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61" r:id="rId3"/>
    <p:sldId id="262" r:id="rId4"/>
    <p:sldId id="263" r:id="rId5"/>
    <p:sldId id="264"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dirty="0"/>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C3516EB-BFEE-4E7A-8947-8626F7FE4178}" type="datetimeFigureOut">
              <a:rPr lang="pt-BR" smtClean="0"/>
              <a:t>09/03/2020</a:t>
            </a:fld>
            <a:endParaRPr lang="pt-BR" dirty="0"/>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dirty="0"/>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dirty="0"/>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05F126-65CF-4EB5-A569-34BB9DFC8AF6}" type="slidenum">
              <a:rPr lang="pt-BR" smtClean="0"/>
              <a:t>‹nº›</a:t>
            </a:fld>
            <a:endParaRPr lang="pt-BR" dirty="0"/>
          </a:p>
        </p:txBody>
      </p:sp>
    </p:spTree>
    <p:extLst>
      <p:ext uri="{BB962C8B-B14F-4D97-AF65-F5344CB8AC3E}">
        <p14:creationId xmlns:p14="http://schemas.microsoft.com/office/powerpoint/2010/main" val="1722012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pt-BR"/>
              <a:t>Clique para editar o título Mestre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9BD6A8BE-D164-48ED-87D1-C3719259E4D8}" type="datetime1">
              <a:rPr lang="pt-BR" smtClean="0"/>
              <a:t>09/03/2020</a:t>
            </a:fld>
            <a:endParaRPr lang="pt-BR" dirty="0"/>
          </a:p>
        </p:txBody>
      </p:sp>
      <p:sp>
        <p:nvSpPr>
          <p:cNvPr id="5" name="Footer Placeholder 4"/>
          <p:cNvSpPr>
            <a:spLocks noGrp="1"/>
          </p:cNvSpPr>
          <p:nvPr>
            <p:ph type="ftr" sz="quarter" idx="11"/>
          </p:nvPr>
        </p:nvSpPr>
        <p:spPr/>
        <p:txBody>
          <a:bodyPr/>
          <a:lstStyle/>
          <a:p>
            <a:r>
              <a:rPr lang="pt-BR" dirty="0"/>
              <a:t>Disponível em: https://en.wikipedia.org/wiki/Ann_Makosinski</a:t>
            </a:r>
          </a:p>
        </p:txBody>
      </p:sp>
      <p:sp>
        <p:nvSpPr>
          <p:cNvPr id="6" name="Slide Number Placeholder 5"/>
          <p:cNvSpPr>
            <a:spLocks noGrp="1"/>
          </p:cNvSpPr>
          <p:nvPr>
            <p:ph type="sldNum" sz="quarter" idx="12"/>
          </p:nvPr>
        </p:nvSpPr>
        <p:spPr/>
        <p:txBody>
          <a:bodyPr/>
          <a:lstStyle/>
          <a:p>
            <a:fld id="{7A1E21B6-1600-4374-9D91-D5F37E9BBB22}" type="slidenum">
              <a:rPr lang="pt-BR" smtClean="0"/>
              <a:t>‹nº›</a:t>
            </a:fld>
            <a:endParaRPr lang="pt-BR" dirty="0"/>
          </a:p>
        </p:txBody>
      </p:sp>
    </p:spTree>
    <p:extLst>
      <p:ext uri="{BB962C8B-B14F-4D97-AF65-F5344CB8AC3E}">
        <p14:creationId xmlns:p14="http://schemas.microsoft.com/office/powerpoint/2010/main" val="462680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Foto Panorâmica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dirty="0"/>
              <a:t>Clique no ícone para adicionar uma imagem</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0124AE0A-4351-4588-A0EA-B8EF43C24BEA}" type="datetime1">
              <a:rPr lang="pt-BR" smtClean="0"/>
              <a:t>09/03/2020</a:t>
            </a:fld>
            <a:endParaRPr lang="pt-BR" dirty="0"/>
          </a:p>
        </p:txBody>
      </p:sp>
      <p:sp>
        <p:nvSpPr>
          <p:cNvPr id="6" name="Footer Placeholder 5"/>
          <p:cNvSpPr>
            <a:spLocks noGrp="1"/>
          </p:cNvSpPr>
          <p:nvPr>
            <p:ph type="ftr" sz="quarter" idx="11"/>
          </p:nvPr>
        </p:nvSpPr>
        <p:spPr/>
        <p:txBody>
          <a:bodyPr/>
          <a:lstStyle/>
          <a:p>
            <a:r>
              <a:rPr lang="pt-BR" dirty="0"/>
              <a:t>Disponível em: https://en.wikipedia.org/wiki/Ann_Makosinski</a:t>
            </a:r>
          </a:p>
        </p:txBody>
      </p:sp>
      <p:sp>
        <p:nvSpPr>
          <p:cNvPr id="7" name="Slide Number Placeholder 6"/>
          <p:cNvSpPr>
            <a:spLocks noGrp="1"/>
          </p:cNvSpPr>
          <p:nvPr>
            <p:ph type="sldNum" sz="quarter" idx="12"/>
          </p:nvPr>
        </p:nvSpPr>
        <p:spPr/>
        <p:txBody>
          <a:bodyPr/>
          <a:lstStyle/>
          <a:p>
            <a:fld id="{7A1E21B6-1600-4374-9D91-D5F37E9BBB22}" type="slidenum">
              <a:rPr lang="pt-BR" smtClean="0"/>
              <a:t>‹nº›</a:t>
            </a:fld>
            <a:endParaRPr lang="pt-BR" dirty="0"/>
          </a:p>
        </p:txBody>
      </p:sp>
    </p:spTree>
    <p:extLst>
      <p:ext uri="{BB962C8B-B14F-4D97-AF65-F5344CB8AC3E}">
        <p14:creationId xmlns:p14="http://schemas.microsoft.com/office/powerpoint/2010/main" val="34404965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pt-BR"/>
              <a:t>Clique para editar o título Mestre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B82278AF-C4B3-4297-8643-2B3D18DE04C7}" type="datetime1">
              <a:rPr lang="pt-BR" smtClean="0"/>
              <a:t>09/03/2020</a:t>
            </a:fld>
            <a:endParaRPr lang="pt-BR" dirty="0"/>
          </a:p>
        </p:txBody>
      </p:sp>
      <p:sp>
        <p:nvSpPr>
          <p:cNvPr id="5" name="Footer Placeholder 4"/>
          <p:cNvSpPr>
            <a:spLocks noGrp="1"/>
          </p:cNvSpPr>
          <p:nvPr>
            <p:ph type="ftr" sz="quarter" idx="11"/>
          </p:nvPr>
        </p:nvSpPr>
        <p:spPr/>
        <p:txBody>
          <a:bodyPr/>
          <a:lstStyle/>
          <a:p>
            <a:r>
              <a:rPr lang="pt-BR" dirty="0"/>
              <a:t>Disponível em: https://en.wikipedia.org/wiki/Ann_Makosinski</a:t>
            </a:r>
          </a:p>
        </p:txBody>
      </p:sp>
      <p:sp>
        <p:nvSpPr>
          <p:cNvPr id="6" name="Slide Number Placeholder 5"/>
          <p:cNvSpPr>
            <a:spLocks noGrp="1"/>
          </p:cNvSpPr>
          <p:nvPr>
            <p:ph type="sldNum" sz="quarter" idx="12"/>
          </p:nvPr>
        </p:nvSpPr>
        <p:spPr/>
        <p:txBody>
          <a:bodyPr/>
          <a:lstStyle/>
          <a:p>
            <a:fld id="{7A1E21B6-1600-4374-9D91-D5F37E9BBB22}" type="slidenum">
              <a:rPr lang="pt-BR" smtClean="0"/>
              <a:t>‹nº›</a:t>
            </a:fld>
            <a:endParaRPr lang="pt-BR" dirty="0"/>
          </a:p>
        </p:txBody>
      </p:sp>
    </p:spTree>
    <p:extLst>
      <p:ext uri="{BB962C8B-B14F-4D97-AF65-F5344CB8AC3E}">
        <p14:creationId xmlns:p14="http://schemas.microsoft.com/office/powerpoint/2010/main" val="32980532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pt-BR"/>
              <a:t>Clique para editar o título Mestre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pt-BR"/>
              <a:t>Clique para editar os estilos de texto Mestres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8EFE5DAB-C1A0-4BE6-93F2-31B0A638DCBC}" type="datetime1">
              <a:rPr lang="pt-BR" smtClean="0"/>
              <a:t>09/03/2020</a:t>
            </a:fld>
            <a:endParaRPr lang="pt-BR" dirty="0"/>
          </a:p>
        </p:txBody>
      </p:sp>
      <p:sp>
        <p:nvSpPr>
          <p:cNvPr id="5" name="Footer Placeholder 4"/>
          <p:cNvSpPr>
            <a:spLocks noGrp="1"/>
          </p:cNvSpPr>
          <p:nvPr>
            <p:ph type="ftr" sz="quarter" idx="11"/>
          </p:nvPr>
        </p:nvSpPr>
        <p:spPr/>
        <p:txBody>
          <a:bodyPr/>
          <a:lstStyle/>
          <a:p>
            <a:r>
              <a:rPr lang="pt-BR" dirty="0"/>
              <a:t>Disponível em: https://en.wikipedia.org/wiki/Ann_Makosinski</a:t>
            </a:r>
          </a:p>
        </p:txBody>
      </p:sp>
      <p:sp>
        <p:nvSpPr>
          <p:cNvPr id="6" name="Slide Number Placeholder 5"/>
          <p:cNvSpPr>
            <a:spLocks noGrp="1"/>
          </p:cNvSpPr>
          <p:nvPr>
            <p:ph type="sldNum" sz="quarter" idx="12"/>
          </p:nvPr>
        </p:nvSpPr>
        <p:spPr/>
        <p:txBody>
          <a:bodyPr/>
          <a:lstStyle/>
          <a:p>
            <a:fld id="{7A1E21B6-1600-4374-9D91-D5F37E9BBB22}" type="slidenum">
              <a:rPr lang="pt-BR" smtClean="0"/>
              <a:t>‹nº›</a:t>
            </a:fld>
            <a:endParaRPr lang="pt-BR"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0444676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pt-BR"/>
              <a:t>Clique para editar o título Mestre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96F10767-7286-4ABA-9593-040A5001DFD2}" type="datetime1">
              <a:rPr lang="pt-BR" smtClean="0"/>
              <a:t>09/03/2020</a:t>
            </a:fld>
            <a:endParaRPr lang="pt-BR" dirty="0"/>
          </a:p>
        </p:txBody>
      </p:sp>
      <p:sp>
        <p:nvSpPr>
          <p:cNvPr id="5" name="Footer Placeholder 4"/>
          <p:cNvSpPr>
            <a:spLocks noGrp="1"/>
          </p:cNvSpPr>
          <p:nvPr>
            <p:ph type="ftr" sz="quarter" idx="11"/>
          </p:nvPr>
        </p:nvSpPr>
        <p:spPr/>
        <p:txBody>
          <a:bodyPr/>
          <a:lstStyle/>
          <a:p>
            <a:r>
              <a:rPr lang="pt-BR" dirty="0"/>
              <a:t>Disponível em: https://en.wikipedia.org/wiki/Ann_Makosinski</a:t>
            </a:r>
          </a:p>
        </p:txBody>
      </p:sp>
      <p:sp>
        <p:nvSpPr>
          <p:cNvPr id="6" name="Slide Number Placeholder 5"/>
          <p:cNvSpPr>
            <a:spLocks noGrp="1"/>
          </p:cNvSpPr>
          <p:nvPr>
            <p:ph type="sldNum" sz="quarter" idx="12"/>
          </p:nvPr>
        </p:nvSpPr>
        <p:spPr/>
        <p:txBody>
          <a:bodyPr/>
          <a:lstStyle/>
          <a:p>
            <a:fld id="{7A1E21B6-1600-4374-9D91-D5F37E9BBB22}" type="slidenum">
              <a:rPr lang="pt-BR" smtClean="0"/>
              <a:t>‹nº›</a:t>
            </a:fld>
            <a:endParaRPr lang="pt-BR" dirty="0"/>
          </a:p>
        </p:txBody>
      </p:sp>
    </p:spTree>
    <p:extLst>
      <p:ext uri="{BB962C8B-B14F-4D97-AF65-F5344CB8AC3E}">
        <p14:creationId xmlns:p14="http://schemas.microsoft.com/office/powerpoint/2010/main" val="26194074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n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pt-BR"/>
              <a:t>Clique para editar o título Mestre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A8082381-2A9E-4410-A936-961EC36C3569}" type="datetime1">
              <a:rPr lang="pt-BR" smtClean="0"/>
              <a:t>09/03/2020</a:t>
            </a:fld>
            <a:endParaRPr lang="pt-BR" dirty="0"/>
          </a:p>
        </p:txBody>
      </p:sp>
      <p:sp>
        <p:nvSpPr>
          <p:cNvPr id="4" name="Footer Placeholder 4"/>
          <p:cNvSpPr>
            <a:spLocks noGrp="1"/>
          </p:cNvSpPr>
          <p:nvPr>
            <p:ph type="ftr" sz="quarter" idx="11"/>
          </p:nvPr>
        </p:nvSpPr>
        <p:spPr/>
        <p:txBody>
          <a:bodyPr/>
          <a:lstStyle/>
          <a:p>
            <a:r>
              <a:rPr lang="pt-BR" dirty="0"/>
              <a:t>Disponível em: https://en.wikipedia.org/wiki/Ann_Makosinski</a:t>
            </a:r>
          </a:p>
        </p:txBody>
      </p:sp>
      <p:sp>
        <p:nvSpPr>
          <p:cNvPr id="6" name="Slide Number Placeholder 5"/>
          <p:cNvSpPr>
            <a:spLocks noGrp="1"/>
          </p:cNvSpPr>
          <p:nvPr>
            <p:ph type="sldNum" sz="quarter" idx="12"/>
          </p:nvPr>
        </p:nvSpPr>
        <p:spPr/>
        <p:txBody>
          <a:bodyPr/>
          <a:lstStyle/>
          <a:p>
            <a:fld id="{7A1E21B6-1600-4374-9D91-D5F37E9BBB22}" type="slidenum">
              <a:rPr lang="pt-BR" smtClean="0"/>
              <a:t>‹nº›</a:t>
            </a:fld>
            <a:endParaRPr lang="pt-BR" dirty="0"/>
          </a:p>
        </p:txBody>
      </p:sp>
    </p:spTree>
    <p:extLst>
      <p:ext uri="{BB962C8B-B14F-4D97-AF65-F5344CB8AC3E}">
        <p14:creationId xmlns:p14="http://schemas.microsoft.com/office/powerpoint/2010/main" val="14591949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unas de Image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pt-BR"/>
              <a:t>Clique para editar o título Mestre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dirty="0"/>
              <a:t>Clique no ícone para adicionar uma imagem</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dirty="0"/>
              <a:t>Clique no ícone para adicionar uma imagem</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dirty="0"/>
              <a:t>Clique no ícone para adicionar uma imagem</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85A8A46-0CCA-46A5-846A-CA80B6C6CAD4}" type="datetime1">
              <a:rPr lang="pt-BR" smtClean="0"/>
              <a:t>09/03/2020</a:t>
            </a:fld>
            <a:endParaRPr lang="pt-BR" dirty="0"/>
          </a:p>
        </p:txBody>
      </p:sp>
      <p:sp>
        <p:nvSpPr>
          <p:cNvPr id="4" name="Footer Placeholder 4"/>
          <p:cNvSpPr>
            <a:spLocks noGrp="1"/>
          </p:cNvSpPr>
          <p:nvPr>
            <p:ph type="ftr" sz="quarter" idx="11"/>
          </p:nvPr>
        </p:nvSpPr>
        <p:spPr/>
        <p:txBody>
          <a:bodyPr/>
          <a:lstStyle/>
          <a:p>
            <a:r>
              <a:rPr lang="pt-BR" dirty="0"/>
              <a:t>Disponível em: https://en.wikipedia.org/wiki/Ann_Makosinski</a:t>
            </a:r>
          </a:p>
        </p:txBody>
      </p:sp>
      <p:sp>
        <p:nvSpPr>
          <p:cNvPr id="6" name="Slide Number Placeholder 5"/>
          <p:cNvSpPr>
            <a:spLocks noGrp="1"/>
          </p:cNvSpPr>
          <p:nvPr>
            <p:ph type="sldNum" sz="quarter" idx="12"/>
          </p:nvPr>
        </p:nvSpPr>
        <p:spPr/>
        <p:txBody>
          <a:bodyPr/>
          <a:lstStyle/>
          <a:p>
            <a:fld id="{7A1E21B6-1600-4374-9D91-D5F37E9BBB22}" type="slidenum">
              <a:rPr lang="pt-BR" smtClean="0"/>
              <a:t>‹nº›</a:t>
            </a:fld>
            <a:endParaRPr lang="pt-BR" dirty="0"/>
          </a:p>
        </p:txBody>
      </p:sp>
    </p:spTree>
    <p:extLst>
      <p:ext uri="{BB962C8B-B14F-4D97-AF65-F5344CB8AC3E}">
        <p14:creationId xmlns:p14="http://schemas.microsoft.com/office/powerpoint/2010/main" val="1208278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nchor="t" anchorCtr="0"/>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752F9504-18D0-4745-B446-D784B7E6B073}" type="datetime1">
              <a:rPr lang="pt-BR" smtClean="0"/>
              <a:t>09/03/2020</a:t>
            </a:fld>
            <a:endParaRPr lang="pt-BR" dirty="0"/>
          </a:p>
        </p:txBody>
      </p:sp>
      <p:sp>
        <p:nvSpPr>
          <p:cNvPr id="5" name="Footer Placeholder 4"/>
          <p:cNvSpPr>
            <a:spLocks noGrp="1"/>
          </p:cNvSpPr>
          <p:nvPr>
            <p:ph type="ftr" sz="quarter" idx="11"/>
          </p:nvPr>
        </p:nvSpPr>
        <p:spPr/>
        <p:txBody>
          <a:bodyPr/>
          <a:lstStyle/>
          <a:p>
            <a:r>
              <a:rPr lang="pt-BR" dirty="0"/>
              <a:t>Disponível em: https://en.wikipedia.org/wiki/Ann_Makosinski</a:t>
            </a:r>
          </a:p>
        </p:txBody>
      </p:sp>
      <p:sp>
        <p:nvSpPr>
          <p:cNvPr id="6" name="Slide Number Placeholder 5"/>
          <p:cNvSpPr>
            <a:spLocks noGrp="1"/>
          </p:cNvSpPr>
          <p:nvPr>
            <p:ph type="sldNum" sz="quarter" idx="12"/>
          </p:nvPr>
        </p:nvSpPr>
        <p:spPr/>
        <p:txBody>
          <a:bodyPr/>
          <a:lstStyle/>
          <a:p>
            <a:fld id="{7A1E21B6-1600-4374-9D91-D5F37E9BBB22}" type="slidenum">
              <a:rPr lang="pt-BR" smtClean="0"/>
              <a:t>‹nº›</a:t>
            </a:fld>
            <a:endParaRPr lang="pt-BR" dirty="0"/>
          </a:p>
        </p:txBody>
      </p:sp>
    </p:spTree>
    <p:extLst>
      <p:ext uri="{BB962C8B-B14F-4D97-AF65-F5344CB8AC3E}">
        <p14:creationId xmlns:p14="http://schemas.microsoft.com/office/powerpoint/2010/main" val="4218103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pt-BR"/>
              <a:t>Clique para editar o título Mestre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3CB49AFF-F5A5-4EBF-B607-3ECE0352C70F}" type="datetime1">
              <a:rPr lang="pt-BR" smtClean="0"/>
              <a:t>09/03/2020</a:t>
            </a:fld>
            <a:endParaRPr lang="pt-BR" dirty="0"/>
          </a:p>
        </p:txBody>
      </p:sp>
      <p:sp>
        <p:nvSpPr>
          <p:cNvPr id="5" name="Footer Placeholder 4"/>
          <p:cNvSpPr>
            <a:spLocks noGrp="1"/>
          </p:cNvSpPr>
          <p:nvPr>
            <p:ph type="ftr" sz="quarter" idx="11"/>
          </p:nvPr>
        </p:nvSpPr>
        <p:spPr/>
        <p:txBody>
          <a:bodyPr/>
          <a:lstStyle/>
          <a:p>
            <a:r>
              <a:rPr lang="pt-BR" dirty="0"/>
              <a:t>Disponível em: https://en.wikipedia.org/wiki/Ann_Makosinski</a:t>
            </a:r>
          </a:p>
        </p:txBody>
      </p:sp>
      <p:sp>
        <p:nvSpPr>
          <p:cNvPr id="6" name="Slide Number Placeholder 5"/>
          <p:cNvSpPr>
            <a:spLocks noGrp="1"/>
          </p:cNvSpPr>
          <p:nvPr>
            <p:ph type="sldNum" sz="quarter" idx="12"/>
          </p:nvPr>
        </p:nvSpPr>
        <p:spPr/>
        <p:txBody>
          <a:bodyPr/>
          <a:lstStyle/>
          <a:p>
            <a:fld id="{7A1E21B6-1600-4374-9D91-D5F37E9BBB22}" type="slidenum">
              <a:rPr lang="pt-BR" smtClean="0"/>
              <a:t>‹nº›</a:t>
            </a:fld>
            <a:endParaRPr lang="pt-BR" dirty="0"/>
          </a:p>
        </p:txBody>
      </p:sp>
    </p:spTree>
    <p:extLst>
      <p:ext uri="{BB962C8B-B14F-4D97-AF65-F5344CB8AC3E}">
        <p14:creationId xmlns:p14="http://schemas.microsoft.com/office/powerpoint/2010/main" val="935811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3"/>
          <p:cNvSpPr>
            <a:spLocks noGrp="1"/>
          </p:cNvSpPr>
          <p:nvPr>
            <p:ph type="dt" sz="half" idx="10"/>
          </p:nvPr>
        </p:nvSpPr>
        <p:spPr/>
        <p:txBody>
          <a:bodyPr/>
          <a:lstStyle/>
          <a:p>
            <a:fld id="{4B48659C-E640-4A17-94C6-F3359619465B}" type="datetime1">
              <a:rPr lang="pt-BR" smtClean="0"/>
              <a:t>09/03/2020</a:t>
            </a:fld>
            <a:endParaRPr lang="pt-BR" dirty="0"/>
          </a:p>
        </p:txBody>
      </p:sp>
      <p:sp>
        <p:nvSpPr>
          <p:cNvPr id="5" name="Footer Placeholder 4"/>
          <p:cNvSpPr>
            <a:spLocks noGrp="1"/>
          </p:cNvSpPr>
          <p:nvPr>
            <p:ph type="ftr" sz="quarter" idx="11"/>
          </p:nvPr>
        </p:nvSpPr>
        <p:spPr/>
        <p:txBody>
          <a:bodyPr/>
          <a:lstStyle/>
          <a:p>
            <a:r>
              <a:rPr lang="pt-BR" dirty="0"/>
              <a:t>Disponível em: https://en.wikipedia.org/wiki/Ann_Makosinski</a:t>
            </a:r>
          </a:p>
        </p:txBody>
      </p:sp>
      <p:sp>
        <p:nvSpPr>
          <p:cNvPr id="6" name="Slide Number Placeholder 5"/>
          <p:cNvSpPr>
            <a:spLocks noGrp="1"/>
          </p:cNvSpPr>
          <p:nvPr>
            <p:ph type="sldNum" sz="quarter" idx="12"/>
          </p:nvPr>
        </p:nvSpPr>
        <p:spPr/>
        <p:txBody>
          <a:bodyPr/>
          <a:lstStyle/>
          <a:p>
            <a:fld id="{7A1E21B6-1600-4374-9D91-D5F37E9BBB22}" type="slidenum">
              <a:rPr lang="pt-BR" smtClean="0"/>
              <a:t>‹nº›</a:t>
            </a:fld>
            <a:endParaRPr lang="pt-BR" dirty="0"/>
          </a:p>
        </p:txBody>
      </p:sp>
    </p:spTree>
    <p:extLst>
      <p:ext uri="{BB962C8B-B14F-4D97-AF65-F5344CB8AC3E}">
        <p14:creationId xmlns:p14="http://schemas.microsoft.com/office/powerpoint/2010/main" val="386459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pt-BR"/>
              <a:t>Clique para editar o título Mestre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DF6234A8-1AD7-4E6F-9E1B-E90F9FAC57BA}" type="datetime1">
              <a:rPr lang="pt-BR" smtClean="0"/>
              <a:t>09/03/2020</a:t>
            </a:fld>
            <a:endParaRPr lang="pt-BR" dirty="0"/>
          </a:p>
        </p:txBody>
      </p:sp>
      <p:sp>
        <p:nvSpPr>
          <p:cNvPr id="5" name="Footer Placeholder 4"/>
          <p:cNvSpPr>
            <a:spLocks noGrp="1"/>
          </p:cNvSpPr>
          <p:nvPr>
            <p:ph type="ftr" sz="quarter" idx="11"/>
          </p:nvPr>
        </p:nvSpPr>
        <p:spPr/>
        <p:txBody>
          <a:bodyPr/>
          <a:lstStyle/>
          <a:p>
            <a:r>
              <a:rPr lang="pt-BR" dirty="0"/>
              <a:t>Disponível em: https://en.wikipedia.org/wiki/Ann_Makosinski</a:t>
            </a:r>
          </a:p>
        </p:txBody>
      </p:sp>
      <p:sp>
        <p:nvSpPr>
          <p:cNvPr id="6" name="Slide Number Placeholder 5"/>
          <p:cNvSpPr>
            <a:spLocks noGrp="1"/>
          </p:cNvSpPr>
          <p:nvPr>
            <p:ph type="sldNum" sz="quarter" idx="12"/>
          </p:nvPr>
        </p:nvSpPr>
        <p:spPr/>
        <p:txBody>
          <a:bodyPr/>
          <a:lstStyle/>
          <a:p>
            <a:fld id="{7A1E21B6-1600-4374-9D91-D5F37E9BBB22}" type="slidenum">
              <a:rPr lang="pt-BR" smtClean="0"/>
              <a:t>‹nº›</a:t>
            </a:fld>
            <a:endParaRPr lang="pt-BR" dirty="0"/>
          </a:p>
        </p:txBody>
      </p:sp>
    </p:spTree>
    <p:extLst>
      <p:ext uri="{BB962C8B-B14F-4D97-AF65-F5344CB8AC3E}">
        <p14:creationId xmlns:p14="http://schemas.microsoft.com/office/powerpoint/2010/main" val="26799607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B0FCA243-BF42-447F-87C0-4D6720C684A1}" type="datetime1">
              <a:rPr lang="pt-BR" smtClean="0"/>
              <a:t>09/03/2020</a:t>
            </a:fld>
            <a:endParaRPr lang="pt-BR" dirty="0"/>
          </a:p>
        </p:txBody>
      </p:sp>
      <p:sp>
        <p:nvSpPr>
          <p:cNvPr id="6" name="Footer Placeholder 5"/>
          <p:cNvSpPr>
            <a:spLocks noGrp="1"/>
          </p:cNvSpPr>
          <p:nvPr>
            <p:ph type="ftr" sz="quarter" idx="11"/>
          </p:nvPr>
        </p:nvSpPr>
        <p:spPr/>
        <p:txBody>
          <a:bodyPr/>
          <a:lstStyle/>
          <a:p>
            <a:r>
              <a:rPr lang="pt-BR" dirty="0"/>
              <a:t>Disponível em: https://en.wikipedia.org/wiki/Ann_Makosinski</a:t>
            </a:r>
          </a:p>
        </p:txBody>
      </p:sp>
      <p:sp>
        <p:nvSpPr>
          <p:cNvPr id="7" name="Slide Number Placeholder 6"/>
          <p:cNvSpPr>
            <a:spLocks noGrp="1"/>
          </p:cNvSpPr>
          <p:nvPr>
            <p:ph type="sldNum" sz="quarter" idx="12"/>
          </p:nvPr>
        </p:nvSpPr>
        <p:spPr/>
        <p:txBody>
          <a:bodyPr/>
          <a:lstStyle/>
          <a:p>
            <a:fld id="{7A1E21B6-1600-4374-9D91-D5F37E9BBB22}" type="slidenum">
              <a:rPr lang="pt-BR" smtClean="0"/>
              <a:t>‹nº›</a:t>
            </a:fld>
            <a:endParaRPr lang="pt-BR" dirty="0"/>
          </a:p>
        </p:txBody>
      </p:sp>
    </p:spTree>
    <p:extLst>
      <p:ext uri="{BB962C8B-B14F-4D97-AF65-F5344CB8AC3E}">
        <p14:creationId xmlns:p14="http://schemas.microsoft.com/office/powerpoint/2010/main" val="17924178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a:t>Clique para editar o título Mestre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EDD659FD-6956-4EE1-A6D1-9AF138A76D9A}" type="datetime1">
              <a:rPr lang="pt-BR" smtClean="0"/>
              <a:t>09/03/2020</a:t>
            </a:fld>
            <a:endParaRPr lang="pt-BR" dirty="0"/>
          </a:p>
        </p:txBody>
      </p:sp>
      <p:sp>
        <p:nvSpPr>
          <p:cNvPr id="8" name="Footer Placeholder 7"/>
          <p:cNvSpPr>
            <a:spLocks noGrp="1"/>
          </p:cNvSpPr>
          <p:nvPr>
            <p:ph type="ftr" sz="quarter" idx="11"/>
          </p:nvPr>
        </p:nvSpPr>
        <p:spPr/>
        <p:txBody>
          <a:bodyPr/>
          <a:lstStyle/>
          <a:p>
            <a:r>
              <a:rPr lang="pt-BR" dirty="0"/>
              <a:t>Disponível em: https://en.wikipedia.org/wiki/Ann_Makosinski</a:t>
            </a:r>
          </a:p>
        </p:txBody>
      </p:sp>
      <p:sp>
        <p:nvSpPr>
          <p:cNvPr id="9" name="Slide Number Placeholder 8"/>
          <p:cNvSpPr>
            <a:spLocks noGrp="1"/>
          </p:cNvSpPr>
          <p:nvPr>
            <p:ph type="sldNum" sz="quarter" idx="12"/>
          </p:nvPr>
        </p:nvSpPr>
        <p:spPr/>
        <p:txBody>
          <a:bodyPr/>
          <a:lstStyle/>
          <a:p>
            <a:fld id="{7A1E21B6-1600-4374-9D91-D5F37E9BBB22}" type="slidenum">
              <a:rPr lang="pt-BR" smtClean="0"/>
              <a:t>‹nº›</a:t>
            </a:fld>
            <a:endParaRPr lang="pt-BR" dirty="0"/>
          </a:p>
        </p:txBody>
      </p:sp>
    </p:spTree>
    <p:extLst>
      <p:ext uri="{BB962C8B-B14F-4D97-AF65-F5344CB8AC3E}">
        <p14:creationId xmlns:p14="http://schemas.microsoft.com/office/powerpoint/2010/main" val="1329803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7" name="Date Placeholder 2"/>
          <p:cNvSpPr>
            <a:spLocks noGrp="1"/>
          </p:cNvSpPr>
          <p:nvPr>
            <p:ph type="dt" sz="half" idx="10"/>
          </p:nvPr>
        </p:nvSpPr>
        <p:spPr/>
        <p:txBody>
          <a:bodyPr/>
          <a:lstStyle/>
          <a:p>
            <a:fld id="{36966DE1-E031-4CDF-9441-69CEE8F0DAC2}" type="datetime1">
              <a:rPr lang="pt-BR" smtClean="0"/>
              <a:t>09/03/2020</a:t>
            </a:fld>
            <a:endParaRPr lang="pt-BR" dirty="0"/>
          </a:p>
        </p:txBody>
      </p:sp>
      <p:sp>
        <p:nvSpPr>
          <p:cNvPr id="5" name="Footer Placeholder 3"/>
          <p:cNvSpPr>
            <a:spLocks noGrp="1"/>
          </p:cNvSpPr>
          <p:nvPr>
            <p:ph type="ftr" sz="quarter" idx="11"/>
          </p:nvPr>
        </p:nvSpPr>
        <p:spPr/>
        <p:txBody>
          <a:bodyPr/>
          <a:lstStyle/>
          <a:p>
            <a:r>
              <a:rPr lang="pt-BR" dirty="0"/>
              <a:t>Disponível em: https://en.wikipedia.org/wiki/Ann_Makosinski</a:t>
            </a:r>
          </a:p>
        </p:txBody>
      </p:sp>
      <p:sp>
        <p:nvSpPr>
          <p:cNvPr id="6" name="Slide Number Placeholder 4"/>
          <p:cNvSpPr>
            <a:spLocks noGrp="1"/>
          </p:cNvSpPr>
          <p:nvPr>
            <p:ph type="sldNum" sz="quarter" idx="12"/>
          </p:nvPr>
        </p:nvSpPr>
        <p:spPr/>
        <p:txBody>
          <a:bodyPr/>
          <a:lstStyle/>
          <a:p>
            <a:fld id="{7A1E21B6-1600-4374-9D91-D5F37E9BBB22}" type="slidenum">
              <a:rPr lang="pt-BR" smtClean="0"/>
              <a:t>‹nº›</a:t>
            </a:fld>
            <a:endParaRPr lang="pt-BR" dirty="0"/>
          </a:p>
        </p:txBody>
      </p:sp>
    </p:spTree>
    <p:extLst>
      <p:ext uri="{BB962C8B-B14F-4D97-AF65-F5344CB8AC3E}">
        <p14:creationId xmlns:p14="http://schemas.microsoft.com/office/powerpoint/2010/main" val="43233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294E635-C02F-49E3-878F-4570B6167E5E}" type="datetime1">
              <a:rPr lang="pt-BR" smtClean="0"/>
              <a:t>09/03/2020</a:t>
            </a:fld>
            <a:endParaRPr lang="pt-BR" dirty="0"/>
          </a:p>
        </p:txBody>
      </p:sp>
      <p:sp>
        <p:nvSpPr>
          <p:cNvPr id="5" name="Footer Placeholder 2"/>
          <p:cNvSpPr>
            <a:spLocks noGrp="1"/>
          </p:cNvSpPr>
          <p:nvPr>
            <p:ph type="ftr" sz="quarter" idx="11"/>
          </p:nvPr>
        </p:nvSpPr>
        <p:spPr/>
        <p:txBody>
          <a:bodyPr/>
          <a:lstStyle/>
          <a:p>
            <a:r>
              <a:rPr lang="pt-BR" dirty="0"/>
              <a:t>Disponível em: https://en.wikipedia.org/wiki/Ann_Makosinski</a:t>
            </a:r>
          </a:p>
        </p:txBody>
      </p:sp>
      <p:sp>
        <p:nvSpPr>
          <p:cNvPr id="6" name="Slide Number Placeholder 3"/>
          <p:cNvSpPr>
            <a:spLocks noGrp="1"/>
          </p:cNvSpPr>
          <p:nvPr>
            <p:ph type="sldNum" sz="quarter" idx="12"/>
          </p:nvPr>
        </p:nvSpPr>
        <p:spPr/>
        <p:txBody>
          <a:bodyPr/>
          <a:lstStyle/>
          <a:p>
            <a:fld id="{7A1E21B6-1600-4374-9D91-D5F37E9BBB22}" type="slidenum">
              <a:rPr lang="pt-BR" smtClean="0"/>
              <a:t>‹nº›</a:t>
            </a:fld>
            <a:endParaRPr lang="pt-BR" dirty="0"/>
          </a:p>
        </p:txBody>
      </p:sp>
    </p:spTree>
    <p:extLst>
      <p:ext uri="{BB962C8B-B14F-4D97-AF65-F5344CB8AC3E}">
        <p14:creationId xmlns:p14="http://schemas.microsoft.com/office/powerpoint/2010/main" val="34670584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pt-BR"/>
              <a:t>Clique para editar o título Mestre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7" name="Date Placeholder 4"/>
          <p:cNvSpPr>
            <a:spLocks noGrp="1"/>
          </p:cNvSpPr>
          <p:nvPr>
            <p:ph type="dt" sz="half" idx="10"/>
          </p:nvPr>
        </p:nvSpPr>
        <p:spPr/>
        <p:txBody>
          <a:bodyPr/>
          <a:lstStyle/>
          <a:p>
            <a:fld id="{24891DAD-3DAF-47C4-AF46-580D953C6B87}" type="datetime1">
              <a:rPr lang="pt-BR" smtClean="0"/>
              <a:t>09/03/2020</a:t>
            </a:fld>
            <a:endParaRPr lang="pt-BR" dirty="0"/>
          </a:p>
        </p:txBody>
      </p:sp>
      <p:sp>
        <p:nvSpPr>
          <p:cNvPr id="5" name="Footer Placeholder 5"/>
          <p:cNvSpPr>
            <a:spLocks noGrp="1"/>
          </p:cNvSpPr>
          <p:nvPr>
            <p:ph type="ftr" sz="quarter" idx="11"/>
          </p:nvPr>
        </p:nvSpPr>
        <p:spPr/>
        <p:txBody>
          <a:bodyPr/>
          <a:lstStyle/>
          <a:p>
            <a:r>
              <a:rPr lang="pt-BR" dirty="0"/>
              <a:t>Disponível em: https://en.wikipedia.org/wiki/Ann_Makosinski</a:t>
            </a:r>
          </a:p>
        </p:txBody>
      </p:sp>
      <p:sp>
        <p:nvSpPr>
          <p:cNvPr id="6" name="Slide Number Placeholder 6"/>
          <p:cNvSpPr>
            <a:spLocks noGrp="1"/>
          </p:cNvSpPr>
          <p:nvPr>
            <p:ph type="sldNum" sz="quarter" idx="12"/>
          </p:nvPr>
        </p:nvSpPr>
        <p:spPr/>
        <p:txBody>
          <a:bodyPr/>
          <a:lstStyle/>
          <a:p>
            <a:fld id="{7A1E21B6-1600-4374-9D91-D5F37E9BBB22}" type="slidenum">
              <a:rPr lang="pt-BR" smtClean="0"/>
              <a:t>‹nº›</a:t>
            </a:fld>
            <a:endParaRPr lang="pt-BR" dirty="0"/>
          </a:p>
        </p:txBody>
      </p:sp>
    </p:spTree>
    <p:extLst>
      <p:ext uri="{BB962C8B-B14F-4D97-AF65-F5344CB8AC3E}">
        <p14:creationId xmlns:p14="http://schemas.microsoft.com/office/powerpoint/2010/main" val="21856078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dirty="0"/>
              <a:t>Clique no ícone para adicionar uma imagem</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AD33A7F5-56FB-4EC5-A93D-1AA5405CCE12}" type="datetime1">
              <a:rPr lang="pt-BR" smtClean="0"/>
              <a:t>09/03/2020</a:t>
            </a:fld>
            <a:endParaRPr lang="pt-BR" dirty="0"/>
          </a:p>
        </p:txBody>
      </p:sp>
      <p:sp>
        <p:nvSpPr>
          <p:cNvPr id="6" name="Footer Placeholder 5"/>
          <p:cNvSpPr>
            <a:spLocks noGrp="1"/>
          </p:cNvSpPr>
          <p:nvPr>
            <p:ph type="ftr" sz="quarter" idx="11"/>
          </p:nvPr>
        </p:nvSpPr>
        <p:spPr/>
        <p:txBody>
          <a:bodyPr/>
          <a:lstStyle/>
          <a:p>
            <a:r>
              <a:rPr lang="pt-BR" dirty="0"/>
              <a:t>Disponível em: https://en.wikipedia.org/wiki/Ann_Makosinski</a:t>
            </a:r>
          </a:p>
        </p:txBody>
      </p:sp>
      <p:sp>
        <p:nvSpPr>
          <p:cNvPr id="7" name="Slide Number Placeholder 6"/>
          <p:cNvSpPr>
            <a:spLocks noGrp="1"/>
          </p:cNvSpPr>
          <p:nvPr>
            <p:ph type="sldNum" sz="quarter" idx="12"/>
          </p:nvPr>
        </p:nvSpPr>
        <p:spPr/>
        <p:txBody>
          <a:bodyPr/>
          <a:lstStyle/>
          <a:p>
            <a:fld id="{7A1E21B6-1600-4374-9D91-D5F37E9BBB22}" type="slidenum">
              <a:rPr lang="pt-BR" smtClean="0"/>
              <a:t>‹nº›</a:t>
            </a:fld>
            <a:endParaRPr lang="pt-BR" dirty="0"/>
          </a:p>
        </p:txBody>
      </p:sp>
    </p:spTree>
    <p:extLst>
      <p:ext uri="{BB962C8B-B14F-4D97-AF65-F5344CB8AC3E}">
        <p14:creationId xmlns:p14="http://schemas.microsoft.com/office/powerpoint/2010/main" val="18632707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pt-BR"/>
              <a:t>Clique para editar o título Mestre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0D529FA0-A84E-43A4-9BDE-5B2829EB30A7}" type="datetime1">
              <a:rPr lang="pt-BR" smtClean="0"/>
              <a:t>09/03/2020</a:t>
            </a:fld>
            <a:endParaRPr lang="pt-BR"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r>
              <a:rPr lang="pt-BR" dirty="0"/>
              <a:t>Disponível em: https://en.wikipedia.org/wiki/Ann_Makosinski</a:t>
            </a: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7A1E21B6-1600-4374-9D91-D5F37E9BBB22}" type="slidenum">
              <a:rPr lang="pt-BR" smtClean="0"/>
              <a:t>‹nº›</a:t>
            </a:fld>
            <a:endParaRPr lang="pt-BR" dirty="0"/>
          </a:p>
        </p:txBody>
      </p:sp>
    </p:spTree>
    <p:extLst>
      <p:ext uri="{BB962C8B-B14F-4D97-AF65-F5344CB8AC3E}">
        <p14:creationId xmlns:p14="http://schemas.microsoft.com/office/powerpoint/2010/main" val="146200209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n.wikipedia.org/wiki/Ann_Makosinski" TargetMode="External"/><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lumMod val="85000"/>
          </a:schemeClr>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7F437AE-3C19-41BC-A972-35A5855F5B3B}"/>
              </a:ext>
            </a:extLst>
          </p:cNvPr>
          <p:cNvSpPr>
            <a:spLocks noGrp="1"/>
          </p:cNvSpPr>
          <p:nvPr>
            <p:ph type="ctrTitle"/>
          </p:nvPr>
        </p:nvSpPr>
        <p:spPr>
          <a:xfrm>
            <a:off x="365760" y="-3"/>
            <a:ext cx="10170941" cy="1167621"/>
          </a:xfrm>
        </p:spPr>
        <p:txBody>
          <a:bodyPr/>
          <a:lstStyle/>
          <a:p>
            <a:r>
              <a:rPr lang="pt-PT" sz="6000" b="1" i="1" dirty="0">
                <a:solidFill>
                  <a:schemeClr val="bg1"/>
                </a:solidFill>
              </a:rPr>
              <a:t>Ann Makosinski Biography</a:t>
            </a:r>
            <a:endParaRPr lang="pt-BR" sz="6000" b="1" i="1" dirty="0">
              <a:solidFill>
                <a:schemeClr val="bg1"/>
              </a:solidFill>
            </a:endParaRPr>
          </a:p>
        </p:txBody>
      </p:sp>
      <p:sp>
        <p:nvSpPr>
          <p:cNvPr id="3" name="Subtítulo 2">
            <a:extLst>
              <a:ext uri="{FF2B5EF4-FFF2-40B4-BE49-F238E27FC236}">
                <a16:creationId xmlns:a16="http://schemas.microsoft.com/office/drawing/2014/main" id="{A6BC1F16-1D0A-4FC7-8024-52B413D17AD9}"/>
              </a:ext>
            </a:extLst>
          </p:cNvPr>
          <p:cNvSpPr>
            <a:spLocks noGrp="1"/>
          </p:cNvSpPr>
          <p:nvPr>
            <p:ph type="subTitle" idx="1"/>
          </p:nvPr>
        </p:nvSpPr>
        <p:spPr>
          <a:xfrm>
            <a:off x="647114" y="1358933"/>
            <a:ext cx="7455877" cy="1539012"/>
          </a:xfrm>
        </p:spPr>
        <p:txBody>
          <a:bodyPr>
            <a:normAutofit lnSpcReduction="10000"/>
          </a:bodyPr>
          <a:lstStyle/>
          <a:p>
            <a:pPr algn="just"/>
            <a:r>
              <a:rPr lang="en-US" sz="2400" b="1" dirty="0">
                <a:solidFill>
                  <a:schemeClr val="bg1"/>
                </a:solidFill>
              </a:rPr>
              <a:t>Ann (Andini) Makosinski</a:t>
            </a:r>
            <a:r>
              <a:rPr lang="en-US" sz="2400" dirty="0">
                <a:solidFill>
                  <a:schemeClr val="bg1"/>
                </a:solidFill>
              </a:rPr>
              <a:t> is a Canadian student inventor and public speaker. She won the Google Science Fair in 2013 for her thermoelectric flashlight.</a:t>
            </a:r>
            <a:endParaRPr lang="pt-BR" sz="2400" dirty="0">
              <a:solidFill>
                <a:schemeClr val="bg1"/>
              </a:solidFill>
            </a:endParaRPr>
          </a:p>
        </p:txBody>
      </p:sp>
      <p:pic>
        <p:nvPicPr>
          <p:cNvPr id="1028" name="Picture 4">
            <a:extLst>
              <a:ext uri="{FF2B5EF4-FFF2-40B4-BE49-F238E27FC236}">
                <a16:creationId xmlns:a16="http://schemas.microsoft.com/office/drawing/2014/main" id="{582DFD6A-B59A-4300-BADF-A151137DD08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90850" y="1358933"/>
            <a:ext cx="3393601" cy="4643063"/>
          </a:xfrm>
          <a:prstGeom prst="rect">
            <a:avLst/>
          </a:prstGeom>
          <a:noFill/>
          <a:extLst>
            <a:ext uri="{909E8E84-426E-40DD-AFC4-6F175D3DCCD1}">
              <a14:hiddenFill xmlns:a14="http://schemas.microsoft.com/office/drawing/2010/main">
                <a:solidFill>
                  <a:srgbClr val="FFFFFF"/>
                </a:solidFill>
              </a14:hiddenFill>
            </a:ext>
          </a:extLst>
        </p:spPr>
      </p:pic>
      <p:sp>
        <p:nvSpPr>
          <p:cNvPr id="5" name="CaixaDeTexto 4">
            <a:extLst>
              <a:ext uri="{FF2B5EF4-FFF2-40B4-BE49-F238E27FC236}">
                <a16:creationId xmlns:a16="http://schemas.microsoft.com/office/drawing/2014/main" id="{2A46E79F-86A5-4FD1-B169-3F89FE62DFF8}"/>
              </a:ext>
            </a:extLst>
          </p:cNvPr>
          <p:cNvSpPr txBox="1"/>
          <p:nvPr/>
        </p:nvSpPr>
        <p:spPr>
          <a:xfrm>
            <a:off x="711200" y="3429000"/>
            <a:ext cx="7344229" cy="1569660"/>
          </a:xfrm>
          <a:prstGeom prst="rect">
            <a:avLst/>
          </a:prstGeom>
          <a:noFill/>
        </p:spPr>
        <p:txBody>
          <a:bodyPr wrap="square" rtlCol="0">
            <a:spAutoFit/>
          </a:bodyPr>
          <a:lstStyle/>
          <a:p>
            <a:r>
              <a:rPr lang="pt-BR" sz="2400" b="1" dirty="0">
                <a:solidFill>
                  <a:schemeClr val="accent1"/>
                </a:solidFill>
              </a:rPr>
              <a:t>Docente: </a:t>
            </a:r>
            <a:r>
              <a:rPr lang="pt-BR" sz="2400" b="1" dirty="0">
                <a:solidFill>
                  <a:schemeClr val="bg1"/>
                </a:solidFill>
              </a:rPr>
              <a:t>Cristiane Brito</a:t>
            </a:r>
          </a:p>
          <a:p>
            <a:r>
              <a:rPr lang="pt-BR" sz="2400" b="1" dirty="0">
                <a:solidFill>
                  <a:schemeClr val="accent1"/>
                </a:solidFill>
              </a:rPr>
              <a:t>Discentes: </a:t>
            </a:r>
            <a:r>
              <a:rPr lang="pt-BR" sz="2400" b="1" dirty="0">
                <a:solidFill>
                  <a:schemeClr val="bg1"/>
                </a:solidFill>
              </a:rPr>
              <a:t>José Gleidson de Oliveira Silva</a:t>
            </a:r>
          </a:p>
          <a:p>
            <a:r>
              <a:rPr lang="pt-BR" sz="2400" b="1" dirty="0">
                <a:solidFill>
                  <a:schemeClr val="bg1"/>
                </a:solidFill>
              </a:rPr>
              <a:t>                   Nilton Oliveira de Souza Filho</a:t>
            </a:r>
          </a:p>
          <a:p>
            <a:r>
              <a:rPr lang="pt-BR" sz="2400" b="1" dirty="0">
                <a:solidFill>
                  <a:schemeClr val="bg1"/>
                </a:solidFill>
              </a:rPr>
              <a:t>                   Lidiane Pontes Dantas </a:t>
            </a:r>
          </a:p>
        </p:txBody>
      </p:sp>
      <p:sp>
        <p:nvSpPr>
          <p:cNvPr id="6" name="CaixaDeTexto 5">
            <a:extLst>
              <a:ext uri="{FF2B5EF4-FFF2-40B4-BE49-F238E27FC236}">
                <a16:creationId xmlns:a16="http://schemas.microsoft.com/office/drawing/2014/main" id="{CD886132-2DCE-4B5C-926B-17A3DCA2794D}"/>
              </a:ext>
            </a:extLst>
          </p:cNvPr>
          <p:cNvSpPr txBox="1"/>
          <p:nvPr/>
        </p:nvSpPr>
        <p:spPr>
          <a:xfrm>
            <a:off x="711200" y="5776686"/>
            <a:ext cx="7155543" cy="830997"/>
          </a:xfrm>
          <a:prstGeom prst="rect">
            <a:avLst/>
          </a:prstGeom>
          <a:noFill/>
        </p:spPr>
        <p:txBody>
          <a:bodyPr wrap="square" rtlCol="0">
            <a:spAutoFit/>
          </a:bodyPr>
          <a:lstStyle/>
          <a:p>
            <a:r>
              <a:rPr lang="pt-BR" sz="2400" dirty="0">
                <a:solidFill>
                  <a:schemeClr val="bg1"/>
                </a:solidFill>
              </a:rPr>
              <a:t>Referência: </a:t>
            </a:r>
            <a:r>
              <a:rPr lang="pt-BR" sz="2400" dirty="0">
                <a:solidFill>
                  <a:schemeClr val="bg1"/>
                </a:solidFill>
                <a:hlinkClick r:id="rId3"/>
              </a:rPr>
              <a:t>https://en.wikipedia.org/wiki/Ann_Makosinski</a:t>
            </a:r>
            <a:endParaRPr lang="pt-BR" sz="2400" dirty="0">
              <a:solidFill>
                <a:schemeClr val="bg1"/>
              </a:solidFill>
            </a:endParaRPr>
          </a:p>
        </p:txBody>
      </p:sp>
    </p:spTree>
    <p:extLst>
      <p:ext uri="{BB962C8B-B14F-4D97-AF65-F5344CB8AC3E}">
        <p14:creationId xmlns:p14="http://schemas.microsoft.com/office/powerpoint/2010/main" val="611635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lumMod val="85000"/>
          </a:schemeClr>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32BD217-79A0-4D4D-8F38-67E3D67BB595}"/>
              </a:ext>
            </a:extLst>
          </p:cNvPr>
          <p:cNvSpPr>
            <a:spLocks noGrp="1"/>
          </p:cNvSpPr>
          <p:nvPr>
            <p:ph type="title"/>
          </p:nvPr>
        </p:nvSpPr>
        <p:spPr/>
        <p:txBody>
          <a:bodyPr/>
          <a:lstStyle/>
          <a:p>
            <a:r>
              <a:rPr lang="pt-BR" b="1" dirty="0">
                <a:solidFill>
                  <a:schemeClr val="bg1"/>
                </a:solidFill>
              </a:rPr>
              <a:t>Skimming</a:t>
            </a:r>
          </a:p>
        </p:txBody>
      </p:sp>
      <p:sp>
        <p:nvSpPr>
          <p:cNvPr id="3" name="Espaço Reservado para Conteúdo 2">
            <a:extLst>
              <a:ext uri="{FF2B5EF4-FFF2-40B4-BE49-F238E27FC236}">
                <a16:creationId xmlns:a16="http://schemas.microsoft.com/office/drawing/2014/main" id="{37434498-6A4F-438D-A9A3-A4B6B878AF57}"/>
              </a:ext>
            </a:extLst>
          </p:cNvPr>
          <p:cNvSpPr>
            <a:spLocks noGrp="1"/>
          </p:cNvSpPr>
          <p:nvPr>
            <p:ph idx="1"/>
          </p:nvPr>
        </p:nvSpPr>
        <p:spPr>
          <a:xfrm>
            <a:off x="1103312" y="1331260"/>
            <a:ext cx="8946541" cy="5074022"/>
          </a:xfrm>
        </p:spPr>
        <p:txBody>
          <a:bodyPr/>
          <a:lstStyle/>
          <a:p>
            <a:pPr indent="557213" algn="just"/>
            <a:r>
              <a:rPr lang="pt-BR" dirty="0">
                <a:solidFill>
                  <a:schemeClr val="bg1"/>
                </a:solidFill>
              </a:rPr>
              <a:t>Makosinski é descendente de filipinos, poloneses e canadenses. Ela estudou na St.Michaels University school ao longo do seus anos letivos ela conquistou dois projetos de sua idealização um rádio que poderia ser alimentado pelo calor desperdiçado de uma vela. Ela também fez uma lanterna piezoelétrica.</a:t>
            </a:r>
          </a:p>
          <a:p>
            <a:pPr indent="557213" algn="just"/>
            <a:r>
              <a:rPr lang="pt-BR" dirty="0">
                <a:solidFill>
                  <a:schemeClr val="bg1"/>
                </a:solidFill>
              </a:rPr>
              <a:t>Makosinski tornou uma jovem cientista muito talentosa por causa de sua paixão pela ciência.</a:t>
            </a:r>
          </a:p>
          <a:p>
            <a:pPr indent="557213" algn="just"/>
            <a:r>
              <a:rPr lang="pt-BR" dirty="0" err="1">
                <a:solidFill>
                  <a:schemeClr val="bg1"/>
                </a:solidFill>
              </a:rPr>
              <a:t>Makosinski</a:t>
            </a:r>
            <a:r>
              <a:rPr lang="pt-BR" dirty="0">
                <a:solidFill>
                  <a:schemeClr val="bg1"/>
                </a:solidFill>
              </a:rPr>
              <a:t> é um estudante da Universidade da Colúmbia Britânica e concluiu o programa </a:t>
            </a:r>
            <a:r>
              <a:rPr lang="pt-BR" dirty="0" err="1">
                <a:solidFill>
                  <a:schemeClr val="bg1"/>
                </a:solidFill>
              </a:rPr>
              <a:t>Arts</a:t>
            </a:r>
            <a:r>
              <a:rPr lang="pt-BR" dirty="0">
                <a:solidFill>
                  <a:schemeClr val="bg1"/>
                </a:solidFill>
              </a:rPr>
              <a:t> </a:t>
            </a:r>
            <a:r>
              <a:rPr lang="pt-BR" dirty="0" err="1">
                <a:solidFill>
                  <a:schemeClr val="bg1"/>
                </a:solidFill>
              </a:rPr>
              <a:t>One</a:t>
            </a:r>
            <a:r>
              <a:rPr lang="pt-BR" dirty="0">
                <a:solidFill>
                  <a:schemeClr val="bg1"/>
                </a:solidFill>
              </a:rPr>
              <a:t>. Ela também foi nomeada uma das mulheres universitárias do ano de 2018 da revista Glamour .  </a:t>
            </a:r>
          </a:p>
          <a:p>
            <a:pPr indent="557213" algn="just"/>
            <a:r>
              <a:rPr lang="pt-BR" dirty="0">
                <a:solidFill>
                  <a:schemeClr val="bg1"/>
                </a:solidFill>
              </a:rPr>
              <a:t>Ela é a fundadora da </a:t>
            </a:r>
            <a:r>
              <a:rPr lang="pt-BR" dirty="0" err="1">
                <a:solidFill>
                  <a:schemeClr val="bg1"/>
                </a:solidFill>
              </a:rPr>
              <a:t>Makotronics</a:t>
            </a:r>
            <a:r>
              <a:rPr lang="pt-BR" dirty="0">
                <a:solidFill>
                  <a:schemeClr val="bg1"/>
                </a:solidFill>
              </a:rPr>
              <a:t> </a:t>
            </a:r>
            <a:r>
              <a:rPr lang="pt-BR" dirty="0" err="1">
                <a:solidFill>
                  <a:schemeClr val="bg1"/>
                </a:solidFill>
              </a:rPr>
              <a:t>Enterprises</a:t>
            </a:r>
            <a:r>
              <a:rPr lang="pt-BR" dirty="0">
                <a:solidFill>
                  <a:schemeClr val="bg1"/>
                </a:solidFill>
              </a:rPr>
              <a:t>. </a:t>
            </a:r>
          </a:p>
        </p:txBody>
      </p:sp>
    </p:spTree>
    <p:extLst>
      <p:ext uri="{BB962C8B-B14F-4D97-AF65-F5344CB8AC3E}">
        <p14:creationId xmlns:p14="http://schemas.microsoft.com/office/powerpoint/2010/main" val="2179136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lumMod val="85000"/>
          </a:schemeClr>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64A2E7A-5010-4C73-9F80-3733DDF1AB17}"/>
              </a:ext>
            </a:extLst>
          </p:cNvPr>
          <p:cNvSpPr>
            <a:spLocks noGrp="1"/>
          </p:cNvSpPr>
          <p:nvPr>
            <p:ph type="title"/>
          </p:nvPr>
        </p:nvSpPr>
        <p:spPr/>
        <p:txBody>
          <a:bodyPr/>
          <a:lstStyle/>
          <a:p>
            <a:r>
              <a:rPr lang="pt-BR" b="1" dirty="0">
                <a:solidFill>
                  <a:schemeClr val="bg1"/>
                </a:solidFill>
              </a:rPr>
              <a:t>Scanning</a:t>
            </a:r>
          </a:p>
        </p:txBody>
      </p:sp>
      <p:sp>
        <p:nvSpPr>
          <p:cNvPr id="3" name="Espaço Reservado para Conteúdo 2">
            <a:extLst>
              <a:ext uri="{FF2B5EF4-FFF2-40B4-BE49-F238E27FC236}">
                <a16:creationId xmlns:a16="http://schemas.microsoft.com/office/drawing/2014/main" id="{9F6C64CF-6EE9-497C-AEEC-FCE31836167E}"/>
              </a:ext>
            </a:extLst>
          </p:cNvPr>
          <p:cNvSpPr>
            <a:spLocks noGrp="1"/>
          </p:cNvSpPr>
          <p:nvPr>
            <p:ph idx="1"/>
          </p:nvPr>
        </p:nvSpPr>
        <p:spPr>
          <a:xfrm>
            <a:off x="646111" y="1188366"/>
            <a:ext cx="8946541" cy="5316710"/>
          </a:xfrm>
        </p:spPr>
        <p:txBody>
          <a:bodyPr>
            <a:normAutofit fontScale="92500" lnSpcReduction="20000"/>
          </a:bodyPr>
          <a:lstStyle/>
          <a:p>
            <a:pPr algn="just">
              <a:buClr>
                <a:schemeClr val="accent1"/>
              </a:buClr>
              <a:buSzPct val="100000"/>
              <a:buFont typeface="Wingdings" panose="05000000000000000000" pitchFamily="2" charset="2"/>
              <a:buChar char="§"/>
            </a:pPr>
            <a:r>
              <a:rPr lang="pt-BR" dirty="0">
                <a:solidFill>
                  <a:schemeClr val="bg1"/>
                </a:solidFill>
              </a:rPr>
              <a:t>Vencedora da Feira de Ciências do Google em 2013 por sua Lanterna termoelétrica.</a:t>
            </a:r>
          </a:p>
          <a:p>
            <a:pPr algn="just">
              <a:buClr>
                <a:schemeClr val="accent1"/>
              </a:buClr>
              <a:buSzPct val="100000"/>
              <a:buFont typeface="Wingdings" panose="05000000000000000000" pitchFamily="2" charset="2"/>
              <a:buChar char="§"/>
            </a:pPr>
            <a:r>
              <a:rPr lang="pt-BR" dirty="0">
                <a:solidFill>
                  <a:schemeClr val="bg1"/>
                </a:solidFill>
              </a:rPr>
              <a:t>Para o projeto da 7ª série, Makosinski inventou um rádio que poderia ser alimentado pelo calor desperdiçado de uma vela. Ela também fez uma lanterna piezoelétrica quando estava na nona série .</a:t>
            </a:r>
          </a:p>
          <a:p>
            <a:pPr algn="just">
              <a:buClr>
                <a:schemeClr val="accent1"/>
              </a:buClr>
              <a:buSzPct val="100000"/>
              <a:buFont typeface="Wingdings" panose="05000000000000000000" pitchFamily="2" charset="2"/>
              <a:buChar char="§"/>
            </a:pPr>
            <a:r>
              <a:rPr lang="pt-BR" dirty="0">
                <a:solidFill>
                  <a:schemeClr val="bg1"/>
                </a:solidFill>
              </a:rPr>
              <a:t>A invenção da Lanterna termoelétrica foi inspirada por visitas à terra natal de sua mãe nas Filipinas , onde suas amigas falharam no ensino médio porque não tinham luz suficiente para estudar à noite. </a:t>
            </a:r>
          </a:p>
          <a:p>
            <a:pPr algn="just">
              <a:buClr>
                <a:schemeClr val="accent1"/>
              </a:buClr>
              <a:buSzPct val="100000"/>
              <a:buFont typeface="Wingdings" panose="05000000000000000000" pitchFamily="2" charset="2"/>
              <a:buChar char="§"/>
            </a:pPr>
            <a:r>
              <a:rPr lang="pt-BR" dirty="0">
                <a:solidFill>
                  <a:schemeClr val="bg1"/>
                </a:solidFill>
              </a:rPr>
              <a:t>Ela apresentou no TED x Richmond e TED x Vancouver em 2013.  Naquele ano, ela apareceu na revista Time 30 Under 30. Ela ganhou uma medalha de ouro na Canada-Wide Science Fair.  Em 2014, ela apresentou O Problema com Invenções no TED x Victoria.  Ela apresentou no TED x Teen em 2016 - sua palestra Por que eu não uso um telefone inteligente foi assistida mais de 2 milhões de vezes.</a:t>
            </a:r>
          </a:p>
          <a:p>
            <a:pPr algn="just">
              <a:buClr>
                <a:schemeClr val="accent1"/>
              </a:buClr>
              <a:buSzPct val="100000"/>
              <a:buFont typeface="Wingdings" panose="05000000000000000000" pitchFamily="2" charset="2"/>
              <a:buChar char="§"/>
            </a:pPr>
            <a:r>
              <a:rPr lang="pt-BR" dirty="0">
                <a:solidFill>
                  <a:schemeClr val="bg1"/>
                </a:solidFill>
              </a:rPr>
              <a:t>5°Ann ganhou um investimento de US $ 50.000 do Quest Climate Grant, apoiado pela Canadian Geographic e pela Shell Energy North America em 2016, em invenções movidas a calor corporal. [23] Ela foi nomeada embaixadora global da marca para a Uniqlo em 2016 e concluiu campanhas para Five Star e Lenovo .</a:t>
            </a:r>
          </a:p>
        </p:txBody>
      </p:sp>
      <p:sp>
        <p:nvSpPr>
          <p:cNvPr id="5" name="CaixaDeTexto 4">
            <a:extLst>
              <a:ext uri="{FF2B5EF4-FFF2-40B4-BE49-F238E27FC236}">
                <a16:creationId xmlns:a16="http://schemas.microsoft.com/office/drawing/2014/main" id="{78A3C9EC-4271-49C3-A519-165967B1CB09}"/>
              </a:ext>
            </a:extLst>
          </p:cNvPr>
          <p:cNvSpPr txBox="1"/>
          <p:nvPr/>
        </p:nvSpPr>
        <p:spPr>
          <a:xfrm>
            <a:off x="9753601" y="1183785"/>
            <a:ext cx="2148114" cy="3416320"/>
          </a:xfrm>
          <a:prstGeom prst="rect">
            <a:avLst/>
          </a:prstGeom>
          <a:noFill/>
          <a:ln w="28575">
            <a:solidFill>
              <a:schemeClr val="accent1"/>
            </a:solidFill>
          </a:ln>
        </p:spPr>
        <p:txBody>
          <a:bodyPr wrap="square" rtlCol="0">
            <a:spAutoFit/>
          </a:bodyPr>
          <a:lstStyle/>
          <a:p>
            <a:r>
              <a:rPr lang="pt-BR" b="1" dirty="0">
                <a:solidFill>
                  <a:schemeClr val="bg1"/>
                </a:solidFill>
              </a:rPr>
              <a:t>A TED Conferences LLC </a:t>
            </a:r>
            <a:r>
              <a:rPr lang="pt-BR" dirty="0">
                <a:solidFill>
                  <a:schemeClr val="bg1"/>
                </a:solidFill>
              </a:rPr>
              <a:t>é uma organização de mídia americana que publica palestras on-line para distribuição gratuita sob o lema "idéias que vale a pena espalhar".</a:t>
            </a:r>
          </a:p>
        </p:txBody>
      </p:sp>
    </p:spTree>
    <p:extLst>
      <p:ext uri="{BB962C8B-B14F-4D97-AF65-F5344CB8AC3E}">
        <p14:creationId xmlns:p14="http://schemas.microsoft.com/office/powerpoint/2010/main" val="20234475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lumMod val="85000"/>
          </a:schemeClr>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1B8A6BC-5C96-49C1-B980-1CF316D33CC9}"/>
              </a:ext>
            </a:extLst>
          </p:cNvPr>
          <p:cNvSpPr>
            <a:spLocks noGrp="1"/>
          </p:cNvSpPr>
          <p:nvPr>
            <p:ph type="title"/>
          </p:nvPr>
        </p:nvSpPr>
        <p:spPr/>
        <p:txBody>
          <a:bodyPr/>
          <a:lstStyle/>
          <a:p>
            <a:r>
              <a:rPr lang="pt-BR" b="1" dirty="0">
                <a:solidFill>
                  <a:schemeClr val="bg1"/>
                </a:solidFill>
              </a:rPr>
              <a:t>Cognates e false cognates</a:t>
            </a:r>
          </a:p>
        </p:txBody>
      </p:sp>
      <p:sp>
        <p:nvSpPr>
          <p:cNvPr id="3" name="Espaço Reservado para Conteúdo 2">
            <a:extLst>
              <a:ext uri="{FF2B5EF4-FFF2-40B4-BE49-F238E27FC236}">
                <a16:creationId xmlns:a16="http://schemas.microsoft.com/office/drawing/2014/main" id="{80BA4DB3-C29B-428C-94FC-C68CCB88366F}"/>
              </a:ext>
            </a:extLst>
          </p:cNvPr>
          <p:cNvSpPr>
            <a:spLocks noGrp="1"/>
          </p:cNvSpPr>
          <p:nvPr>
            <p:ph idx="1"/>
          </p:nvPr>
        </p:nvSpPr>
        <p:spPr>
          <a:xfrm>
            <a:off x="290286" y="1146630"/>
            <a:ext cx="9759567" cy="5101770"/>
          </a:xfrm>
        </p:spPr>
        <p:txBody>
          <a:bodyPr numCol="2"/>
          <a:lstStyle/>
          <a:p>
            <a:endParaRPr lang="pt-BR" b="1" dirty="0">
              <a:solidFill>
                <a:schemeClr val="bg1"/>
              </a:solidFill>
            </a:endParaRPr>
          </a:p>
          <a:p>
            <a:endParaRPr lang="pt-BR" b="1" dirty="0">
              <a:solidFill>
                <a:schemeClr val="bg1"/>
              </a:solidFill>
            </a:endParaRPr>
          </a:p>
          <a:p>
            <a:r>
              <a:rPr lang="pt-BR" b="1" dirty="0">
                <a:solidFill>
                  <a:schemeClr val="bg1"/>
                </a:solidFill>
              </a:rPr>
              <a:t>Cognates</a:t>
            </a:r>
          </a:p>
          <a:p>
            <a:r>
              <a:rPr lang="pt-BR" dirty="0">
                <a:solidFill>
                  <a:schemeClr val="bg1"/>
                </a:solidFill>
              </a:rPr>
              <a:t>Inventor – </a:t>
            </a:r>
            <a:r>
              <a:rPr lang="pt-BR" b="1" dirty="0">
                <a:solidFill>
                  <a:schemeClr val="accent1"/>
                </a:solidFill>
              </a:rPr>
              <a:t>Inventor(a)</a:t>
            </a:r>
          </a:p>
          <a:p>
            <a:r>
              <a:rPr lang="pt-BR" dirty="0">
                <a:solidFill>
                  <a:schemeClr val="bg1"/>
                </a:solidFill>
              </a:rPr>
              <a:t>Radio – </a:t>
            </a:r>
            <a:r>
              <a:rPr lang="pt-BR" b="1" dirty="0">
                <a:solidFill>
                  <a:schemeClr val="accent1"/>
                </a:solidFill>
              </a:rPr>
              <a:t>Rádio</a:t>
            </a:r>
            <a:endParaRPr lang="pt-BR" dirty="0">
              <a:solidFill>
                <a:schemeClr val="bg1"/>
              </a:solidFill>
            </a:endParaRPr>
          </a:p>
          <a:p>
            <a:r>
              <a:rPr lang="pt-BR" dirty="0">
                <a:solidFill>
                  <a:schemeClr val="bg1"/>
                </a:solidFill>
              </a:rPr>
              <a:t>Passion – </a:t>
            </a:r>
            <a:r>
              <a:rPr lang="pt-BR" b="1" dirty="0">
                <a:solidFill>
                  <a:schemeClr val="accent1"/>
                </a:solidFill>
              </a:rPr>
              <a:t>Paixão</a:t>
            </a:r>
          </a:p>
          <a:p>
            <a:r>
              <a:rPr lang="pt-BR" dirty="0">
                <a:solidFill>
                  <a:schemeClr val="bg1"/>
                </a:solidFill>
              </a:rPr>
              <a:t>Support – </a:t>
            </a:r>
            <a:r>
              <a:rPr lang="pt-BR" b="1" dirty="0">
                <a:solidFill>
                  <a:schemeClr val="accent1"/>
                </a:solidFill>
              </a:rPr>
              <a:t>Suporte</a:t>
            </a:r>
            <a:endParaRPr lang="pt-BR" dirty="0">
              <a:solidFill>
                <a:schemeClr val="bg1"/>
              </a:solidFill>
            </a:endParaRPr>
          </a:p>
          <a:p>
            <a:r>
              <a:rPr lang="pt-BR" dirty="0">
                <a:solidFill>
                  <a:schemeClr val="bg1"/>
                </a:solidFill>
              </a:rPr>
              <a:t>Anniversary - </a:t>
            </a:r>
            <a:r>
              <a:rPr lang="pt-BR" b="1" dirty="0">
                <a:solidFill>
                  <a:schemeClr val="accent1"/>
                </a:solidFill>
              </a:rPr>
              <a:t>Aniversário</a:t>
            </a:r>
            <a:endParaRPr lang="pt-BR" dirty="0">
              <a:solidFill>
                <a:schemeClr val="bg1"/>
              </a:solidFill>
            </a:endParaRPr>
          </a:p>
          <a:p>
            <a:endParaRPr lang="pt-BR" b="1" dirty="0">
              <a:solidFill>
                <a:schemeClr val="bg1"/>
              </a:solidFill>
            </a:endParaRPr>
          </a:p>
          <a:p>
            <a:endParaRPr lang="pt-BR" b="1" dirty="0">
              <a:solidFill>
                <a:schemeClr val="bg1"/>
              </a:solidFill>
            </a:endParaRPr>
          </a:p>
          <a:p>
            <a:endParaRPr lang="pt-BR" b="1" dirty="0">
              <a:solidFill>
                <a:schemeClr val="bg1"/>
              </a:solidFill>
            </a:endParaRPr>
          </a:p>
          <a:p>
            <a:endParaRPr lang="pt-BR" b="1" dirty="0">
              <a:solidFill>
                <a:schemeClr val="bg1"/>
              </a:solidFill>
            </a:endParaRPr>
          </a:p>
          <a:p>
            <a:endParaRPr lang="pt-BR" b="1" dirty="0">
              <a:solidFill>
                <a:schemeClr val="bg1"/>
              </a:solidFill>
            </a:endParaRPr>
          </a:p>
          <a:p>
            <a:r>
              <a:rPr lang="pt-BR" b="1" dirty="0">
                <a:solidFill>
                  <a:schemeClr val="bg1"/>
                </a:solidFill>
              </a:rPr>
              <a:t>False cognates</a:t>
            </a:r>
          </a:p>
          <a:p>
            <a:r>
              <a:rPr lang="pt-BR" dirty="0">
                <a:solidFill>
                  <a:schemeClr val="bg1"/>
                </a:solidFill>
              </a:rPr>
              <a:t>Grade – </a:t>
            </a:r>
            <a:r>
              <a:rPr lang="pt-BR" b="1" dirty="0">
                <a:solidFill>
                  <a:schemeClr val="accent1"/>
                </a:solidFill>
              </a:rPr>
              <a:t>Grau</a:t>
            </a:r>
          </a:p>
          <a:p>
            <a:r>
              <a:rPr lang="pt-BR" dirty="0">
                <a:solidFill>
                  <a:schemeClr val="bg1"/>
                </a:solidFill>
              </a:rPr>
              <a:t>Times – </a:t>
            </a:r>
            <a:r>
              <a:rPr lang="pt-BR" b="1" dirty="0">
                <a:solidFill>
                  <a:schemeClr val="accent1"/>
                </a:solidFill>
              </a:rPr>
              <a:t>Vezes</a:t>
            </a:r>
          </a:p>
          <a:p>
            <a:r>
              <a:rPr lang="pt-BR" dirty="0">
                <a:solidFill>
                  <a:schemeClr val="bg1"/>
                </a:solidFill>
              </a:rPr>
              <a:t>Body – </a:t>
            </a:r>
            <a:r>
              <a:rPr lang="pt-BR" b="1" dirty="0">
                <a:solidFill>
                  <a:schemeClr val="accent1"/>
                </a:solidFill>
              </a:rPr>
              <a:t>Corpo</a:t>
            </a:r>
          </a:p>
          <a:p>
            <a:r>
              <a:rPr lang="pt-BR" dirty="0">
                <a:solidFill>
                  <a:schemeClr val="bg1"/>
                </a:solidFill>
              </a:rPr>
              <a:t>Been – </a:t>
            </a:r>
            <a:r>
              <a:rPr lang="pt-BR" b="1" dirty="0">
                <a:solidFill>
                  <a:schemeClr val="accent1"/>
                </a:solidFill>
              </a:rPr>
              <a:t>Foi</a:t>
            </a:r>
          </a:p>
          <a:p>
            <a:r>
              <a:rPr lang="pt-BR" dirty="0">
                <a:solidFill>
                  <a:schemeClr val="bg1"/>
                </a:solidFill>
              </a:rPr>
              <a:t>Teen - </a:t>
            </a:r>
            <a:r>
              <a:rPr lang="pt-BR" b="1" dirty="0">
                <a:solidFill>
                  <a:schemeClr val="accent1"/>
                </a:solidFill>
              </a:rPr>
              <a:t>Adolescente</a:t>
            </a:r>
            <a:endParaRPr lang="pt-BR" dirty="0">
              <a:solidFill>
                <a:schemeClr val="bg1"/>
              </a:solidFill>
            </a:endParaRPr>
          </a:p>
          <a:p>
            <a:r>
              <a:rPr lang="pt-BR" dirty="0">
                <a:solidFill>
                  <a:schemeClr val="bg1"/>
                </a:solidFill>
              </a:rPr>
              <a:t>Show - </a:t>
            </a:r>
            <a:r>
              <a:rPr lang="pt-BR" b="1" dirty="0">
                <a:solidFill>
                  <a:schemeClr val="accent1"/>
                </a:solidFill>
              </a:rPr>
              <a:t>Mostrar</a:t>
            </a:r>
          </a:p>
        </p:txBody>
      </p:sp>
    </p:spTree>
    <p:extLst>
      <p:ext uri="{BB962C8B-B14F-4D97-AF65-F5344CB8AC3E}">
        <p14:creationId xmlns:p14="http://schemas.microsoft.com/office/powerpoint/2010/main" val="625329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lumMod val="85000"/>
          </a:schemeClr>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8221446-9C55-4DC8-81B6-6FDB9424DEFE}"/>
              </a:ext>
            </a:extLst>
          </p:cNvPr>
          <p:cNvSpPr>
            <a:spLocks noGrp="1"/>
          </p:cNvSpPr>
          <p:nvPr>
            <p:ph type="title"/>
          </p:nvPr>
        </p:nvSpPr>
        <p:spPr>
          <a:xfrm>
            <a:off x="646112" y="452718"/>
            <a:ext cx="3766232" cy="1400530"/>
          </a:xfrm>
        </p:spPr>
        <p:txBody>
          <a:bodyPr/>
          <a:lstStyle/>
          <a:p>
            <a:r>
              <a:rPr lang="pt-BR" b="1" dirty="0">
                <a:solidFill>
                  <a:schemeClr val="bg1"/>
                </a:solidFill>
              </a:rPr>
              <a:t>Key Words</a:t>
            </a:r>
          </a:p>
        </p:txBody>
      </p:sp>
      <p:sp>
        <p:nvSpPr>
          <p:cNvPr id="3" name="Espaço Reservado para Conteúdo 2">
            <a:extLst>
              <a:ext uri="{FF2B5EF4-FFF2-40B4-BE49-F238E27FC236}">
                <a16:creationId xmlns:a16="http://schemas.microsoft.com/office/drawing/2014/main" id="{0F2B8FDF-1E80-403C-AB20-93C2DA292D0A}"/>
              </a:ext>
            </a:extLst>
          </p:cNvPr>
          <p:cNvSpPr>
            <a:spLocks noGrp="1"/>
          </p:cNvSpPr>
          <p:nvPr>
            <p:ph idx="1"/>
          </p:nvPr>
        </p:nvSpPr>
        <p:spPr>
          <a:xfrm>
            <a:off x="645132" y="2052918"/>
            <a:ext cx="3766232" cy="4195481"/>
          </a:xfrm>
        </p:spPr>
        <p:txBody>
          <a:bodyPr/>
          <a:lstStyle/>
          <a:p>
            <a:pPr marL="685800">
              <a:buClr>
                <a:schemeClr val="accent1"/>
              </a:buClr>
              <a:buFont typeface="Wingdings" panose="05000000000000000000" pitchFamily="2" charset="2"/>
              <a:buChar char="§"/>
            </a:pPr>
            <a:r>
              <a:rPr lang="pt-BR" dirty="0">
                <a:solidFill>
                  <a:schemeClr val="bg1"/>
                </a:solidFill>
              </a:rPr>
              <a:t>Ann </a:t>
            </a:r>
          </a:p>
          <a:p>
            <a:pPr marL="685800">
              <a:buClr>
                <a:schemeClr val="accent1"/>
              </a:buClr>
              <a:buFont typeface="Wingdings" panose="05000000000000000000" pitchFamily="2" charset="2"/>
              <a:buChar char="§"/>
            </a:pPr>
            <a:r>
              <a:rPr lang="pt-BR" dirty="0">
                <a:solidFill>
                  <a:schemeClr val="bg1"/>
                </a:solidFill>
              </a:rPr>
              <a:t>Makosinski</a:t>
            </a:r>
          </a:p>
          <a:p>
            <a:pPr marL="685800">
              <a:buClr>
                <a:schemeClr val="accent1"/>
              </a:buClr>
              <a:buFont typeface="Wingdings" panose="05000000000000000000" pitchFamily="2" charset="2"/>
              <a:buChar char="§"/>
            </a:pPr>
            <a:r>
              <a:rPr lang="pt-BR" dirty="0">
                <a:solidFill>
                  <a:schemeClr val="bg1"/>
                </a:solidFill>
              </a:rPr>
              <a:t>Google </a:t>
            </a:r>
          </a:p>
          <a:p>
            <a:pPr marL="685800">
              <a:buClr>
                <a:schemeClr val="accent1"/>
              </a:buClr>
              <a:buFont typeface="Wingdings" panose="05000000000000000000" pitchFamily="2" charset="2"/>
              <a:buChar char="§"/>
            </a:pPr>
            <a:r>
              <a:rPr lang="pt-BR" dirty="0">
                <a:solidFill>
                  <a:schemeClr val="bg1"/>
                </a:solidFill>
              </a:rPr>
              <a:t>Science</a:t>
            </a:r>
          </a:p>
          <a:p>
            <a:pPr marL="685800">
              <a:buClr>
                <a:schemeClr val="accent1"/>
              </a:buClr>
              <a:buFont typeface="Wingdings" panose="05000000000000000000" pitchFamily="2" charset="2"/>
              <a:buChar char="§"/>
            </a:pPr>
            <a:r>
              <a:rPr lang="pt-BR" dirty="0">
                <a:solidFill>
                  <a:schemeClr val="bg1"/>
                </a:solidFill>
              </a:rPr>
              <a:t> Fair</a:t>
            </a:r>
          </a:p>
          <a:p>
            <a:pPr marL="685800">
              <a:buClr>
                <a:schemeClr val="accent1"/>
              </a:buClr>
              <a:buFont typeface="Wingdings" panose="05000000000000000000" pitchFamily="2" charset="2"/>
              <a:buChar char="§"/>
            </a:pPr>
            <a:r>
              <a:rPr lang="pt-BR" dirty="0">
                <a:solidFill>
                  <a:schemeClr val="bg1"/>
                </a:solidFill>
              </a:rPr>
              <a:t>2013</a:t>
            </a:r>
          </a:p>
          <a:p>
            <a:pPr marL="685800">
              <a:buClr>
                <a:schemeClr val="accent1"/>
              </a:buClr>
              <a:buFont typeface="Wingdings" panose="05000000000000000000" pitchFamily="2" charset="2"/>
              <a:buChar char="§"/>
            </a:pPr>
            <a:r>
              <a:rPr lang="pt-BR" dirty="0">
                <a:solidFill>
                  <a:schemeClr val="bg1"/>
                </a:solidFill>
              </a:rPr>
              <a:t>Thermoelectric</a:t>
            </a:r>
          </a:p>
          <a:p>
            <a:pPr marL="685800">
              <a:buClr>
                <a:schemeClr val="accent1"/>
              </a:buClr>
              <a:buFont typeface="Wingdings" panose="05000000000000000000" pitchFamily="2" charset="2"/>
              <a:buChar char="§"/>
            </a:pPr>
            <a:r>
              <a:rPr lang="pt-BR" dirty="0">
                <a:solidFill>
                  <a:schemeClr val="bg1"/>
                </a:solidFill>
              </a:rPr>
              <a:t>flashlight</a:t>
            </a:r>
          </a:p>
          <a:p>
            <a:pPr marL="685800">
              <a:buClr>
                <a:schemeClr val="accent1"/>
              </a:buClr>
              <a:buFont typeface="Wingdings" panose="05000000000000000000" pitchFamily="2" charset="2"/>
              <a:buChar char="§"/>
            </a:pPr>
            <a:endParaRPr lang="pt-BR" dirty="0">
              <a:solidFill>
                <a:schemeClr val="bg1"/>
              </a:solidFill>
            </a:endParaRPr>
          </a:p>
          <a:p>
            <a:pPr marL="685800">
              <a:buClr>
                <a:schemeClr val="accent1"/>
              </a:buClr>
              <a:buFont typeface="Wingdings" panose="05000000000000000000" pitchFamily="2" charset="2"/>
              <a:buChar char="§"/>
            </a:pPr>
            <a:endParaRPr lang="pt-BR" dirty="0">
              <a:solidFill>
                <a:schemeClr val="bg1"/>
              </a:solidFill>
            </a:endParaRPr>
          </a:p>
        </p:txBody>
      </p:sp>
      <p:sp>
        <p:nvSpPr>
          <p:cNvPr id="5" name="Título 1">
            <a:extLst>
              <a:ext uri="{FF2B5EF4-FFF2-40B4-BE49-F238E27FC236}">
                <a16:creationId xmlns:a16="http://schemas.microsoft.com/office/drawing/2014/main" id="{86DBA5BC-CC2A-4647-A37E-F7D034DD5BB9}"/>
              </a:ext>
            </a:extLst>
          </p:cNvPr>
          <p:cNvSpPr txBox="1">
            <a:spLocks/>
          </p:cNvSpPr>
          <p:nvPr/>
        </p:nvSpPr>
        <p:spPr>
          <a:xfrm>
            <a:off x="5682568" y="452718"/>
            <a:ext cx="9404723" cy="1400530"/>
          </a:xfrm>
          <a:prstGeom prst="rect">
            <a:avLst/>
          </a:prstGeom>
        </p:spPr>
        <p:txBody>
          <a:bodyPr vert="horz" lIns="91440" tIns="45720" rIns="91440" bIns="45720" rtlCol="0" anchor="t">
            <a:no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pt-BR" b="1" dirty="0">
                <a:solidFill>
                  <a:schemeClr val="bg1"/>
                </a:solidFill>
              </a:rPr>
              <a:t>Palavras Novas</a:t>
            </a:r>
          </a:p>
        </p:txBody>
      </p:sp>
      <p:sp>
        <p:nvSpPr>
          <p:cNvPr id="6" name="Espaço Reservado para Conteúdo 2">
            <a:extLst>
              <a:ext uri="{FF2B5EF4-FFF2-40B4-BE49-F238E27FC236}">
                <a16:creationId xmlns:a16="http://schemas.microsoft.com/office/drawing/2014/main" id="{FE3AFE71-E53F-48C5-A7E0-7A09D199F013}"/>
              </a:ext>
            </a:extLst>
          </p:cNvPr>
          <p:cNvSpPr txBox="1">
            <a:spLocks/>
          </p:cNvSpPr>
          <p:nvPr/>
        </p:nvSpPr>
        <p:spPr>
          <a:xfrm>
            <a:off x="5682569" y="1853248"/>
            <a:ext cx="9404722" cy="5186082"/>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a:lstStyle>
          <a:p>
            <a:pPr>
              <a:buClr>
                <a:schemeClr val="accent1"/>
              </a:buClr>
              <a:buFont typeface="Wingdings" panose="05000000000000000000" pitchFamily="2" charset="2"/>
              <a:buChar char="§"/>
            </a:pPr>
            <a:r>
              <a:rPr lang="pt-BR" dirty="0">
                <a:solidFill>
                  <a:schemeClr val="bg1"/>
                </a:solidFill>
              </a:rPr>
              <a:t>Wondered – </a:t>
            </a:r>
            <a:r>
              <a:rPr lang="pt-BR" b="1" dirty="0">
                <a:solidFill>
                  <a:schemeClr val="accent1"/>
                </a:solidFill>
              </a:rPr>
              <a:t>Pensou</a:t>
            </a:r>
          </a:p>
          <a:p>
            <a:pPr>
              <a:buClr>
                <a:schemeClr val="accent1"/>
              </a:buClr>
              <a:buFont typeface="Wingdings" panose="05000000000000000000" pitchFamily="2" charset="2"/>
              <a:buChar char="§"/>
            </a:pPr>
            <a:r>
              <a:rPr lang="pt-BR" dirty="0">
                <a:solidFill>
                  <a:schemeClr val="bg1"/>
                </a:solidFill>
              </a:rPr>
              <a:t>Wasted – </a:t>
            </a:r>
            <a:r>
              <a:rPr lang="pt-BR" b="1" dirty="0">
                <a:solidFill>
                  <a:schemeClr val="accent1"/>
                </a:solidFill>
              </a:rPr>
              <a:t>Desperdiçado(a)</a:t>
            </a:r>
          </a:p>
          <a:p>
            <a:pPr>
              <a:buClr>
                <a:schemeClr val="accent1"/>
              </a:buClr>
              <a:buFont typeface="Wingdings" panose="05000000000000000000" pitchFamily="2" charset="2"/>
              <a:buChar char="§"/>
            </a:pPr>
            <a:r>
              <a:rPr lang="pt-BR" dirty="0">
                <a:solidFill>
                  <a:schemeClr val="bg1"/>
                </a:solidFill>
              </a:rPr>
              <a:t>Hollow –</a:t>
            </a:r>
            <a:r>
              <a:rPr lang="pt-BR" b="1" dirty="0">
                <a:solidFill>
                  <a:schemeClr val="bg1"/>
                </a:solidFill>
              </a:rPr>
              <a:t> </a:t>
            </a:r>
            <a:r>
              <a:rPr lang="pt-BR" b="1" dirty="0">
                <a:solidFill>
                  <a:schemeClr val="accent1"/>
                </a:solidFill>
              </a:rPr>
              <a:t>Oco(a)</a:t>
            </a:r>
          </a:p>
          <a:p>
            <a:pPr>
              <a:buClr>
                <a:schemeClr val="accent1"/>
              </a:buClr>
              <a:buFont typeface="Wingdings" panose="05000000000000000000" pitchFamily="2" charset="2"/>
              <a:buChar char="§"/>
            </a:pPr>
            <a:r>
              <a:rPr lang="pt-BR" dirty="0">
                <a:solidFill>
                  <a:schemeClr val="bg1"/>
                </a:solidFill>
              </a:rPr>
              <a:t>Relies – </a:t>
            </a:r>
            <a:r>
              <a:rPr lang="pt-BR" b="1" dirty="0">
                <a:solidFill>
                  <a:schemeClr val="accent1"/>
                </a:solidFill>
              </a:rPr>
              <a:t>Depende</a:t>
            </a:r>
          </a:p>
          <a:p>
            <a:pPr>
              <a:buClr>
                <a:schemeClr val="accent1"/>
              </a:buClr>
              <a:buFont typeface="Wingdings" panose="05000000000000000000" pitchFamily="2" charset="2"/>
              <a:buChar char="§"/>
            </a:pPr>
            <a:r>
              <a:rPr lang="pt-BR" dirty="0">
                <a:solidFill>
                  <a:schemeClr val="bg1"/>
                </a:solidFill>
              </a:rPr>
              <a:t>Increase - </a:t>
            </a:r>
            <a:r>
              <a:rPr lang="pt-BR" b="1" dirty="0">
                <a:solidFill>
                  <a:schemeClr val="accent1"/>
                </a:solidFill>
              </a:rPr>
              <a:t>Aumentar</a:t>
            </a:r>
          </a:p>
        </p:txBody>
      </p:sp>
    </p:spTree>
    <p:extLst>
      <p:ext uri="{BB962C8B-B14F-4D97-AF65-F5344CB8AC3E}">
        <p14:creationId xmlns:p14="http://schemas.microsoft.com/office/powerpoint/2010/main" val="5920217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Íon">
  <a:themeElements>
    <a:clrScheme name="Í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Í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Í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304</TotalTime>
  <Words>499</Words>
  <Application>Microsoft Office PowerPoint</Application>
  <PresentationFormat>Widescreen</PresentationFormat>
  <Paragraphs>55</Paragraphs>
  <Slides>5</Slides>
  <Notes>0</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5</vt:i4>
      </vt:variant>
    </vt:vector>
  </HeadingPairs>
  <TitlesOfParts>
    <vt:vector size="11" baseType="lpstr">
      <vt:lpstr>Arial</vt:lpstr>
      <vt:lpstr>Calibri</vt:lpstr>
      <vt:lpstr>Century Gothic</vt:lpstr>
      <vt:lpstr>Wingdings</vt:lpstr>
      <vt:lpstr>Wingdings 3</vt:lpstr>
      <vt:lpstr>Íon</vt:lpstr>
      <vt:lpstr>Ann Makosinski Biography</vt:lpstr>
      <vt:lpstr>Skimming</vt:lpstr>
      <vt:lpstr>Scanning</vt:lpstr>
      <vt:lpstr>Cognates e false cognates</vt:lpstr>
      <vt:lpstr>Key Words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Ada Lovelace</dc:title>
  <dc:creator>Gleidson</dc:creator>
  <cp:lastModifiedBy>Nilton</cp:lastModifiedBy>
  <cp:revision>24</cp:revision>
  <dcterms:created xsi:type="dcterms:W3CDTF">2020-03-09T16:38:22Z</dcterms:created>
  <dcterms:modified xsi:type="dcterms:W3CDTF">2020-03-10T02:19:38Z</dcterms:modified>
</cp:coreProperties>
</file>