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577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983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8226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4605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6767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1009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9213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9934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680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394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247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047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709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576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590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190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01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C31791A-68FA-4E28-A169-7783E1DAD857}" type="datetimeFigureOut">
              <a:rPr lang="pt-BR" smtClean="0"/>
              <a:t>10/03/2020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8521F67-4DFA-4404-B8B7-AC06394BA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37994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oberta_Williams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286" y="2427889"/>
            <a:ext cx="2959100" cy="43434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55531" y="1177159"/>
            <a:ext cx="9144000" cy="899836"/>
          </a:xfrm>
        </p:spPr>
        <p:txBody>
          <a:bodyPr>
            <a:normAutofit fontScale="90000"/>
          </a:bodyPr>
          <a:lstStyle/>
          <a:p>
            <a:r>
              <a:rPr lang="pt-BR" dirty="0"/>
              <a:t>Roberta Williams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372" y="115613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/>
              <a:t>Componentes: Luan, Renata, Arthur, Patrícia, Emanuel, Manoel.</a:t>
            </a:r>
            <a:endParaRPr lang="pt-BR" sz="3600" dirty="0"/>
          </a:p>
        </p:txBody>
      </p:sp>
      <p:sp>
        <p:nvSpPr>
          <p:cNvPr id="5" name="Retângulo 4"/>
          <p:cNvSpPr/>
          <p:nvPr/>
        </p:nvSpPr>
        <p:spPr>
          <a:xfrm>
            <a:off x="378372" y="4014814"/>
            <a:ext cx="3906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smtClean="0">
                <a:hlinkClick r:id="rId3"/>
              </a:rPr>
              <a:t>Fonte: https</a:t>
            </a:r>
            <a:r>
              <a:rPr lang="pt-BR" sz="1600" dirty="0">
                <a:hlinkClick r:id="rId3"/>
              </a:rPr>
              <a:t>://en.wikipedia.org/wiki/Roberta_Williams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89671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16876" y="351074"/>
            <a:ext cx="1051560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b="1" dirty="0"/>
              <a:t>Roberta Williams</a:t>
            </a:r>
            <a:r>
              <a:rPr lang="en-US" sz="2000" dirty="0"/>
              <a:t> (born February 16, 1953) is an </a:t>
            </a:r>
            <a:r>
              <a:rPr lang="en-US" sz="2000" b="1" dirty="0"/>
              <a:t>American</a:t>
            </a:r>
            <a:r>
              <a:rPr lang="en-US" sz="2000" dirty="0"/>
              <a:t> video </a:t>
            </a:r>
            <a:r>
              <a:rPr lang="en-US" sz="2000" b="1" dirty="0"/>
              <a:t>game </a:t>
            </a:r>
            <a:r>
              <a:rPr lang="en-US" sz="2000" dirty="0"/>
              <a:t>designer, writer, and a co-founder of Sierra On-Line (later known as Sierra Entertainment), who </a:t>
            </a:r>
            <a:r>
              <a:rPr lang="en-US" sz="2000" b="1" dirty="0"/>
              <a:t>developed</a:t>
            </a:r>
            <a:r>
              <a:rPr lang="en-US" sz="2000" dirty="0"/>
              <a:t> her first game </a:t>
            </a:r>
            <a:r>
              <a:rPr lang="en-US" sz="2000" i="1" u="sng" dirty="0"/>
              <a:t>while</a:t>
            </a:r>
            <a:r>
              <a:rPr lang="en-US" sz="2000" dirty="0"/>
              <a:t> living in Simi Valley, California. She is most famous for her work in the field of graphic adventure games with titles </a:t>
            </a:r>
            <a:r>
              <a:rPr lang="en-US" sz="2000" i="1" u="sng" dirty="0"/>
              <a:t>such</a:t>
            </a:r>
            <a:r>
              <a:rPr lang="en-US" sz="2000" dirty="0"/>
              <a:t> as </a:t>
            </a:r>
            <a:r>
              <a:rPr lang="en-US" sz="2000" i="1" dirty="0"/>
              <a:t>Mystery House</a:t>
            </a:r>
            <a:r>
              <a:rPr lang="en-US" sz="2000" dirty="0"/>
              <a:t>, the </a:t>
            </a:r>
            <a:r>
              <a:rPr lang="en-US" sz="2000" i="1" dirty="0"/>
              <a:t>King's Quest</a:t>
            </a:r>
            <a:r>
              <a:rPr lang="en-US" sz="2000" dirty="0"/>
              <a:t> series, and </a:t>
            </a:r>
            <a:r>
              <a:rPr lang="en-US" sz="2000" i="1" dirty="0"/>
              <a:t>Phantasmagoria</a:t>
            </a:r>
            <a:r>
              <a:rPr lang="en-US" sz="2000" dirty="0"/>
              <a:t>. She is married to Ken Williams and retired in 1999. Roberta Williams is one of the most influential PC game designers of the 1980s and 1990s</a:t>
            </a:r>
            <a:r>
              <a:rPr lang="en-US" sz="2000" dirty="0" smtClean="0"/>
              <a:t>,</a:t>
            </a:r>
            <a:r>
              <a:rPr lang="en-US" sz="2000" dirty="0"/>
              <a:t> and has been credited with creating the graphic adventure </a:t>
            </a:r>
            <a:r>
              <a:rPr lang="en-US" sz="2000" dirty="0" smtClean="0"/>
              <a:t>genre</a:t>
            </a:r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/>
              <a:t>When Roberta Williams began developing her first game in the late 1970s, she had no experience with gaming or computers – only in reading and storytelling. She did not know how to </a:t>
            </a:r>
            <a:r>
              <a:rPr lang="en-US" sz="2000" b="1" dirty="0"/>
              <a:t>program</a:t>
            </a:r>
            <a:r>
              <a:rPr lang="en-US" sz="2000" dirty="0"/>
              <a:t> computers, but her husband Ken did. Their first creation was </a:t>
            </a:r>
            <a:r>
              <a:rPr lang="en-US" sz="2000" i="1" dirty="0"/>
              <a:t>Mystery House</a:t>
            </a:r>
            <a:r>
              <a:rPr lang="en-US" sz="2000" dirty="0"/>
              <a:t>, an adventure game with black and white graphics for the Apple II computer that was the first </a:t>
            </a:r>
            <a:r>
              <a:rPr lang="en-US" sz="2000" b="1" dirty="0"/>
              <a:t>computer </a:t>
            </a:r>
            <a:r>
              <a:rPr lang="en-US" sz="2000" dirty="0"/>
              <a:t>game to include graphics – predecessors had been text-only</a:t>
            </a:r>
            <a:r>
              <a:rPr lang="en-US" sz="2000" dirty="0" smtClean="0"/>
              <a:t>.</a:t>
            </a:r>
            <a:r>
              <a:rPr lang="en-US" sz="2000" dirty="0"/>
              <a:t> To create graphics the Williams used a machine called a </a:t>
            </a:r>
            <a:r>
              <a:rPr lang="en-US" sz="2000" dirty="0" smtClean="0"/>
              <a:t>Versa writer, </a:t>
            </a:r>
            <a:r>
              <a:rPr lang="en-US" sz="2000" dirty="0"/>
              <a:t>which was basically a </a:t>
            </a:r>
            <a:r>
              <a:rPr lang="en-US" sz="2000" i="1" u="sng" dirty="0"/>
              <a:t>board</a:t>
            </a:r>
            <a:r>
              <a:rPr lang="en-US" sz="2000" dirty="0"/>
              <a:t> of</a:t>
            </a:r>
            <a:r>
              <a:rPr lang="en-US" sz="2000" i="1" u="sng" dirty="0"/>
              <a:t> thick </a:t>
            </a:r>
            <a:r>
              <a:rPr lang="en-US" sz="2000" i="1" u="sng" dirty="0" err="1" smtClean="0"/>
              <a:t>pixelglass</a:t>
            </a:r>
            <a:r>
              <a:rPr lang="en-US" sz="2000" dirty="0" smtClean="0"/>
              <a:t> </a:t>
            </a:r>
            <a:r>
              <a:rPr lang="en-US" sz="2000" dirty="0"/>
              <a:t>that had an </a:t>
            </a:r>
            <a:r>
              <a:rPr lang="en-US" sz="2000" i="1" u="sng" dirty="0"/>
              <a:t>arm-like</a:t>
            </a:r>
            <a:r>
              <a:rPr lang="en-US" sz="2000" dirty="0"/>
              <a:t> device with an electronic eye at the tip</a:t>
            </a:r>
            <a:r>
              <a:rPr lang="en-US" sz="2000" dirty="0" smtClean="0"/>
              <a:t>.</a:t>
            </a:r>
            <a:r>
              <a:rPr lang="en-US" sz="2000" dirty="0"/>
              <a:t> To the Williams' surprise, the game was met with acclaim and they went on to become leading figures in the development of graphical adventure games throughout the 1980s and </a:t>
            </a:r>
            <a:r>
              <a:rPr lang="en-US" sz="2000" dirty="0" smtClean="0"/>
              <a:t>1990s.</a:t>
            </a:r>
          </a:p>
          <a:p>
            <a:pPr marL="0" indent="0">
              <a:buNone/>
            </a:pPr>
            <a:r>
              <a:rPr lang="pt-BR" sz="1800" dirty="0" err="1"/>
              <a:t>B</a:t>
            </a:r>
            <a:r>
              <a:rPr lang="pt-BR" sz="1800" dirty="0" err="1" smtClean="0"/>
              <a:t>old</a:t>
            </a:r>
            <a:r>
              <a:rPr lang="pt-BR" sz="1800" dirty="0" smtClean="0">
                <a:solidFill>
                  <a:schemeClr val="tx1"/>
                </a:solidFill>
              </a:rPr>
              <a:t>: </a:t>
            </a:r>
            <a:r>
              <a:rPr lang="pt-BR" altLang="pt-BR" sz="1800" dirty="0" err="1" smtClean="0">
                <a:solidFill>
                  <a:schemeClr val="tx1"/>
                </a:solidFill>
                <a:effectLst/>
              </a:rPr>
              <a:t>key</a:t>
            </a:r>
            <a:r>
              <a:rPr lang="pt-BR" altLang="pt-BR" sz="1800" dirty="0" smtClean="0">
                <a:solidFill>
                  <a:schemeClr val="tx1"/>
                </a:solidFill>
              </a:rPr>
              <a:t> </a:t>
            </a:r>
            <a:r>
              <a:rPr lang="pt-BR" altLang="pt-BR" sz="1800" dirty="0" err="1">
                <a:solidFill>
                  <a:schemeClr val="tx1"/>
                </a:solidFill>
              </a:rPr>
              <a:t>words</a:t>
            </a:r>
            <a:r>
              <a:rPr lang="pt-BR" altLang="pt-BR" sz="1800" dirty="0">
                <a:solidFill>
                  <a:schemeClr val="tx1"/>
                </a:solidFill>
              </a:rPr>
              <a:t> </a:t>
            </a:r>
            <a:r>
              <a:rPr lang="pt-BR" altLang="pt-BR" sz="1800" dirty="0" smtClean="0"/>
              <a:t>(</a:t>
            </a:r>
            <a:r>
              <a:rPr lang="pt-BR" altLang="pt-BR" sz="1800" dirty="0" err="1" smtClean="0"/>
              <a:t>palvras</a:t>
            </a:r>
            <a:r>
              <a:rPr lang="pt-BR" altLang="pt-BR" sz="1800" dirty="0" smtClean="0"/>
              <a:t> em negrito)</a:t>
            </a:r>
            <a:endParaRPr lang="pt-BR" altLang="pt-BR" sz="2000" dirty="0" smtClean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800" dirty="0" err="1"/>
              <a:t>U</a:t>
            </a:r>
            <a:r>
              <a:rPr lang="pt-BR" sz="1800" dirty="0" err="1" smtClean="0"/>
              <a:t>nderlined</a:t>
            </a:r>
            <a:r>
              <a:rPr lang="pt-BR" sz="1800" dirty="0"/>
              <a:t>: N</a:t>
            </a:r>
            <a:r>
              <a:rPr lang="pt-BR" sz="1800" dirty="0" smtClean="0"/>
              <a:t>ew </a:t>
            </a:r>
            <a:r>
              <a:rPr lang="pt-BR" sz="1800" dirty="0" err="1" smtClean="0"/>
              <a:t>Words</a:t>
            </a:r>
            <a:r>
              <a:rPr lang="pt-BR" sz="1800" dirty="0" smtClean="0"/>
              <a:t> (palavras sublinhadas)</a:t>
            </a:r>
            <a:r>
              <a:rPr lang="en-US" sz="2000" dirty="0" smtClean="0"/>
              <a:t>			</a:t>
            </a:r>
            <a:endParaRPr lang="pt-BR" sz="1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1228" y="106125"/>
            <a:ext cx="65" cy="24494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70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9014" y="306549"/>
            <a:ext cx="10515600" cy="29561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Skimming</a:t>
            </a:r>
          </a:p>
          <a:p>
            <a:pPr marL="0" indent="0" algn="ctr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tx1"/>
                </a:solidFill>
              </a:rPr>
              <a:t>Uma </a:t>
            </a:r>
            <a:r>
              <a:rPr lang="en-US" dirty="0" err="1">
                <a:solidFill>
                  <a:schemeClr val="tx1"/>
                </a:solidFill>
              </a:rPr>
              <a:t>mulher</a:t>
            </a:r>
            <a:r>
              <a:rPr lang="en-US" dirty="0">
                <a:solidFill>
                  <a:schemeClr val="tx1"/>
                </a:solidFill>
              </a:rPr>
              <a:t> que se apaixonou </a:t>
            </a:r>
            <a:r>
              <a:rPr lang="en-US" dirty="0" err="1">
                <a:solidFill>
                  <a:schemeClr val="tx1"/>
                </a:solidFill>
              </a:rPr>
              <a:t>por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jogos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jogando</a:t>
            </a:r>
            <a:r>
              <a:rPr lang="en-US" dirty="0">
                <a:solidFill>
                  <a:schemeClr val="tx1"/>
                </a:solidFill>
              </a:rPr>
              <a:t>, e começou </a:t>
            </a:r>
            <a:r>
              <a:rPr lang="en-US" dirty="0" smtClean="0">
                <a:solidFill>
                  <a:schemeClr val="tx1"/>
                </a:solidFill>
              </a:rPr>
              <a:t>à </a:t>
            </a:r>
            <a:r>
              <a:rPr lang="en-US" dirty="0">
                <a:solidFill>
                  <a:schemeClr val="tx1"/>
                </a:solidFill>
              </a:rPr>
              <a:t>desenvolve-los mesmo sem </a:t>
            </a:r>
            <a:r>
              <a:rPr lang="en-US" dirty="0" err="1">
                <a:solidFill>
                  <a:schemeClr val="tx1"/>
                </a:solidFill>
              </a:rPr>
              <a:t>experiência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área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Scanning </a:t>
            </a:r>
          </a:p>
          <a:p>
            <a:pPr marL="0" indent="0" algn="ctr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Uma das grande mulheres que mudaram o mundo tecnológico. Ela desenvolveu o primeiro jogo de computador há possuir gráficos reais, o “</a:t>
            </a:r>
            <a:r>
              <a:rPr lang="pt-BR" dirty="0" err="1" smtClean="0">
                <a:solidFill>
                  <a:schemeClr val="tx1"/>
                </a:solidFill>
              </a:rPr>
              <a:t>Mystery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H</a:t>
            </a:r>
            <a:r>
              <a:rPr lang="pt-BR" dirty="0" err="1" smtClean="0">
                <a:solidFill>
                  <a:schemeClr val="tx1"/>
                </a:solidFill>
              </a:rPr>
              <a:t>ouse</a:t>
            </a:r>
            <a:r>
              <a:rPr lang="pt-BR" dirty="0" smtClean="0">
                <a:solidFill>
                  <a:schemeClr val="tx1"/>
                </a:solidFill>
              </a:rPr>
              <a:t>”. Foi um grande sucesso, vendendo 80.000 cópias.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Ela desenvolveu seu primeiro jogo no final da década de 1970, e não tinha experiência com jogos ou computadores – apenas em leituras e narração de histórias.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Roberta </a:t>
            </a:r>
            <a:r>
              <a:rPr lang="pt-BR" dirty="0">
                <a:solidFill>
                  <a:schemeClr val="tx1"/>
                </a:solidFill>
              </a:rPr>
              <a:t>W</a:t>
            </a:r>
            <a:r>
              <a:rPr lang="pt-BR" dirty="0" smtClean="0">
                <a:solidFill>
                  <a:schemeClr val="tx1"/>
                </a:solidFill>
              </a:rPr>
              <a:t>illiams é uma das mais respeitadas e conhecidas designers de jogos de computador, e também a jogadora mulher mais influente de seu tempo. No anos 80 e anos 90, Roberta e seu marido Ken </a:t>
            </a:r>
            <a:r>
              <a:rPr lang="pt-BR" dirty="0">
                <a:solidFill>
                  <a:schemeClr val="tx1"/>
                </a:solidFill>
              </a:rPr>
              <a:t>W</a:t>
            </a:r>
            <a:r>
              <a:rPr lang="pt-BR" dirty="0" smtClean="0">
                <a:solidFill>
                  <a:schemeClr val="tx1"/>
                </a:solidFill>
              </a:rPr>
              <a:t>illiams foram figuras líder no desenvolvimentos de jogos de aventuras gráficos.</a:t>
            </a: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endParaRPr lang="pt-B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15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1773" y="11997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 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2587" y="776609"/>
            <a:ext cx="10515600" cy="43307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400" dirty="0" err="1">
                <a:solidFill>
                  <a:schemeClr val="tx1"/>
                </a:solidFill>
              </a:rPr>
              <a:t>Cognates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American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video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gamer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designer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Adventure</a:t>
            </a:r>
          </a:p>
          <a:p>
            <a:pPr marL="0" indent="0" algn="ctr">
              <a:buNone/>
            </a:pPr>
            <a:r>
              <a:rPr lang="pt-BR" sz="2400" dirty="0" smtClean="0">
                <a:solidFill>
                  <a:schemeClr val="tx1"/>
                </a:solidFill>
              </a:rPr>
              <a:t>Falses </a:t>
            </a:r>
            <a:r>
              <a:rPr lang="pt-BR" sz="2400" dirty="0" err="1" smtClean="0">
                <a:solidFill>
                  <a:schemeClr val="tx1"/>
                </a:solidFill>
              </a:rPr>
              <a:t>Cognates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Founder (</a:t>
            </a:r>
            <a:r>
              <a:rPr lang="pt-BR" sz="1600" dirty="0" smtClean="0">
                <a:solidFill>
                  <a:schemeClr val="tx1"/>
                </a:solidFill>
              </a:rPr>
              <a:t>fundador)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Quest (</a:t>
            </a:r>
            <a:r>
              <a:rPr lang="pt-PT" altLang="pt-BR" sz="1600" dirty="0" smtClean="0">
                <a:solidFill>
                  <a:schemeClr val="tx1"/>
                </a:solidFill>
                <a:latin typeface="inherit"/>
              </a:rPr>
              <a:t>Busca)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Called (</a:t>
            </a:r>
            <a:r>
              <a:rPr lang="pt-PT" altLang="pt-BR" sz="1600" dirty="0" smtClean="0">
                <a:solidFill>
                  <a:schemeClr val="tx1"/>
                </a:solidFill>
                <a:latin typeface="inherit"/>
              </a:rPr>
              <a:t>Chamado)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Late (</a:t>
            </a:r>
            <a:r>
              <a:rPr lang="pt-PT" altLang="pt-BR" sz="1600" dirty="0" smtClean="0">
                <a:solidFill>
                  <a:schemeClr val="tx1"/>
                </a:solidFill>
                <a:latin typeface="inherit"/>
              </a:rPr>
              <a:t>Atrasado)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Arm (</a:t>
            </a:r>
            <a:r>
              <a:rPr lang="pt-PT" altLang="pt-BR" sz="1600" dirty="0" smtClean="0">
                <a:solidFill>
                  <a:schemeClr val="tx1"/>
                </a:solidFill>
                <a:latin typeface="inherit"/>
              </a:rPr>
              <a:t>braço)</a:t>
            </a:r>
          </a:p>
          <a:p>
            <a:endParaRPr lang="pt-PT" altLang="pt-BR" sz="1600" dirty="0" smtClean="0">
              <a:solidFill>
                <a:srgbClr val="222222"/>
              </a:solidFill>
              <a:latin typeface="inherit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36876"/>
            <a:ext cx="65" cy="383448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pt-PT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pt-PT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3336" y="925931"/>
            <a:ext cx="65" cy="24494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71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dósia">
  <a:themeElements>
    <a:clrScheme name="Ardósia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Ardósia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rdósi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TM04033929[[fn=Ardósia]]</Template>
  <TotalTime>88</TotalTime>
  <Words>189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Arial</vt:lpstr>
      <vt:lpstr>Calisto MT</vt:lpstr>
      <vt:lpstr>inherit</vt:lpstr>
      <vt:lpstr>Trebuchet MS</vt:lpstr>
      <vt:lpstr>Wingdings 2</vt:lpstr>
      <vt:lpstr>Ardósia</vt:lpstr>
      <vt:lpstr>Roberta Williams</vt:lpstr>
      <vt:lpstr>Apresentação do PowerPoint</vt:lpstr>
      <vt:lpstr>Apresentação do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Roberta Williams</dc:title>
  <dc:creator>Luan Matheus Inês dos Santos</dc:creator>
  <cp:lastModifiedBy>Luan Matheus Inês dos Santos</cp:lastModifiedBy>
  <cp:revision>11</cp:revision>
  <dcterms:created xsi:type="dcterms:W3CDTF">2020-03-09T14:40:08Z</dcterms:created>
  <dcterms:modified xsi:type="dcterms:W3CDTF">2020-03-10T13:35:18Z</dcterms:modified>
</cp:coreProperties>
</file>