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5" r:id="rId6"/>
    <p:sldId id="277" r:id="rId7"/>
    <p:sldId id="276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4FBF263-DEC6-4A9D-8C97-B85A8CB8C50E}" type="datetime1">
              <a:rPr lang="pt-BR" smtClean="0"/>
              <a:pPr algn="r" rtl="0"/>
              <a:t>10/03/2020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C123CB6-8505-484D-AD49-CCA5FF708E8E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342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Retâ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2DDEFA-DB5B-4288-BFD4-28EED68507B6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FE731-CCCB-4F3F-8490-9D481963C25C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09B53E-5F46-420C-9FC5-DAEB88ACCC36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E64EAC-5602-4386-82F0-40AD884218D6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9F0ECE-4690-40DC-8016-3D7B9FECC6A6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2E0B61-5964-4D91-A168-D7CB792A2B2D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555902-7965-4B4C-B9FC-820C063D4756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7EB872-3A44-4095-8573-160D8312FA73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E4E7D-D0A9-4DEE-9266-00B85AF59F3B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436AF61-35ED-497B-AFBC-44E1662D60CA}" type="datetime1">
              <a:rPr lang="pt-BR" noProof="0" smtClean="0"/>
              <a:pPr/>
              <a:t>10/03/2020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63953" y="3165763"/>
            <a:ext cx="5461247" cy="1711037"/>
          </a:xfrm>
        </p:spPr>
        <p:txBody>
          <a:bodyPr rtlCol="0"/>
          <a:lstStyle/>
          <a:p>
            <a:pPr rtl="0"/>
            <a:r>
              <a:rPr lang="pt-BR" dirty="0"/>
              <a:t>Grace Hopper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63952" y="4953000"/>
            <a:ext cx="5461248" cy="685800"/>
          </a:xfrm>
        </p:spPr>
        <p:txBody>
          <a:bodyPr rtlCol="0"/>
          <a:lstStyle/>
          <a:p>
            <a:pPr rtl="0"/>
            <a:r>
              <a:rPr lang="pt-BR" dirty="0" err="1"/>
              <a:t>Women’s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Day</a:t>
            </a:r>
          </a:p>
        </p:txBody>
      </p:sp>
      <p:pic>
        <p:nvPicPr>
          <p:cNvPr id="5" name="Imagem 4" descr="Homem de terno e gravata com chapéu na cabeça&#10;&#10;Descrição gerada automaticamente">
            <a:extLst>
              <a:ext uri="{FF2B5EF4-FFF2-40B4-BE49-F238E27FC236}">
                <a16:creationId xmlns:a16="http://schemas.microsoft.com/office/drawing/2014/main" xmlns="" id="{A622D8AD-051E-449F-A167-2ACEF7164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059882" cy="316835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242427" y="3541574"/>
            <a:ext cx="1949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Componentes:</a:t>
            </a:r>
          </a:p>
          <a:p>
            <a:pPr algn="ctr"/>
            <a:r>
              <a:rPr lang="pt-BR" dirty="0" smtClean="0"/>
              <a:t>Anderson </a:t>
            </a:r>
            <a:r>
              <a:rPr lang="pt-BR" dirty="0" err="1" smtClean="0"/>
              <a:t>Willyam</a:t>
            </a:r>
            <a:endParaRPr lang="pt-BR" dirty="0" smtClean="0"/>
          </a:p>
          <a:p>
            <a:pPr algn="ctr"/>
            <a:r>
              <a:rPr lang="pt-BR" dirty="0" err="1" smtClean="0"/>
              <a:t>Antonio</a:t>
            </a:r>
            <a:r>
              <a:rPr lang="pt-BR" dirty="0" smtClean="0"/>
              <a:t> </a:t>
            </a:r>
            <a:r>
              <a:rPr lang="pt-BR" dirty="0" err="1" smtClean="0"/>
              <a:t>Hari</a:t>
            </a:r>
            <a:endParaRPr lang="pt-BR" dirty="0" smtClean="0"/>
          </a:p>
          <a:p>
            <a:pPr algn="ctr"/>
            <a:r>
              <a:rPr lang="pt-BR" dirty="0" smtClean="0"/>
              <a:t>Jonatas Emanuel</a:t>
            </a:r>
          </a:p>
          <a:p>
            <a:pPr algn="ctr"/>
            <a:r>
              <a:rPr lang="pt-BR" dirty="0" smtClean="0"/>
              <a:t>José Marques</a:t>
            </a:r>
          </a:p>
          <a:p>
            <a:pPr algn="ctr"/>
            <a:r>
              <a:rPr lang="pt-BR" dirty="0" err="1" smtClean="0"/>
              <a:t>Maycon</a:t>
            </a:r>
            <a:r>
              <a:rPr lang="pt-BR" dirty="0" smtClean="0"/>
              <a:t> Douglas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-6153"/>
            <a:ext cx="9144000" cy="986881"/>
          </a:xfrm>
        </p:spPr>
        <p:txBody>
          <a:bodyPr rtlCol="0">
            <a:normAutofit/>
          </a:bodyPr>
          <a:lstStyle/>
          <a:p>
            <a:pPr rtl="0"/>
            <a:r>
              <a:rPr lang="pt-BR" sz="4000" dirty="0" err="1"/>
              <a:t>Skimming</a:t>
            </a:r>
            <a:r>
              <a:rPr lang="pt-BR" sz="4000" dirty="0"/>
              <a:t> e </a:t>
            </a:r>
            <a:r>
              <a:rPr lang="pt-BR" sz="4000" dirty="0" err="1"/>
              <a:t>Scanning</a:t>
            </a:r>
            <a:endParaRPr lang="pt-BR" sz="40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27450" y="1412776"/>
            <a:ext cx="9144000" cy="42672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b="1" dirty="0" err="1">
                <a:solidFill>
                  <a:schemeClr val="accent1"/>
                </a:solidFill>
              </a:rPr>
              <a:t>Skimming</a:t>
            </a:r>
            <a:endParaRPr lang="pt-BR" b="1" dirty="0">
              <a:solidFill>
                <a:schemeClr val="accent1"/>
              </a:solidFill>
            </a:endParaRPr>
          </a:p>
          <a:p>
            <a:pPr rtl="0"/>
            <a:r>
              <a:rPr lang="pt-BR" dirty="0"/>
              <a:t>Uma grande mulher que proporcionou inspirações e avanços de todas as maneiras possíveis.</a:t>
            </a:r>
          </a:p>
          <a:p>
            <a:pPr rtl="0"/>
            <a:r>
              <a:rPr lang="pt-BR" b="1" dirty="0" err="1">
                <a:solidFill>
                  <a:schemeClr val="accent1"/>
                </a:solidFill>
              </a:rPr>
              <a:t>Scanning</a:t>
            </a:r>
            <a:endParaRPr lang="pt-BR" b="1" dirty="0">
              <a:solidFill>
                <a:schemeClr val="accent1"/>
              </a:solidFill>
            </a:endParaRPr>
          </a:p>
          <a:p>
            <a:pPr rtl="0"/>
            <a:r>
              <a:rPr lang="pt-BR" dirty="0"/>
              <a:t>Grace Murray Hopper (1906 – 1992), nasceu em Nova York e morreu no Condado de Arlington, USA</a:t>
            </a:r>
          </a:p>
          <a:p>
            <a:pPr rtl="0"/>
            <a:r>
              <a:rPr lang="pt-BR" dirty="0"/>
              <a:t>Casou-se com Vincent Foster Hopper que durou 15 anos (1930 – 1945), manteve o sobrenome Hopper</a:t>
            </a:r>
          </a:p>
          <a:p>
            <a:pPr rtl="0"/>
            <a:r>
              <a:rPr lang="pt-BR" dirty="0"/>
              <a:t>Prêmios, cargo, </a:t>
            </a:r>
            <a:r>
              <a:rPr lang="pt-BR" dirty="0" err="1"/>
              <a:t>Ph.D</a:t>
            </a:r>
            <a:r>
              <a:rPr lang="pt-BR" dirty="0"/>
              <a:t>, COBOL, “bug” e USS Hopper</a:t>
            </a:r>
          </a:p>
          <a:p>
            <a:pPr rtl="0"/>
            <a:r>
              <a:rPr lang="pt-BR" dirty="0"/>
              <a:t>40 diplomas ao redor do mundo, Medalha Nacional de Tecnologia e Medalha Presidencial de Liberdade.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0D95D6-F6F2-4E70-A45E-1760D7CF9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50" y="1412776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9661BB-1FA5-46E6-A98F-9FE0433C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3258"/>
            <a:ext cx="9144000" cy="1143000"/>
          </a:xfrm>
        </p:spPr>
        <p:txBody>
          <a:bodyPr>
            <a:noAutofit/>
          </a:bodyPr>
          <a:lstStyle/>
          <a:p>
            <a:r>
              <a:rPr lang="pt-BR" sz="4000" dirty="0" err="1"/>
              <a:t>Cognates</a:t>
            </a:r>
            <a:r>
              <a:rPr lang="pt-BR" sz="4000" dirty="0"/>
              <a:t>, False </a:t>
            </a:r>
            <a:r>
              <a:rPr lang="pt-BR" sz="4000" dirty="0" err="1"/>
              <a:t>Cognates</a:t>
            </a:r>
            <a:r>
              <a:rPr lang="pt-BR" sz="4000" dirty="0"/>
              <a:t>, Key </a:t>
            </a:r>
            <a:r>
              <a:rPr lang="pt-BR" sz="4000" dirty="0" err="1"/>
              <a:t>words</a:t>
            </a:r>
            <a:r>
              <a:rPr lang="pt-BR" sz="4000" dirty="0"/>
              <a:t> e Novas Palavras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E6A919-36FD-4F7A-BEBB-B832FAEC7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628800"/>
            <a:ext cx="4572000" cy="4840560"/>
          </a:xfrm>
        </p:spPr>
        <p:txBody>
          <a:bodyPr>
            <a:noAutofit/>
          </a:bodyPr>
          <a:lstStyle/>
          <a:p>
            <a:r>
              <a:rPr lang="pt-BR" b="1" dirty="0" err="1">
                <a:solidFill>
                  <a:schemeClr val="accent1"/>
                </a:solidFill>
              </a:rPr>
              <a:t>Cognates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</a:p>
          <a:p>
            <a:r>
              <a:rPr lang="pt-BR" dirty="0" err="1">
                <a:solidFill>
                  <a:schemeClr val="tx1"/>
                </a:solidFill>
              </a:rPr>
              <a:t>Career</a:t>
            </a:r>
            <a:r>
              <a:rPr lang="pt-BR" dirty="0">
                <a:solidFill>
                  <a:schemeClr val="tx1"/>
                </a:solidFill>
              </a:rPr>
              <a:t>: Carreira</a:t>
            </a:r>
          </a:p>
          <a:p>
            <a:r>
              <a:rPr lang="pt-BR" dirty="0" err="1">
                <a:solidFill>
                  <a:schemeClr val="tx1"/>
                </a:solidFill>
              </a:rPr>
              <a:t>Missiles</a:t>
            </a:r>
            <a:r>
              <a:rPr lang="pt-BR" dirty="0">
                <a:solidFill>
                  <a:schemeClr val="tx1"/>
                </a:solidFill>
              </a:rPr>
              <a:t>: Mísseis</a:t>
            </a:r>
          </a:p>
          <a:p>
            <a:r>
              <a:rPr lang="pt-BR" dirty="0" err="1">
                <a:solidFill>
                  <a:schemeClr val="tx1"/>
                </a:solidFill>
              </a:rPr>
              <a:t>Programming</a:t>
            </a:r>
            <a:r>
              <a:rPr lang="pt-BR" dirty="0">
                <a:solidFill>
                  <a:schemeClr val="tx1"/>
                </a:solidFill>
              </a:rPr>
              <a:t> : Programação</a:t>
            </a:r>
          </a:p>
          <a:p>
            <a:r>
              <a:rPr lang="pt-BR" b="1" dirty="0">
                <a:solidFill>
                  <a:schemeClr val="accent1"/>
                </a:solidFill>
              </a:rPr>
              <a:t>False </a:t>
            </a:r>
            <a:r>
              <a:rPr lang="pt-BR" b="1" dirty="0" err="1">
                <a:solidFill>
                  <a:schemeClr val="accent1"/>
                </a:solidFill>
              </a:rPr>
              <a:t>Cognates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Look: Veja</a:t>
            </a:r>
          </a:p>
          <a:p>
            <a:r>
              <a:rPr lang="pt-BR" dirty="0" err="1">
                <a:solidFill>
                  <a:schemeClr val="tx1"/>
                </a:solidFill>
              </a:rPr>
              <a:t>Several</a:t>
            </a:r>
            <a:r>
              <a:rPr lang="pt-BR" dirty="0">
                <a:solidFill>
                  <a:schemeClr val="tx1"/>
                </a:solidFill>
              </a:rPr>
              <a:t>: Vários</a:t>
            </a:r>
          </a:p>
          <a:p>
            <a:r>
              <a:rPr lang="pt-BR" dirty="0" err="1">
                <a:solidFill>
                  <a:schemeClr val="tx1"/>
                </a:solidFill>
              </a:rPr>
              <a:t>Admiral</a:t>
            </a:r>
            <a:r>
              <a:rPr lang="pt-BR" dirty="0">
                <a:solidFill>
                  <a:schemeClr val="tx1"/>
                </a:solidFill>
              </a:rPr>
              <a:t>: Almirante</a:t>
            </a:r>
          </a:p>
          <a:p>
            <a:r>
              <a:rPr lang="pt-BR" dirty="0" err="1">
                <a:solidFill>
                  <a:schemeClr val="tx1"/>
                </a:solidFill>
              </a:rPr>
              <a:t>Rest</a:t>
            </a:r>
            <a:r>
              <a:rPr lang="pt-BR" dirty="0">
                <a:solidFill>
                  <a:schemeClr val="tx1"/>
                </a:solidFill>
              </a:rPr>
              <a:t>: Descansar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7E3369F-EE95-4E30-BD18-B7675CD39C72}"/>
              </a:ext>
            </a:extLst>
          </p:cNvPr>
          <p:cNvSpPr txBox="1"/>
          <p:nvPr/>
        </p:nvSpPr>
        <p:spPr>
          <a:xfrm>
            <a:off x="6473856" y="1350051"/>
            <a:ext cx="5941031" cy="32762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</a:rPr>
              <a:t>Novas Palavras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err="1"/>
              <a:t>Rear</a:t>
            </a:r>
            <a:r>
              <a:rPr lang="pt-BR" sz="2000" dirty="0"/>
              <a:t> </a:t>
            </a:r>
            <a:r>
              <a:rPr lang="pt-BR" sz="2000" dirty="0" err="1"/>
              <a:t>Admiral</a:t>
            </a:r>
            <a:r>
              <a:rPr lang="pt-BR" sz="2000" dirty="0"/>
              <a:t> – Contra Almirante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err="1"/>
              <a:t>Master’s</a:t>
            </a:r>
            <a:r>
              <a:rPr lang="pt-BR" sz="2000" dirty="0"/>
              <a:t> </a:t>
            </a:r>
            <a:r>
              <a:rPr lang="pt-BR" sz="2000" dirty="0" err="1"/>
              <a:t>Degree</a:t>
            </a:r>
            <a:r>
              <a:rPr lang="pt-BR" sz="2000" dirty="0"/>
              <a:t> – Mestrado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err="1"/>
              <a:t>Branch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Service – Ramo de Serviço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err="1"/>
              <a:t>Lieutenant</a:t>
            </a:r>
            <a:r>
              <a:rPr lang="pt-BR" sz="2000" dirty="0"/>
              <a:t> – Tenente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err="1"/>
              <a:t>Moth</a:t>
            </a:r>
            <a:r>
              <a:rPr lang="pt-BR" sz="2000" dirty="0"/>
              <a:t> – Traça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err="1"/>
              <a:t>Posthumously</a:t>
            </a:r>
            <a:r>
              <a:rPr lang="pt-BR" sz="2000" dirty="0"/>
              <a:t> – Postumamente.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5F4E11D-BACF-48D5-B4D9-88E4FC81BEB8}"/>
              </a:ext>
            </a:extLst>
          </p:cNvPr>
          <p:cNvSpPr txBox="1"/>
          <p:nvPr/>
        </p:nvSpPr>
        <p:spPr>
          <a:xfrm>
            <a:off x="8328248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F4A08D6-262B-4976-B723-9E60D120E003}"/>
              </a:ext>
            </a:extLst>
          </p:cNvPr>
          <p:cNvSpPr txBox="1"/>
          <p:nvPr/>
        </p:nvSpPr>
        <p:spPr>
          <a:xfrm>
            <a:off x="6473856" y="4756462"/>
            <a:ext cx="4248472" cy="173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</a:rPr>
              <a:t>Key </a:t>
            </a:r>
            <a:r>
              <a:rPr lang="pt-BR" sz="2000" b="1" dirty="0" err="1">
                <a:solidFill>
                  <a:schemeClr val="accent1"/>
                </a:solidFill>
              </a:rPr>
              <a:t>words</a:t>
            </a:r>
            <a:endParaRPr lang="pt-BR" sz="20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Grace Hopper, Computer </a:t>
            </a:r>
            <a:r>
              <a:rPr lang="pt-BR" sz="2000" dirty="0" err="1"/>
              <a:t>Programmer</a:t>
            </a:r>
            <a:r>
              <a:rPr lang="pt-BR" sz="2000" dirty="0"/>
              <a:t>, World War II, </a:t>
            </a:r>
            <a:r>
              <a:rPr lang="pt-BR" sz="2000" dirty="0" err="1"/>
              <a:t>Navy</a:t>
            </a:r>
            <a:r>
              <a:rPr lang="pt-BR" sz="2000" dirty="0"/>
              <a:t>, </a:t>
            </a:r>
            <a:r>
              <a:rPr lang="pt-BR" sz="2000" dirty="0" err="1"/>
              <a:t>Programming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7137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71E4F9-7E50-4887-909A-9CC10E78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B9A8573-6FE1-47E0-893B-D4090FD6D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EDITORS, Biography.com. </a:t>
            </a:r>
            <a:r>
              <a:rPr lang="pt-BR" b="1" dirty="0"/>
              <a:t>Grace Hopper. </a:t>
            </a:r>
            <a:r>
              <a:rPr lang="pt-BR" dirty="0"/>
              <a:t>2014. Disponível em: https://www.google.com/</a:t>
            </a:r>
            <a:r>
              <a:rPr lang="pt-BR" dirty="0" err="1"/>
              <a:t>amp</a:t>
            </a:r>
            <a:r>
              <a:rPr lang="pt-BR" dirty="0"/>
              <a:t>/s/www.biography.com/.</a:t>
            </a:r>
            <a:r>
              <a:rPr lang="pt-BR" dirty="0" err="1"/>
              <a:t>amp</a:t>
            </a:r>
            <a:r>
              <a:rPr lang="pt-BR" dirty="0"/>
              <a:t>/</a:t>
            </a:r>
            <a:r>
              <a:rPr lang="pt-BR" dirty="0" err="1"/>
              <a:t>scientist</a:t>
            </a:r>
            <a:r>
              <a:rPr lang="pt-BR" dirty="0"/>
              <a:t>/</a:t>
            </a:r>
            <a:r>
              <a:rPr lang="pt-BR" dirty="0" err="1"/>
              <a:t>grace-hopper</a:t>
            </a:r>
            <a:r>
              <a:rPr lang="pt-BR" dirty="0"/>
              <a:t>. Acesso em: 09 mar. 2020.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511B99E-4048-4EE0-9F34-954FC308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27" y="3140968"/>
            <a:ext cx="5709345" cy="29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7304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ador Técnico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107896_TF02901026" id="{9F968763-F91C-42C9-AE49-6BD67CA2E1C8}" vid="{02176A96-6553-412C-8E8F-22987C19B997}"/>
    </a:ext>
  </a:extLst>
</a:theme>
</file>

<file path=ppt/theme/theme2.xml><?xml version="1.0" encoding="utf-8"?>
<a:theme xmlns:a="http://schemas.openxmlformats.org/drawingml/2006/main" name="Tema do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profissional com design tecnológico de placa de circuito (widescreen)</Template>
  <TotalTime>0</TotalTime>
  <Words>188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Candara</vt:lpstr>
      <vt:lpstr>Consolas</vt:lpstr>
      <vt:lpstr>Computador Técnico 16x9</vt:lpstr>
      <vt:lpstr>Grace Hopper</vt:lpstr>
      <vt:lpstr>Skimming e Scanning</vt:lpstr>
      <vt:lpstr>Cognates, False Cognates, Key words e Novas Palavras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2020-03-09T14:35:30Z</dcterms:created>
  <dcterms:modified xsi:type="dcterms:W3CDTF">2020-03-10T14:06:47Z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