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265" r:id="rId4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A8CD-C37B-44E8-917A-02795B51A8BB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9C4A-2674-4782-8DD2-E0A35E88F4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504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A8CD-C37B-44E8-917A-02795B51A8BB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9C4A-2674-4782-8DD2-E0A35E88F4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3311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A8CD-C37B-44E8-917A-02795B51A8BB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9C4A-2674-4782-8DD2-E0A35E88F469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0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A8CD-C37B-44E8-917A-02795B51A8BB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9C4A-2674-4782-8DD2-E0A35E88F4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6665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A8CD-C37B-44E8-917A-02795B51A8BB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9C4A-2674-4782-8DD2-E0A35E88F469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1801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A8CD-C37B-44E8-917A-02795B51A8BB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9C4A-2674-4782-8DD2-E0A35E88F4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51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A8CD-C37B-44E8-917A-02795B51A8BB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9C4A-2674-4782-8DD2-E0A35E88F4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5752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A8CD-C37B-44E8-917A-02795B51A8BB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9C4A-2674-4782-8DD2-E0A35E88F4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411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A8CD-C37B-44E8-917A-02795B51A8BB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9C4A-2674-4782-8DD2-E0A35E88F4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83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A8CD-C37B-44E8-917A-02795B51A8BB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9C4A-2674-4782-8DD2-E0A35E88F4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3318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A8CD-C37B-44E8-917A-02795B51A8BB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9C4A-2674-4782-8DD2-E0A35E88F4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63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A8CD-C37B-44E8-917A-02795B51A8BB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9C4A-2674-4782-8DD2-E0A35E88F4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4124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A8CD-C37B-44E8-917A-02795B51A8BB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9C4A-2674-4782-8DD2-E0A35E88F4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20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A8CD-C37B-44E8-917A-02795B51A8BB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9C4A-2674-4782-8DD2-E0A35E88F4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1910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A8CD-C37B-44E8-917A-02795B51A8BB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9C4A-2674-4782-8DD2-E0A35E88F4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023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A8CD-C37B-44E8-917A-02795B51A8BB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9C4A-2674-4782-8DD2-E0A35E88F4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868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2A8CD-C37B-44E8-917A-02795B51A8BB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4349C4A-2674-4782-8DD2-E0A35E88F4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995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ondaland.com/inspire/a27373801/how-to-embrace-daughters-sexuality/" TargetMode="External"/><Relationship Id="rId2" Type="http://schemas.openxmlformats.org/officeDocument/2006/relationships/hyperlink" Target="https://www.indy100.com/article/professor-slang-words-list-urban-dictionary-viral-8898656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20882" y="2996816"/>
            <a:ext cx="9247909" cy="1646302"/>
          </a:xfrm>
        </p:spPr>
        <p:txBody>
          <a:bodyPr/>
          <a:lstStyle/>
          <a:p>
            <a:r>
              <a:rPr lang="pt-BR" sz="7000" b="1" dirty="0" smtClean="0"/>
              <a:t>Modal </a:t>
            </a:r>
            <a:r>
              <a:rPr lang="pt-BR" sz="7000" b="1" dirty="0" err="1" smtClean="0"/>
              <a:t>verbs</a:t>
            </a:r>
            <a:r>
              <a:rPr lang="pt-BR" sz="7000" b="1" dirty="0" smtClean="0"/>
              <a:t> </a:t>
            </a:r>
            <a:r>
              <a:rPr lang="pt-BR" sz="7000" b="1" dirty="0" err="1" smtClean="0"/>
              <a:t>exercise</a:t>
            </a:r>
            <a:endParaRPr lang="pt-BR" sz="70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35667" y="4643115"/>
            <a:ext cx="7766936" cy="1096899"/>
          </a:xfrm>
        </p:spPr>
        <p:txBody>
          <a:bodyPr>
            <a:normAutofit/>
          </a:bodyPr>
          <a:lstStyle/>
          <a:p>
            <a:r>
              <a:rPr lang="pt-BR" sz="2500" b="1" dirty="0" smtClean="0"/>
              <a:t>TEACHER CRISTIANE DE BRITO CRUZ</a:t>
            </a:r>
            <a:endParaRPr lang="pt-BR" sz="25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20" y="115936"/>
            <a:ext cx="2692528" cy="269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02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08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36340" t="16125" r="10684" b="14280"/>
          <a:stretch/>
        </p:blipFill>
        <p:spPr>
          <a:xfrm>
            <a:off x="251307" y="862444"/>
            <a:ext cx="8726438" cy="571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93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09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5880" t="18593" r="9955" b="15266"/>
          <a:stretch/>
        </p:blipFill>
        <p:spPr>
          <a:xfrm>
            <a:off x="251307" y="914400"/>
            <a:ext cx="8830348" cy="56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10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10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36390" t="16254" r="10280" b="16185"/>
          <a:stretch/>
        </p:blipFill>
        <p:spPr>
          <a:xfrm>
            <a:off x="171448" y="872836"/>
            <a:ext cx="8629651" cy="579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40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11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6817" t="21347" r="9726" b="10953"/>
          <a:stretch/>
        </p:blipFill>
        <p:spPr>
          <a:xfrm>
            <a:off x="353290" y="893618"/>
            <a:ext cx="8572501" cy="580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63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12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36481" t="19315" r="9323" b="14901"/>
          <a:stretch/>
        </p:blipFill>
        <p:spPr>
          <a:xfrm>
            <a:off x="342900" y="904007"/>
            <a:ext cx="8780318" cy="580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72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13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6346" t="17321" r="9885" b="10565"/>
          <a:stretch/>
        </p:blipFill>
        <p:spPr>
          <a:xfrm>
            <a:off x="519545" y="893617"/>
            <a:ext cx="8478982" cy="571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82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14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27261" t="7814" r="27107" b="4169"/>
          <a:stretch/>
        </p:blipFill>
        <p:spPr>
          <a:xfrm>
            <a:off x="2867891" y="145472"/>
            <a:ext cx="6100550" cy="661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65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15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7072" t="17053" r="27501" b="16300"/>
          <a:stretch/>
        </p:blipFill>
        <p:spPr>
          <a:xfrm>
            <a:off x="438344" y="987136"/>
            <a:ext cx="8653701" cy="564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37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16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7199" t="18338" r="27796" b="24546"/>
          <a:stretch/>
        </p:blipFill>
        <p:spPr>
          <a:xfrm>
            <a:off x="581890" y="987136"/>
            <a:ext cx="8291945" cy="58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32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17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6821" t="40812" r="29487" b="28720"/>
          <a:stretch/>
        </p:blipFill>
        <p:spPr>
          <a:xfrm>
            <a:off x="251307" y="1236517"/>
            <a:ext cx="9377604" cy="45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17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5017" y="1818408"/>
            <a:ext cx="9050483" cy="4249882"/>
          </a:xfrm>
        </p:spPr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Atividade de reposição para a semana da VII </a:t>
            </a:r>
            <a:r>
              <a:rPr lang="pt-BR" dirty="0" err="1" smtClean="0">
                <a:solidFill>
                  <a:schemeClr val="tx1"/>
                </a:solidFill>
              </a:rPr>
              <a:t>Semadec</a:t>
            </a:r>
            <a:r>
              <a:rPr lang="pt-BR" dirty="0" smtClean="0">
                <a:solidFill>
                  <a:schemeClr val="tx1"/>
                </a:solidFill>
              </a:rPr>
              <a:t>. Observe </a:t>
            </a:r>
            <a:r>
              <a:rPr lang="pt-BR" dirty="0" smtClean="0">
                <a:solidFill>
                  <a:schemeClr val="tx1"/>
                </a:solidFill>
              </a:rPr>
              <a:t>os posts no </a:t>
            </a:r>
            <a:r>
              <a:rPr lang="pt-BR" dirty="0" err="1" smtClean="0">
                <a:solidFill>
                  <a:schemeClr val="tx1"/>
                </a:solidFill>
              </a:rPr>
              <a:t>Twitter</a:t>
            </a:r>
            <a:r>
              <a:rPr lang="pt-BR" dirty="0" smtClean="0">
                <a:solidFill>
                  <a:schemeClr val="tx1"/>
                </a:solidFill>
              </a:rPr>
              <a:t> retirados </a:t>
            </a:r>
            <a:r>
              <a:rPr lang="pt-BR" dirty="0" smtClean="0">
                <a:solidFill>
                  <a:schemeClr val="tx1"/>
                </a:solidFill>
              </a:rPr>
              <a:t>nos dias 07 e 08 de maio de 2019 e </a:t>
            </a:r>
            <a:r>
              <a:rPr lang="pt-BR" dirty="0" smtClean="0">
                <a:solidFill>
                  <a:schemeClr val="tx1"/>
                </a:solidFill>
              </a:rPr>
              <a:t>destaque os modal </a:t>
            </a:r>
            <a:r>
              <a:rPr lang="pt-BR" dirty="0" err="1" smtClean="0">
                <a:solidFill>
                  <a:schemeClr val="tx1"/>
                </a:solidFill>
              </a:rPr>
              <a:t>verbs</a:t>
            </a:r>
            <a:r>
              <a:rPr lang="pt-BR" dirty="0" smtClean="0">
                <a:solidFill>
                  <a:schemeClr val="tx1"/>
                </a:solidFill>
              </a:rPr>
              <a:t>. </a:t>
            </a:r>
            <a:r>
              <a:rPr lang="pt-BR" dirty="0" smtClean="0">
                <a:solidFill>
                  <a:schemeClr val="tx1"/>
                </a:solidFill>
              </a:rPr>
              <a:t>Estude o </a:t>
            </a:r>
            <a:r>
              <a:rPr lang="pt-BR" dirty="0" smtClean="0">
                <a:solidFill>
                  <a:schemeClr val="tx1"/>
                </a:solidFill>
              </a:rPr>
              <a:t>slide dado sobre o assunto e diga qual o uso deste modal </a:t>
            </a:r>
            <a:r>
              <a:rPr lang="pt-BR" dirty="0" smtClean="0">
                <a:solidFill>
                  <a:schemeClr val="tx1"/>
                </a:solidFill>
              </a:rPr>
              <a:t>nas frases. 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83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18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6827" t="37454" r="9129" b="37887"/>
          <a:stretch/>
        </p:blipFill>
        <p:spPr>
          <a:xfrm>
            <a:off x="251307" y="893618"/>
            <a:ext cx="9230661" cy="235873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5859" t="39974" r="28166" b="44170"/>
          <a:stretch/>
        </p:blipFill>
        <p:spPr>
          <a:xfrm>
            <a:off x="215327" y="3418609"/>
            <a:ext cx="9266641" cy="179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87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19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6784" t="14106" r="27683" b="62365"/>
          <a:stretch/>
        </p:blipFill>
        <p:spPr>
          <a:xfrm>
            <a:off x="251307" y="1132609"/>
            <a:ext cx="7364014" cy="430183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32073" t="38418" r="38196" b="4398"/>
          <a:stretch/>
        </p:blipFill>
        <p:spPr>
          <a:xfrm>
            <a:off x="7766117" y="1132610"/>
            <a:ext cx="4306187" cy="465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19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20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7097" t="29298" r="27679" b="14845"/>
          <a:stretch/>
        </p:blipFill>
        <p:spPr>
          <a:xfrm>
            <a:off x="498764" y="883226"/>
            <a:ext cx="8489373" cy="589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90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21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26290" t="34728" r="27553" b="7112"/>
          <a:stretch/>
        </p:blipFill>
        <p:spPr>
          <a:xfrm>
            <a:off x="363681" y="987136"/>
            <a:ext cx="8749146" cy="575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3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22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81" y="820880"/>
            <a:ext cx="8559945" cy="599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40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23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7087" t="16904" r="27747" b="20913"/>
          <a:stretch/>
        </p:blipFill>
        <p:spPr>
          <a:xfrm>
            <a:off x="251307" y="898814"/>
            <a:ext cx="8736829" cy="581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99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24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18899" r="29121" b="8257"/>
          <a:stretch/>
        </p:blipFill>
        <p:spPr>
          <a:xfrm>
            <a:off x="251307" y="904009"/>
            <a:ext cx="9436532" cy="57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91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25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24017" r="28374" b="6985"/>
          <a:stretch/>
        </p:blipFill>
        <p:spPr>
          <a:xfrm>
            <a:off x="251307" y="862446"/>
            <a:ext cx="9027775" cy="580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3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26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419" t="18199" r="39587" b="5904"/>
          <a:stretch/>
        </p:blipFill>
        <p:spPr>
          <a:xfrm>
            <a:off x="374073" y="883228"/>
            <a:ext cx="9060872" cy="572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94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27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6811" t="15652" r="27948" b="15542"/>
          <a:stretch/>
        </p:blipFill>
        <p:spPr>
          <a:xfrm>
            <a:off x="531860" y="872837"/>
            <a:ext cx="8414713" cy="57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26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01</a:t>
            </a:r>
            <a:endParaRPr lang="pt-BR" b="1" dirty="0"/>
          </a:p>
        </p:txBody>
      </p:sp>
      <p:pic>
        <p:nvPicPr>
          <p:cNvPr id="3" name="Imagem 2"/>
          <p:cNvPicPr/>
          <p:nvPr/>
        </p:nvPicPr>
        <p:blipFill rotWithShape="1">
          <a:blip r:embed="rId2"/>
          <a:srcRect l="36314" t="36538" r="8668" b="46057"/>
          <a:stretch/>
        </p:blipFill>
        <p:spPr bwMode="auto">
          <a:xfrm>
            <a:off x="484734" y="1444337"/>
            <a:ext cx="9345844" cy="17664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29064" t="53049" r="30446" b="32723"/>
          <a:stretch/>
        </p:blipFill>
        <p:spPr>
          <a:xfrm>
            <a:off x="610203" y="3283991"/>
            <a:ext cx="9094906" cy="24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63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28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36556" t="18591" r="9561" b="13558"/>
          <a:stretch/>
        </p:blipFill>
        <p:spPr>
          <a:xfrm>
            <a:off x="251307" y="872836"/>
            <a:ext cx="8674484" cy="579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523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29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26920" t="42790" r="28024" b="17371"/>
          <a:stretch/>
        </p:blipFill>
        <p:spPr>
          <a:xfrm>
            <a:off x="355215" y="872835"/>
            <a:ext cx="9171489" cy="543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84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30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5273" t="10732" r="27193" b="4193"/>
          <a:stretch/>
        </p:blipFill>
        <p:spPr>
          <a:xfrm>
            <a:off x="563034" y="852055"/>
            <a:ext cx="8487448" cy="590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36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31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9468" t="18922" r="30380" b="30117"/>
          <a:stretch/>
        </p:blipFill>
        <p:spPr>
          <a:xfrm>
            <a:off x="251306" y="872835"/>
            <a:ext cx="8819957" cy="582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5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32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9581" t="16516" r="31483" b="14451"/>
          <a:stretch/>
        </p:blipFill>
        <p:spPr>
          <a:xfrm>
            <a:off x="581891" y="987136"/>
            <a:ext cx="7335982" cy="567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86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33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9361" t="17622" r="29457" b="39867"/>
          <a:stretch/>
        </p:blipFill>
        <p:spPr>
          <a:xfrm>
            <a:off x="251306" y="841664"/>
            <a:ext cx="9359324" cy="54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319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34</a:t>
            </a:r>
            <a:endParaRPr lang="pt-BR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28773" t="11062" r="30411" b="16000"/>
          <a:stretch/>
        </p:blipFill>
        <p:spPr>
          <a:xfrm>
            <a:off x="459125" y="781174"/>
            <a:ext cx="8310802" cy="607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61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35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9518" t="16394" r="30204" b="68303"/>
          <a:stretch/>
        </p:blipFill>
        <p:spPr>
          <a:xfrm>
            <a:off x="479906" y="987136"/>
            <a:ext cx="8674485" cy="135202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6170" t="3605" r="36488" b="10838"/>
          <a:stretch/>
        </p:blipFill>
        <p:spPr>
          <a:xfrm>
            <a:off x="479906" y="2452254"/>
            <a:ext cx="8674485" cy="428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97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36</a:t>
            </a:r>
            <a:endParaRPr lang="pt-BR" b="1" dirty="0"/>
          </a:p>
        </p:txBody>
      </p:sp>
      <p:pic>
        <p:nvPicPr>
          <p:cNvPr id="7" name="Imagem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5" t="17394" r="9496" b="12813"/>
          <a:stretch/>
        </p:blipFill>
        <p:spPr bwMode="auto">
          <a:xfrm>
            <a:off x="567979" y="987136"/>
            <a:ext cx="8856576" cy="55337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6969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37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17" y="987136"/>
            <a:ext cx="5837766" cy="22113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9700" t="29499" r="30851" b="43970"/>
          <a:stretch/>
        </p:blipFill>
        <p:spPr>
          <a:xfrm>
            <a:off x="550717" y="3198511"/>
            <a:ext cx="8986659" cy="339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75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02</a:t>
            </a:r>
            <a:endParaRPr lang="pt-BR" b="1" dirty="0"/>
          </a:p>
        </p:txBody>
      </p:sp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6" t="24041" r="9383" b="6360"/>
          <a:stretch/>
        </p:blipFill>
        <p:spPr bwMode="auto">
          <a:xfrm>
            <a:off x="336031" y="867728"/>
            <a:ext cx="9119696" cy="5460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27818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38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29573" t="18088" r="30732" b="44172"/>
          <a:stretch/>
        </p:blipFill>
        <p:spPr>
          <a:xfrm>
            <a:off x="251306" y="987135"/>
            <a:ext cx="8778393" cy="469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41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39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8806" t="11140" r="29457" b="12397"/>
          <a:stretch/>
        </p:blipFill>
        <p:spPr>
          <a:xfrm>
            <a:off x="635771" y="987136"/>
            <a:ext cx="8206893" cy="576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83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</a:t>
            </a:r>
            <a:r>
              <a:rPr lang="pt-BR" b="1" dirty="0" smtClean="0"/>
              <a:t>40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8877" t="18198" r="29750" b="28723"/>
          <a:stretch/>
        </p:blipFill>
        <p:spPr>
          <a:xfrm>
            <a:off x="477981" y="987135"/>
            <a:ext cx="8281555" cy="585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52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Links</a:t>
            </a:r>
            <a:br>
              <a:rPr lang="pt-BR" b="1" dirty="0" smtClean="0"/>
            </a:b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488373" y="987137"/>
            <a:ext cx="86556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hlinkClick r:id="rId2"/>
              </a:rPr>
              <a:t>https://www.indy100.com/article/professor-slang-words-list-urban-dictionary-viral-8898656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>
                <a:hlinkClick r:id="rId3"/>
              </a:rPr>
              <a:t>https://www.shondaland.com/inspire/a27373801/how-to-embrace-daughters-sexuality/</a:t>
            </a:r>
            <a:r>
              <a:rPr lang="pt-BR" dirty="0" smtClean="0"/>
              <a:t> 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3411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03</a:t>
            </a:r>
            <a:endParaRPr lang="pt-BR" b="1" dirty="0"/>
          </a:p>
        </p:txBody>
      </p:sp>
      <p:pic>
        <p:nvPicPr>
          <p:cNvPr id="5" name="Imagem 4"/>
          <p:cNvPicPr/>
          <p:nvPr/>
        </p:nvPicPr>
        <p:blipFill rotWithShape="1">
          <a:blip r:embed="rId2"/>
          <a:srcRect l="35830" t="15289" r="9564" b="20756"/>
          <a:stretch/>
        </p:blipFill>
        <p:spPr bwMode="auto">
          <a:xfrm>
            <a:off x="251307" y="987136"/>
            <a:ext cx="8975820" cy="5496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6442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04</a:t>
            </a:r>
            <a:endParaRPr lang="pt-BR" b="1" dirty="0"/>
          </a:p>
        </p:txBody>
      </p:sp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3" t="16052" r="9422" b="10565"/>
          <a:stretch/>
        </p:blipFill>
        <p:spPr bwMode="auto">
          <a:xfrm>
            <a:off x="251307" y="819727"/>
            <a:ext cx="8955038" cy="55914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6333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05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9642" t="21991" r="30230" b="13496"/>
          <a:stretch/>
        </p:blipFill>
        <p:spPr>
          <a:xfrm>
            <a:off x="862444" y="909702"/>
            <a:ext cx="8084129" cy="59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96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06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36995" t="18773" r="9269" b="5340"/>
          <a:stretch/>
        </p:blipFill>
        <p:spPr>
          <a:xfrm>
            <a:off x="251306" y="987136"/>
            <a:ext cx="8799175" cy="575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90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07" y="270164"/>
            <a:ext cx="3011438" cy="716972"/>
          </a:xfrm>
        </p:spPr>
        <p:txBody>
          <a:bodyPr>
            <a:normAutofit/>
          </a:bodyPr>
          <a:lstStyle/>
          <a:p>
            <a:r>
              <a:rPr lang="pt-BR" b="1" dirty="0" smtClean="0"/>
              <a:t>NUMBER 07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6894" t="18289" r="9358" b="9488"/>
          <a:stretch/>
        </p:blipFill>
        <p:spPr>
          <a:xfrm>
            <a:off x="342900" y="987136"/>
            <a:ext cx="8686800" cy="580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5038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169</TotalTime>
  <Words>144</Words>
  <Application>Microsoft Office PowerPoint</Application>
  <PresentationFormat>Widescreen</PresentationFormat>
  <Paragraphs>47</Paragraphs>
  <Slides>43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7" baseType="lpstr">
      <vt:lpstr>Arial</vt:lpstr>
      <vt:lpstr>Trebuchet MS</vt:lpstr>
      <vt:lpstr>Wingdings 3</vt:lpstr>
      <vt:lpstr>Facetado</vt:lpstr>
      <vt:lpstr>Modal verbs exercise</vt:lpstr>
      <vt:lpstr>Atividade de reposição para a semana da VII Semadec. Observe os posts no Twitter retirados nos dias 07 e 08 de maio de 2019 e destaque os modal verbs. Estude o slide dado sobre o assunto e diga qual o uso deste modal nas frases. </vt:lpstr>
      <vt:lpstr>NUMBER 01</vt:lpstr>
      <vt:lpstr>NUMBER 02</vt:lpstr>
      <vt:lpstr>NUMBER 03</vt:lpstr>
      <vt:lpstr>NUMBER 04</vt:lpstr>
      <vt:lpstr>NUMBER 05</vt:lpstr>
      <vt:lpstr>NUMBER 06</vt:lpstr>
      <vt:lpstr>NUMBER 07</vt:lpstr>
      <vt:lpstr>NUMBER 08</vt:lpstr>
      <vt:lpstr>NUMBER 09</vt:lpstr>
      <vt:lpstr>NUMBER 10</vt:lpstr>
      <vt:lpstr>NUMBER 11</vt:lpstr>
      <vt:lpstr>NUMBER 12</vt:lpstr>
      <vt:lpstr>NUMBER 13</vt:lpstr>
      <vt:lpstr>NUMBER 14</vt:lpstr>
      <vt:lpstr>NUMBER 15</vt:lpstr>
      <vt:lpstr>NUMBER 16</vt:lpstr>
      <vt:lpstr>NUMBER 17</vt:lpstr>
      <vt:lpstr>NUMBER 18</vt:lpstr>
      <vt:lpstr>NUMBER 19</vt:lpstr>
      <vt:lpstr>NUMBER 20</vt:lpstr>
      <vt:lpstr>NUMBER 21</vt:lpstr>
      <vt:lpstr>NUMBER 22</vt:lpstr>
      <vt:lpstr>NUMBER 23</vt:lpstr>
      <vt:lpstr>NUMBER 24</vt:lpstr>
      <vt:lpstr>NUMBER 25</vt:lpstr>
      <vt:lpstr>NUMBER 26</vt:lpstr>
      <vt:lpstr>NUMBER 27</vt:lpstr>
      <vt:lpstr>NUMBER 28</vt:lpstr>
      <vt:lpstr>NUMBER 29</vt:lpstr>
      <vt:lpstr>NUMBER 30</vt:lpstr>
      <vt:lpstr>NUMBER 31</vt:lpstr>
      <vt:lpstr>NUMBER 32</vt:lpstr>
      <vt:lpstr>NUMBER 33</vt:lpstr>
      <vt:lpstr>NUMBER 34</vt:lpstr>
      <vt:lpstr>NUMBER 35</vt:lpstr>
      <vt:lpstr>NUMBER 36</vt:lpstr>
      <vt:lpstr>NUMBER 37</vt:lpstr>
      <vt:lpstr>NUMBER 38</vt:lpstr>
      <vt:lpstr>NUMBER 39</vt:lpstr>
      <vt:lpstr>NUMBER 40</vt:lpstr>
      <vt:lpstr>Links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Modal verbs exercise</dc:title>
  <dc:creator>Cristiane de Brito Cruz</dc:creator>
  <cp:lastModifiedBy>Cristiane de Brito Cruz</cp:lastModifiedBy>
  <cp:revision>31</cp:revision>
  <dcterms:created xsi:type="dcterms:W3CDTF">2019-05-07T22:45:17Z</dcterms:created>
  <dcterms:modified xsi:type="dcterms:W3CDTF">2019-05-08T17:40:00Z</dcterms:modified>
</cp:coreProperties>
</file>