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336" r:id="rId2"/>
    <p:sldId id="350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25" autoAdjust="0"/>
    <p:restoredTop sz="94660"/>
  </p:normalViewPr>
  <p:slideViewPr>
    <p:cSldViewPr>
      <p:cViewPr varScale="1">
        <p:scale>
          <a:sx n="68" d="100"/>
          <a:sy n="68" d="100"/>
        </p:scale>
        <p:origin x="140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DEE48D2E-549C-4C8A-A5A7-9F4493305953}" type="datetimeFigureOut">
              <a:rPr lang="pt-BR" smtClean="0"/>
              <a:t>09/06/2021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584368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48D2E-549C-4C8A-A5A7-9F4493305953}" type="datetimeFigureOut">
              <a:rPr lang="pt-BR" smtClean="0"/>
              <a:t>09/06/2021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3625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48D2E-549C-4C8A-A5A7-9F4493305953}" type="datetimeFigureOut">
              <a:rPr lang="pt-BR" smtClean="0"/>
              <a:t>09/06/2021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1785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48D2E-549C-4C8A-A5A7-9F4493305953}" type="datetimeFigureOut">
              <a:rPr lang="pt-BR" smtClean="0"/>
              <a:t>09/06/2021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87870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48D2E-549C-4C8A-A5A7-9F4493305953}" type="datetimeFigureOut">
              <a:rPr lang="pt-BR" smtClean="0"/>
              <a:t>09/06/2021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35547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48D2E-549C-4C8A-A5A7-9F4493305953}" type="datetimeFigureOut">
              <a:rPr lang="pt-BR" smtClean="0"/>
              <a:t>09/06/2021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2970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48D2E-549C-4C8A-A5A7-9F4493305953}" type="datetimeFigureOut">
              <a:rPr lang="pt-BR" smtClean="0"/>
              <a:t>09/06/2021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66465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48D2E-549C-4C8A-A5A7-9F4493305953}" type="datetimeFigureOut">
              <a:rPr lang="pt-BR" smtClean="0"/>
              <a:t>09/06/2021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39303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48D2E-549C-4C8A-A5A7-9F4493305953}" type="datetimeFigureOut">
              <a:rPr lang="pt-BR" smtClean="0"/>
              <a:t>09/06/2021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3036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DEE48D2E-549C-4C8A-A5A7-9F4493305953}" type="datetimeFigureOut">
              <a:rPr lang="pt-BR" smtClean="0"/>
              <a:t>09/06/2021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3224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48D2E-549C-4C8A-A5A7-9F4493305953}" type="datetimeFigureOut">
              <a:rPr lang="pt-BR" smtClean="0"/>
              <a:t>09/06/2021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307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48D2E-549C-4C8A-A5A7-9F4493305953}" type="datetimeFigureOut">
              <a:rPr lang="pt-BR" smtClean="0"/>
              <a:t>09/06/2021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8394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48D2E-549C-4C8A-A5A7-9F4493305953}" type="datetimeFigureOut">
              <a:rPr lang="pt-BR" smtClean="0"/>
              <a:t>09/06/2021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1908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48D2E-549C-4C8A-A5A7-9F4493305953}" type="datetimeFigureOut">
              <a:rPr lang="pt-BR" smtClean="0"/>
              <a:t>09/06/2021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3867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48D2E-549C-4C8A-A5A7-9F4493305953}" type="datetimeFigureOut">
              <a:rPr lang="pt-BR" smtClean="0"/>
              <a:t>09/06/2021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2510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48D2E-549C-4C8A-A5A7-9F4493305953}" type="datetimeFigureOut">
              <a:rPr lang="pt-BR" smtClean="0"/>
              <a:t>09/06/2021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7432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48D2E-549C-4C8A-A5A7-9F4493305953}" type="datetimeFigureOut">
              <a:rPr lang="pt-BR" smtClean="0"/>
              <a:t>09/06/2021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3059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EE48D2E-549C-4C8A-A5A7-9F4493305953}" type="datetimeFigureOut">
              <a:rPr lang="pt-BR" smtClean="0"/>
              <a:t>09/06/2021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7583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  <p:sldLayoutId id="2147483718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67944" y="0"/>
            <a:ext cx="4248472" cy="901626"/>
          </a:xfrm>
        </p:spPr>
        <p:txBody>
          <a:bodyPr>
            <a:normAutofit/>
          </a:bodyPr>
          <a:lstStyle/>
          <a:p>
            <a:r>
              <a:rPr lang="en-US" sz="3500" b="1" dirty="0">
                <a:latin typeface="Berlin Sans FB"/>
                <a:cs typeface="Calibri Light"/>
              </a:rPr>
              <a:t>Teacher Cristiane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44282" y="1052736"/>
            <a:ext cx="5167532" cy="5616624"/>
          </a:xfrm>
        </p:spPr>
        <p:txBody>
          <a:bodyPr vert="horz" lIns="68580" tIns="34290" rIns="68580" bIns="34290" rtlCol="0" anchor="t">
            <a:norm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cs typeface="Calibri"/>
              </a:rPr>
              <a:t>Name: </a:t>
            </a:r>
            <a:r>
              <a:rPr lang="pt-BR" sz="2600" dirty="0">
                <a:cs typeface="Calibri Light" panose="020F0302020204030204" pitchFamily="34" charset="0"/>
              </a:rPr>
              <a:t>Cristiane de Brito Cruz </a:t>
            </a:r>
            <a:endParaRPr lang="en-US" sz="2600" dirty="0">
              <a:cs typeface="Calibri"/>
            </a:endParaRP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cs typeface="Calibri"/>
              </a:rPr>
              <a:t>Country: </a:t>
            </a:r>
            <a:r>
              <a:rPr lang="en-US" sz="2600" dirty="0">
                <a:cs typeface="Calibri"/>
              </a:rPr>
              <a:t>Brazil.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cs typeface="Calibri"/>
              </a:rPr>
              <a:t>Birth: </a:t>
            </a:r>
            <a:r>
              <a:rPr lang="en-US" sz="2600" dirty="0">
                <a:cs typeface="Calibri"/>
              </a:rPr>
              <a:t>June, 21</a:t>
            </a:r>
            <a:r>
              <a:rPr lang="en-US" sz="2600" baseline="30000" dirty="0">
                <a:cs typeface="Calibri"/>
              </a:rPr>
              <a:t>st</a:t>
            </a:r>
            <a:r>
              <a:rPr lang="en-US" sz="2600" dirty="0">
                <a:cs typeface="Calibri"/>
              </a:rPr>
              <a:t>, 1978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cs typeface="Calibri"/>
              </a:rPr>
              <a:t>Age: </a:t>
            </a:r>
            <a:r>
              <a:rPr lang="en-US" sz="2600" dirty="0">
                <a:cs typeface="Calibri"/>
              </a:rPr>
              <a:t>43 years old.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cs typeface="Calibri"/>
              </a:rPr>
              <a:t>Profession/Occupation: </a:t>
            </a:r>
            <a:r>
              <a:rPr lang="en-US" sz="2600" dirty="0">
                <a:cs typeface="Calibri"/>
              </a:rPr>
              <a:t>Teacher, Professor and researcher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cs typeface="Calibri"/>
              </a:rPr>
              <a:t>Marital status: </a:t>
            </a:r>
            <a:r>
              <a:rPr lang="en-US" sz="2600" dirty="0">
                <a:cs typeface="Calibri"/>
              </a:rPr>
              <a:t>In a relationship.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cs typeface="Calibri"/>
              </a:rPr>
              <a:t>Children’s: </a:t>
            </a:r>
            <a:r>
              <a:rPr lang="en-US" sz="2600" dirty="0">
                <a:cs typeface="Calibri"/>
              </a:rPr>
              <a:t>None.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cs typeface="Calibri"/>
              </a:rPr>
              <a:t>Favorite color: </a:t>
            </a:r>
            <a:r>
              <a:rPr lang="en-US" sz="2600" dirty="0">
                <a:cs typeface="Calibri"/>
              </a:rPr>
              <a:t>blue.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cs typeface="Calibri"/>
              </a:rPr>
              <a:t>Leisure time: </a:t>
            </a:r>
            <a:r>
              <a:rPr lang="en-US" sz="2600" dirty="0">
                <a:cs typeface="Calibri"/>
              </a:rPr>
              <a:t>reading, going to the beach, drawing. 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cs typeface="Calibri"/>
              </a:rPr>
              <a:t>Mood: </a:t>
            </a:r>
            <a:r>
              <a:rPr lang="en-US" sz="2600" dirty="0">
                <a:cs typeface="Calibri"/>
              </a:rPr>
              <a:t>happy, feeling proud.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cs typeface="Calibri"/>
              </a:rPr>
              <a:t>Pets:</a:t>
            </a:r>
            <a:r>
              <a:rPr lang="en-US" sz="2600" dirty="0">
                <a:cs typeface="Calibri"/>
              </a:rPr>
              <a:t> None.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C7CE9961-BAB1-4DB6-B120-DD4312D60E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1010" y="0"/>
            <a:ext cx="3912096" cy="3912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878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692696"/>
            <a:ext cx="8208912" cy="5472608"/>
          </a:xfrm>
          <a:solidFill>
            <a:srgbClr val="FFC000"/>
          </a:solidFill>
        </p:spPr>
        <p:txBody>
          <a:bodyPr vert="horz" lIns="68580" tIns="34290" rIns="68580" bIns="34290" rtlCol="0" anchor="t">
            <a:no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pt-BR" sz="2700" dirty="0" err="1">
                <a:latin typeface="Century" panose="02040604050505020304" pitchFamily="18" charset="0"/>
                <a:cs typeface="Calibri"/>
              </a:rPr>
              <a:t>Good</a:t>
            </a:r>
            <a:r>
              <a:rPr lang="pt-BR" sz="2700" dirty="0">
                <a:latin typeface="Century" panose="02040604050505020304" pitchFamily="18" charset="0"/>
                <a:cs typeface="Calibri"/>
              </a:rPr>
              <a:t> </a:t>
            </a:r>
            <a:r>
              <a:rPr lang="pt-BR" sz="2700" dirty="0" err="1">
                <a:latin typeface="Century" panose="02040604050505020304" pitchFamily="18" charset="0"/>
                <a:cs typeface="Calibri"/>
              </a:rPr>
              <a:t>morning</a:t>
            </a:r>
            <a:r>
              <a:rPr lang="pt-BR" sz="2700" dirty="0">
                <a:latin typeface="Century" panose="02040604050505020304" pitchFamily="18" charset="0"/>
                <a:cs typeface="Calibri"/>
              </a:rPr>
              <a:t> </a:t>
            </a:r>
            <a:r>
              <a:rPr lang="pt-BR" sz="2700" dirty="0" err="1">
                <a:latin typeface="Century" panose="02040604050505020304" pitchFamily="18" charset="0"/>
                <a:cs typeface="Calibri"/>
              </a:rPr>
              <a:t>people</a:t>
            </a:r>
            <a:r>
              <a:rPr lang="pt-BR" sz="2700" dirty="0">
                <a:latin typeface="Century" panose="02040604050505020304" pitchFamily="18" charset="0"/>
                <a:cs typeface="Calibri"/>
              </a:rPr>
              <a:t>,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pt-BR" sz="2700" dirty="0" err="1">
                <a:latin typeface="Century" panose="02040604050505020304" pitchFamily="18" charset="0"/>
                <a:cs typeface="Calibri"/>
              </a:rPr>
              <a:t>My</a:t>
            </a:r>
            <a:r>
              <a:rPr lang="pt-BR" sz="2700" dirty="0">
                <a:latin typeface="Century" panose="02040604050505020304" pitchFamily="18" charset="0"/>
                <a:cs typeface="Calibri"/>
              </a:rPr>
              <a:t> </a:t>
            </a:r>
            <a:r>
              <a:rPr lang="pt-BR" sz="2700" dirty="0" err="1">
                <a:latin typeface="Century" panose="02040604050505020304" pitchFamily="18" charset="0"/>
                <a:cs typeface="Calibri"/>
              </a:rPr>
              <a:t>name</a:t>
            </a:r>
            <a:r>
              <a:rPr lang="pt-BR" sz="2700" dirty="0">
                <a:latin typeface="Century" panose="02040604050505020304" pitchFamily="18" charset="0"/>
                <a:cs typeface="Calibri"/>
              </a:rPr>
              <a:t> </a:t>
            </a:r>
            <a:r>
              <a:rPr lang="pt-BR" sz="2700" dirty="0" err="1">
                <a:latin typeface="Century" panose="02040604050505020304" pitchFamily="18" charset="0"/>
                <a:cs typeface="Calibri"/>
              </a:rPr>
              <a:t>is</a:t>
            </a:r>
            <a:r>
              <a:rPr lang="pt-BR" sz="2700" dirty="0">
                <a:latin typeface="Century" panose="02040604050505020304" pitchFamily="18" charset="0"/>
                <a:cs typeface="Calibri"/>
              </a:rPr>
              <a:t> Cristiane Cruz </a:t>
            </a:r>
            <a:r>
              <a:rPr lang="pt-BR" sz="2700" dirty="0" err="1">
                <a:latin typeface="Century" panose="02040604050505020304" pitchFamily="18" charset="0"/>
                <a:cs typeface="Calibri"/>
              </a:rPr>
              <a:t>and</a:t>
            </a:r>
            <a:r>
              <a:rPr lang="pt-BR" sz="2700" dirty="0">
                <a:latin typeface="Century" panose="02040604050505020304" pitchFamily="18" charset="0"/>
                <a:cs typeface="Calibri"/>
              </a:rPr>
              <a:t> </a:t>
            </a:r>
            <a:r>
              <a:rPr lang="pt-BR" sz="2700" dirty="0" err="1">
                <a:latin typeface="Century" panose="02040604050505020304" pitchFamily="18" charset="0"/>
                <a:cs typeface="Calibri"/>
              </a:rPr>
              <a:t>I’m</a:t>
            </a:r>
            <a:r>
              <a:rPr lang="pt-BR" sz="2700" dirty="0">
                <a:latin typeface="Century" panose="02040604050505020304" pitchFamily="18" charset="0"/>
                <a:cs typeface="Calibri"/>
              </a:rPr>
              <a:t> a </a:t>
            </a:r>
            <a:r>
              <a:rPr lang="pt-BR" sz="2700" dirty="0" err="1">
                <a:latin typeface="Century" panose="02040604050505020304" pitchFamily="18" charset="0"/>
                <a:cs typeface="Calibri"/>
              </a:rPr>
              <a:t>Brazilian</a:t>
            </a:r>
            <a:r>
              <a:rPr lang="pt-BR" sz="2700" dirty="0">
                <a:latin typeface="Century" panose="02040604050505020304" pitchFamily="18" charset="0"/>
                <a:cs typeface="Calibri"/>
              </a:rPr>
              <a:t> </a:t>
            </a:r>
            <a:r>
              <a:rPr lang="pt-BR" sz="2700" dirty="0" err="1">
                <a:latin typeface="Century" panose="02040604050505020304" pitchFamily="18" charset="0"/>
                <a:cs typeface="Calibri"/>
              </a:rPr>
              <a:t>woman</a:t>
            </a:r>
            <a:r>
              <a:rPr lang="pt-BR" sz="2700" dirty="0">
                <a:latin typeface="Century" panose="02040604050505020304" pitchFamily="18" charset="0"/>
                <a:cs typeface="Calibri"/>
              </a:rPr>
              <a:t>. I </a:t>
            </a:r>
            <a:r>
              <a:rPr lang="pt-BR" sz="2700" dirty="0" err="1">
                <a:latin typeface="Century" panose="02040604050505020304" pitchFamily="18" charset="0"/>
                <a:cs typeface="Calibri"/>
              </a:rPr>
              <a:t>am</a:t>
            </a:r>
            <a:r>
              <a:rPr lang="pt-BR" sz="2700" dirty="0">
                <a:latin typeface="Century" panose="02040604050505020304" pitchFamily="18" charset="0"/>
                <a:cs typeface="Calibri"/>
              </a:rPr>
              <a:t> </a:t>
            </a:r>
            <a:r>
              <a:rPr lang="pt-BR" sz="2700" dirty="0" err="1">
                <a:latin typeface="Century" panose="02040604050505020304" pitchFamily="18" charset="0"/>
                <a:cs typeface="Calibri"/>
              </a:rPr>
              <a:t>fourty-three</a:t>
            </a:r>
            <a:r>
              <a:rPr lang="pt-BR" sz="2700" dirty="0">
                <a:latin typeface="Century" panose="02040604050505020304" pitchFamily="18" charset="0"/>
                <a:cs typeface="Calibri"/>
              </a:rPr>
              <a:t> Years </a:t>
            </a:r>
            <a:r>
              <a:rPr lang="pt-BR" sz="2700" dirty="0" err="1">
                <a:latin typeface="Century" panose="02040604050505020304" pitchFamily="18" charset="0"/>
                <a:cs typeface="Calibri"/>
              </a:rPr>
              <a:t>old</a:t>
            </a:r>
            <a:r>
              <a:rPr lang="pt-BR" sz="2700" dirty="0">
                <a:latin typeface="Century" panose="02040604050505020304" pitchFamily="18" charset="0"/>
                <a:cs typeface="Calibri"/>
              </a:rPr>
              <a:t> </a:t>
            </a:r>
            <a:r>
              <a:rPr lang="pt-BR" sz="2700" dirty="0" err="1">
                <a:latin typeface="Century" panose="02040604050505020304" pitchFamily="18" charset="0"/>
                <a:cs typeface="Calibri"/>
              </a:rPr>
              <a:t>and</a:t>
            </a:r>
            <a:r>
              <a:rPr lang="pt-BR" sz="2700" dirty="0">
                <a:latin typeface="Century" panose="02040604050505020304" pitchFamily="18" charset="0"/>
                <a:cs typeface="Calibri"/>
              </a:rPr>
              <a:t> I </a:t>
            </a:r>
            <a:r>
              <a:rPr lang="pt-BR" sz="2700" dirty="0" err="1">
                <a:latin typeface="Century" panose="02040604050505020304" pitchFamily="18" charset="0"/>
                <a:cs typeface="Calibri"/>
              </a:rPr>
              <a:t>live</a:t>
            </a:r>
            <a:r>
              <a:rPr lang="pt-BR" sz="2700" dirty="0">
                <a:latin typeface="Century" panose="02040604050505020304" pitchFamily="18" charset="0"/>
                <a:cs typeface="Calibri"/>
              </a:rPr>
              <a:t> in Natal-RN. </a:t>
            </a:r>
            <a:r>
              <a:rPr lang="pt-BR" sz="2700" dirty="0" err="1">
                <a:latin typeface="Century" panose="02040604050505020304" pitchFamily="18" charset="0"/>
                <a:cs typeface="Calibri"/>
              </a:rPr>
              <a:t>I’m</a:t>
            </a:r>
            <a:r>
              <a:rPr lang="pt-BR" sz="2700" dirty="0">
                <a:latin typeface="Century" panose="02040604050505020304" pitchFamily="18" charset="0"/>
                <a:cs typeface="Calibri"/>
              </a:rPr>
              <a:t> </a:t>
            </a:r>
            <a:r>
              <a:rPr lang="pt-BR" sz="2700" dirty="0" err="1">
                <a:latin typeface="Century" panose="02040604050505020304" pitchFamily="18" charset="0"/>
                <a:cs typeface="Calibri"/>
              </a:rPr>
              <a:t>an</a:t>
            </a:r>
            <a:r>
              <a:rPr lang="pt-BR" sz="2700" dirty="0">
                <a:latin typeface="Century" panose="02040604050505020304" pitchFamily="18" charset="0"/>
                <a:cs typeface="Calibri"/>
              </a:rPr>
              <a:t> </a:t>
            </a:r>
            <a:r>
              <a:rPr lang="pt-BR" sz="2700" dirty="0" err="1">
                <a:latin typeface="Century" panose="02040604050505020304" pitchFamily="18" charset="0"/>
                <a:cs typeface="Calibri"/>
              </a:rPr>
              <a:t>English</a:t>
            </a:r>
            <a:r>
              <a:rPr lang="pt-BR" sz="2700" dirty="0">
                <a:latin typeface="Century" panose="02040604050505020304" pitchFamily="18" charset="0"/>
                <a:cs typeface="Calibri"/>
              </a:rPr>
              <a:t> </a:t>
            </a:r>
            <a:r>
              <a:rPr lang="pt-BR" sz="2700" dirty="0" err="1">
                <a:latin typeface="Century" panose="02040604050505020304" pitchFamily="18" charset="0"/>
                <a:cs typeface="Calibri"/>
              </a:rPr>
              <a:t>teacher</a:t>
            </a:r>
            <a:r>
              <a:rPr lang="pt-BR" sz="2700" dirty="0">
                <a:latin typeface="Century" panose="02040604050505020304" pitchFamily="18" charset="0"/>
                <a:cs typeface="Calibri"/>
              </a:rPr>
              <a:t> </a:t>
            </a:r>
            <a:r>
              <a:rPr lang="pt-BR" sz="2700" dirty="0" err="1">
                <a:latin typeface="Century" panose="02040604050505020304" pitchFamily="18" charset="0"/>
                <a:cs typeface="Calibri"/>
              </a:rPr>
              <a:t>and</a:t>
            </a:r>
            <a:r>
              <a:rPr lang="pt-BR" sz="2700" dirty="0">
                <a:latin typeface="Century" panose="02040604050505020304" pitchFamily="18" charset="0"/>
                <a:cs typeface="Calibri"/>
              </a:rPr>
              <a:t> professor </a:t>
            </a:r>
            <a:r>
              <a:rPr lang="pt-BR" sz="2700" dirty="0" err="1">
                <a:latin typeface="Century" panose="02040604050505020304" pitchFamily="18" charset="0"/>
                <a:cs typeface="Calibri"/>
              </a:rPr>
              <a:t>at</a:t>
            </a:r>
            <a:r>
              <a:rPr lang="pt-BR" sz="2700" dirty="0">
                <a:latin typeface="Century" panose="02040604050505020304" pitchFamily="18" charset="0"/>
                <a:cs typeface="Calibri"/>
              </a:rPr>
              <a:t> IFRN </a:t>
            </a:r>
            <a:r>
              <a:rPr lang="pt-BR" sz="2700" dirty="0" err="1">
                <a:latin typeface="Century" panose="02040604050505020304" pitchFamily="18" charset="0"/>
                <a:cs typeface="Calibri"/>
              </a:rPr>
              <a:t>School</a:t>
            </a:r>
            <a:r>
              <a:rPr lang="pt-BR" sz="2700" dirty="0">
                <a:latin typeface="Century" panose="02040604050505020304" pitchFamily="18" charset="0"/>
                <a:cs typeface="Calibri"/>
              </a:rPr>
              <a:t> </a:t>
            </a:r>
            <a:r>
              <a:rPr lang="pt-BR" sz="2700" dirty="0" err="1">
                <a:latin typeface="Century" panose="02040604050505020304" pitchFamily="18" charset="0"/>
                <a:cs typeface="Calibri"/>
              </a:rPr>
              <a:t>Institute</a:t>
            </a:r>
            <a:r>
              <a:rPr lang="pt-BR" sz="2700" dirty="0">
                <a:latin typeface="Century" panose="02040604050505020304" pitchFamily="18" charset="0"/>
                <a:cs typeface="Calibri"/>
              </a:rPr>
              <a:t>. </a:t>
            </a:r>
            <a:r>
              <a:rPr lang="pt-BR" sz="2700" dirty="0" err="1">
                <a:latin typeface="Century" panose="02040604050505020304" pitchFamily="18" charset="0"/>
                <a:cs typeface="Calibri"/>
              </a:rPr>
              <a:t>I’m</a:t>
            </a:r>
            <a:r>
              <a:rPr lang="pt-BR" sz="2700" dirty="0">
                <a:latin typeface="Century" panose="02040604050505020304" pitchFamily="18" charset="0"/>
                <a:cs typeface="Calibri"/>
              </a:rPr>
              <a:t> </a:t>
            </a:r>
            <a:r>
              <a:rPr lang="pt-BR" sz="2700" dirty="0" err="1">
                <a:latin typeface="Century" panose="02040604050505020304" pitchFamily="18" charset="0"/>
                <a:cs typeface="Calibri"/>
              </a:rPr>
              <a:t>doing</a:t>
            </a:r>
            <a:r>
              <a:rPr lang="pt-BR" sz="2700" dirty="0">
                <a:latin typeface="Century" panose="02040604050505020304" pitchFamily="18" charset="0"/>
                <a:cs typeface="Calibri"/>
              </a:rPr>
              <a:t> </a:t>
            </a:r>
            <a:r>
              <a:rPr lang="pt-BR" sz="2700" dirty="0" err="1">
                <a:latin typeface="Century" panose="02040604050505020304" pitchFamily="18" charset="0"/>
                <a:cs typeface="Calibri"/>
              </a:rPr>
              <a:t>doctoring</a:t>
            </a:r>
            <a:r>
              <a:rPr lang="pt-BR" sz="2700" dirty="0">
                <a:latin typeface="Century" panose="02040604050505020304" pitchFamily="18" charset="0"/>
                <a:cs typeface="Calibri"/>
              </a:rPr>
              <a:t> </a:t>
            </a:r>
            <a:r>
              <a:rPr lang="pt-BR" sz="2700" dirty="0" err="1">
                <a:latin typeface="Century" panose="02040604050505020304" pitchFamily="18" charset="0"/>
                <a:cs typeface="Calibri"/>
              </a:rPr>
              <a:t>at</a:t>
            </a:r>
            <a:r>
              <a:rPr lang="pt-BR" sz="2700" dirty="0">
                <a:latin typeface="Century" panose="02040604050505020304" pitchFamily="18" charset="0"/>
                <a:cs typeface="Calibri"/>
              </a:rPr>
              <a:t> IFRN, </a:t>
            </a:r>
            <a:r>
              <a:rPr lang="pt-BR" sz="2700" dirty="0" err="1">
                <a:latin typeface="Century" panose="02040604050505020304" pitchFamily="18" charset="0"/>
                <a:cs typeface="Calibri"/>
              </a:rPr>
              <a:t>so</a:t>
            </a:r>
            <a:r>
              <a:rPr lang="pt-BR" sz="2700" dirty="0">
                <a:latin typeface="Century" panose="02040604050505020304" pitchFamily="18" charset="0"/>
                <a:cs typeface="Calibri"/>
              </a:rPr>
              <a:t> </a:t>
            </a:r>
            <a:r>
              <a:rPr lang="pt-BR" sz="2700" dirty="0" err="1">
                <a:latin typeface="Century" panose="02040604050505020304" pitchFamily="18" charset="0"/>
                <a:cs typeface="Calibri"/>
              </a:rPr>
              <a:t>I’m</a:t>
            </a:r>
            <a:r>
              <a:rPr lang="pt-BR" sz="2700" dirty="0">
                <a:latin typeface="Century" panose="02040604050505020304" pitchFamily="18" charset="0"/>
                <a:cs typeface="Calibri"/>
              </a:rPr>
              <a:t> a </a:t>
            </a:r>
            <a:r>
              <a:rPr lang="pt-BR" sz="2700" dirty="0" err="1">
                <a:latin typeface="Century" panose="02040604050505020304" pitchFamily="18" charset="0"/>
                <a:cs typeface="Calibri"/>
              </a:rPr>
              <a:t>researcher</a:t>
            </a:r>
            <a:r>
              <a:rPr lang="pt-BR" sz="2700" dirty="0">
                <a:latin typeface="Century" panose="02040604050505020304" pitchFamily="18" charset="0"/>
                <a:cs typeface="Calibri"/>
              </a:rPr>
              <a:t>, too. I </a:t>
            </a:r>
            <a:r>
              <a:rPr lang="pt-BR" sz="2700" dirty="0" err="1">
                <a:latin typeface="Century" panose="02040604050505020304" pitchFamily="18" charset="0"/>
                <a:cs typeface="Calibri"/>
              </a:rPr>
              <a:t>have</a:t>
            </a:r>
            <a:r>
              <a:rPr lang="pt-BR" sz="2700" dirty="0">
                <a:latin typeface="Century" panose="02040604050505020304" pitchFamily="18" charset="0"/>
                <a:cs typeface="Calibri"/>
              </a:rPr>
              <a:t> a </a:t>
            </a:r>
            <a:r>
              <a:rPr lang="pt-BR" sz="2700" dirty="0" err="1">
                <a:latin typeface="Century" panose="02040604050505020304" pitchFamily="18" charset="0"/>
                <a:cs typeface="Calibri"/>
              </a:rPr>
              <a:t>girlfriend</a:t>
            </a:r>
            <a:r>
              <a:rPr lang="pt-BR" sz="2700" dirty="0">
                <a:latin typeface="Century" panose="02040604050505020304" pitchFamily="18" charset="0"/>
                <a:cs typeface="Calibri"/>
              </a:rPr>
              <a:t> </a:t>
            </a:r>
            <a:r>
              <a:rPr lang="pt-BR" sz="2700" dirty="0" err="1">
                <a:latin typeface="Century" panose="02040604050505020304" pitchFamily="18" charset="0"/>
                <a:cs typeface="Calibri"/>
              </a:rPr>
              <a:t>called</a:t>
            </a:r>
            <a:r>
              <a:rPr lang="pt-BR" sz="2700" dirty="0">
                <a:latin typeface="Century" panose="02040604050505020304" pitchFamily="18" charset="0"/>
                <a:cs typeface="Calibri"/>
              </a:rPr>
              <a:t> Kelly, </a:t>
            </a:r>
            <a:r>
              <a:rPr lang="pt-BR" sz="2700" dirty="0" err="1">
                <a:latin typeface="Century" panose="02040604050505020304" pitchFamily="18" charset="0"/>
                <a:cs typeface="Calibri"/>
              </a:rPr>
              <a:t>we</a:t>
            </a:r>
            <a:r>
              <a:rPr lang="pt-BR" sz="2700" dirty="0">
                <a:latin typeface="Century" panose="02040604050505020304" pitchFamily="18" charset="0"/>
                <a:cs typeface="Calibri"/>
              </a:rPr>
              <a:t> </a:t>
            </a:r>
            <a:r>
              <a:rPr lang="pt-BR" sz="2700" dirty="0" err="1">
                <a:latin typeface="Century" panose="02040604050505020304" pitchFamily="18" charset="0"/>
                <a:cs typeface="Calibri"/>
              </a:rPr>
              <a:t>live</a:t>
            </a:r>
            <a:r>
              <a:rPr lang="pt-BR" sz="2700" dirty="0">
                <a:latin typeface="Century" panose="02040604050505020304" pitchFamily="18" charset="0"/>
                <a:cs typeface="Calibri"/>
              </a:rPr>
              <a:t> </a:t>
            </a:r>
            <a:r>
              <a:rPr lang="pt-BR" sz="2700" dirty="0" err="1">
                <a:latin typeface="Century" panose="02040604050505020304" pitchFamily="18" charset="0"/>
                <a:cs typeface="Calibri"/>
              </a:rPr>
              <a:t>together</a:t>
            </a:r>
            <a:r>
              <a:rPr lang="pt-BR" sz="2700" dirty="0">
                <a:latin typeface="Century" panose="02040604050505020304" pitchFamily="18" charset="0"/>
                <a:cs typeface="Calibri"/>
              </a:rPr>
              <a:t> </a:t>
            </a:r>
            <a:r>
              <a:rPr lang="pt-BR" sz="2700" dirty="0" err="1">
                <a:latin typeface="Century" panose="02040604050505020304" pitchFamily="18" charset="0"/>
                <a:cs typeface="Calibri"/>
              </a:rPr>
              <a:t>since</a:t>
            </a:r>
            <a:r>
              <a:rPr lang="pt-BR" sz="2700" dirty="0">
                <a:latin typeface="Century" panose="02040604050505020304" pitchFamily="18" charset="0"/>
                <a:cs typeface="Calibri"/>
              </a:rPr>
              <a:t> 2020. I </a:t>
            </a:r>
            <a:r>
              <a:rPr lang="pt-BR" sz="2700" dirty="0" err="1">
                <a:latin typeface="Century" panose="02040604050505020304" pitchFamily="18" charset="0"/>
                <a:cs typeface="Calibri"/>
              </a:rPr>
              <a:t>love</a:t>
            </a:r>
            <a:r>
              <a:rPr lang="pt-BR" sz="2700" dirty="0">
                <a:latin typeface="Century" panose="02040604050505020304" pitchFamily="18" charset="0"/>
                <a:cs typeface="Calibri"/>
              </a:rPr>
              <a:t> </a:t>
            </a:r>
            <a:r>
              <a:rPr lang="pt-BR" sz="2700" dirty="0" err="1">
                <a:latin typeface="Century" panose="02040604050505020304" pitchFamily="18" charset="0"/>
                <a:cs typeface="Calibri"/>
              </a:rPr>
              <a:t>green</a:t>
            </a:r>
            <a:r>
              <a:rPr lang="pt-BR" sz="2700" dirty="0">
                <a:latin typeface="Century" panose="02040604050505020304" pitchFamily="18" charset="0"/>
                <a:cs typeface="Calibri"/>
              </a:rPr>
              <a:t> </a:t>
            </a:r>
            <a:r>
              <a:rPr lang="pt-BR" sz="2700" dirty="0" err="1">
                <a:latin typeface="Century" panose="02040604050505020304" pitchFamily="18" charset="0"/>
                <a:cs typeface="Calibri"/>
              </a:rPr>
              <a:t>but</a:t>
            </a:r>
            <a:r>
              <a:rPr lang="pt-BR" sz="2700" dirty="0">
                <a:latin typeface="Century" panose="02040604050505020304" pitchFamily="18" charset="0"/>
                <a:cs typeface="Calibri"/>
              </a:rPr>
              <a:t> </a:t>
            </a:r>
            <a:r>
              <a:rPr lang="pt-BR" sz="2700" dirty="0" err="1">
                <a:latin typeface="Century" panose="02040604050505020304" pitchFamily="18" charset="0"/>
                <a:cs typeface="Calibri"/>
              </a:rPr>
              <a:t>my</a:t>
            </a:r>
            <a:r>
              <a:rPr lang="pt-BR" sz="2700" dirty="0">
                <a:latin typeface="Century" panose="02040604050505020304" pitchFamily="18" charset="0"/>
                <a:cs typeface="Calibri"/>
              </a:rPr>
              <a:t> </a:t>
            </a:r>
            <a:r>
              <a:rPr lang="pt-BR" sz="2700" dirty="0" err="1">
                <a:latin typeface="Century" panose="02040604050505020304" pitchFamily="18" charset="0"/>
                <a:cs typeface="Calibri"/>
              </a:rPr>
              <a:t>favorite</a:t>
            </a:r>
            <a:r>
              <a:rPr lang="pt-BR" sz="2700" dirty="0">
                <a:latin typeface="Century" panose="02040604050505020304" pitchFamily="18" charset="0"/>
                <a:cs typeface="Calibri"/>
              </a:rPr>
              <a:t> color </a:t>
            </a:r>
            <a:r>
              <a:rPr lang="pt-BR" sz="2700" dirty="0" err="1">
                <a:latin typeface="Century" panose="02040604050505020304" pitchFamily="18" charset="0"/>
                <a:cs typeface="Calibri"/>
              </a:rPr>
              <a:t>is</a:t>
            </a:r>
            <a:r>
              <a:rPr lang="pt-BR" sz="2700" dirty="0">
                <a:latin typeface="Century" panose="02040604050505020304" pitchFamily="18" charset="0"/>
                <a:cs typeface="Calibri"/>
              </a:rPr>
              <a:t> blue. The </a:t>
            </a:r>
            <a:r>
              <a:rPr lang="pt-BR" sz="2700" dirty="0" err="1">
                <a:latin typeface="Century" panose="02040604050505020304" pitchFamily="18" charset="0"/>
                <a:cs typeface="Calibri"/>
              </a:rPr>
              <a:t>things</a:t>
            </a:r>
            <a:r>
              <a:rPr lang="pt-BR" sz="2700" dirty="0">
                <a:latin typeface="Century" panose="02040604050505020304" pitchFamily="18" charset="0"/>
                <a:cs typeface="Calibri"/>
              </a:rPr>
              <a:t> I like </a:t>
            </a:r>
            <a:r>
              <a:rPr lang="pt-BR" sz="2700" dirty="0" err="1">
                <a:latin typeface="Century" panose="02040604050505020304" pitchFamily="18" charset="0"/>
                <a:cs typeface="Calibri"/>
              </a:rPr>
              <a:t>best</a:t>
            </a:r>
            <a:r>
              <a:rPr lang="pt-BR" sz="2700" dirty="0">
                <a:latin typeface="Century" panose="02040604050505020304" pitchFamily="18" charset="0"/>
                <a:cs typeface="Calibri"/>
              </a:rPr>
              <a:t> in </a:t>
            </a:r>
            <a:r>
              <a:rPr lang="pt-BR" sz="2700" dirty="0" err="1">
                <a:latin typeface="Century" panose="02040604050505020304" pitchFamily="18" charset="0"/>
                <a:cs typeface="Calibri"/>
              </a:rPr>
              <a:t>my</a:t>
            </a:r>
            <a:r>
              <a:rPr lang="pt-BR" sz="2700" dirty="0">
                <a:latin typeface="Century" panose="02040604050505020304" pitchFamily="18" charset="0"/>
                <a:cs typeface="Calibri"/>
              </a:rPr>
              <a:t> </a:t>
            </a:r>
            <a:r>
              <a:rPr lang="pt-BR" sz="2700" dirty="0" err="1">
                <a:latin typeface="Century" panose="02040604050505020304" pitchFamily="18" charset="0"/>
                <a:cs typeface="Calibri"/>
              </a:rPr>
              <a:t>leisure</a:t>
            </a:r>
            <a:r>
              <a:rPr lang="pt-BR" sz="2700" dirty="0">
                <a:latin typeface="Century" panose="02040604050505020304" pitchFamily="18" charset="0"/>
                <a:cs typeface="Calibri"/>
              </a:rPr>
              <a:t> time are </a:t>
            </a:r>
            <a:r>
              <a:rPr lang="en-US" sz="2700" dirty="0">
                <a:latin typeface="Century" panose="02040604050505020304" pitchFamily="18" charset="0"/>
                <a:cs typeface="Calibri"/>
              </a:rPr>
              <a:t>reading, going to the beach and drawing. I don’t have kids and I have no pets. My dreams is to travel abroad and have a </a:t>
            </a:r>
            <a:r>
              <a:rPr lang="en-US" sz="2700" dirty="0" err="1">
                <a:latin typeface="Century" panose="02040604050505020304" pitchFamily="18" charset="0"/>
                <a:cs typeface="Calibri"/>
              </a:rPr>
              <a:t>pitbull</a:t>
            </a:r>
            <a:r>
              <a:rPr lang="en-US" sz="2700" dirty="0">
                <a:latin typeface="Century" panose="02040604050505020304" pitchFamily="18" charset="0"/>
                <a:cs typeface="Calibri"/>
              </a:rPr>
              <a:t> dog. What about you???</a:t>
            </a:r>
          </a:p>
        </p:txBody>
      </p:sp>
    </p:spTree>
    <p:extLst>
      <p:ext uri="{BB962C8B-B14F-4D97-AF65-F5344CB8AC3E}">
        <p14:creationId xmlns:p14="http://schemas.microsoft.com/office/powerpoint/2010/main" val="42262824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e">
  <a:themeElements>
    <a:clrScheme name="Paralaxe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2116</TotalTime>
  <Words>191</Words>
  <Application>Microsoft Office PowerPoint</Application>
  <PresentationFormat>Apresentação na tela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Berlin Sans FB</vt:lpstr>
      <vt:lpstr>Century</vt:lpstr>
      <vt:lpstr>Corbel</vt:lpstr>
      <vt:lpstr>Paralaxe</vt:lpstr>
      <vt:lpstr>Teacher Cristiane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 AO INGLÊS BÁSICO 1</dc:title>
  <dc:creator>Cristiane</dc:creator>
  <cp:lastModifiedBy>samsung</cp:lastModifiedBy>
  <cp:revision>136</cp:revision>
  <dcterms:created xsi:type="dcterms:W3CDTF">2014-02-09T15:38:27Z</dcterms:created>
  <dcterms:modified xsi:type="dcterms:W3CDTF">2021-06-09T18:35:15Z</dcterms:modified>
</cp:coreProperties>
</file>