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336" r:id="rId2"/>
    <p:sldId id="350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5" autoAdjust="0"/>
    <p:restoredTop sz="94660"/>
  </p:normalViewPr>
  <p:slideViewPr>
    <p:cSldViewPr>
      <p:cViewPr varScale="1">
        <p:scale>
          <a:sx n="68" d="100"/>
          <a:sy n="68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58436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62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78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787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554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97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646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930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0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2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07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39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90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86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51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43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05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EE48D2E-549C-4C8A-A5A7-9F4493305953}" type="datetimeFigureOut">
              <a:rPr lang="pt-BR" smtClean="0"/>
              <a:t>09/06/2021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58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7944" y="0"/>
            <a:ext cx="4248472" cy="901626"/>
          </a:xfrm>
        </p:spPr>
        <p:txBody>
          <a:bodyPr>
            <a:normAutofit/>
          </a:bodyPr>
          <a:lstStyle/>
          <a:p>
            <a:r>
              <a:rPr lang="en-US" sz="3500" b="1" dirty="0">
                <a:latin typeface="Berlin Sans FB"/>
                <a:cs typeface="Calibri Light"/>
              </a:rPr>
              <a:t>Teacher Cristiane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44282" y="1052736"/>
            <a:ext cx="5167532" cy="5616624"/>
          </a:xfrm>
        </p:spPr>
        <p:txBody>
          <a:bodyPr vert="horz" lIns="68580" tIns="34290" rIns="68580" bIns="34290" rtlCol="0" anchor="t">
            <a:norm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Name: </a:t>
            </a:r>
            <a:r>
              <a:rPr lang="pt-BR" sz="2600" dirty="0">
                <a:cs typeface="Calibri Light" panose="020F0302020204030204" pitchFamily="34" charset="0"/>
              </a:rPr>
              <a:t>Cristiane de Brito Cruz </a:t>
            </a:r>
            <a:endParaRPr lang="en-US" sz="2600" dirty="0">
              <a:cs typeface="Calibri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Country: </a:t>
            </a:r>
            <a:r>
              <a:rPr lang="en-US" sz="2600" dirty="0">
                <a:cs typeface="Calibri"/>
              </a:rPr>
              <a:t>Brazil.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Birth: </a:t>
            </a:r>
            <a:r>
              <a:rPr lang="en-US" sz="2600" dirty="0">
                <a:cs typeface="Calibri"/>
              </a:rPr>
              <a:t>June, 21</a:t>
            </a:r>
            <a:r>
              <a:rPr lang="en-US" sz="2600" baseline="30000" dirty="0">
                <a:cs typeface="Calibri"/>
              </a:rPr>
              <a:t>st</a:t>
            </a:r>
            <a:r>
              <a:rPr lang="en-US" sz="2600" dirty="0">
                <a:cs typeface="Calibri"/>
              </a:rPr>
              <a:t>, 1978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Age: </a:t>
            </a:r>
            <a:r>
              <a:rPr lang="en-US" sz="2600" dirty="0">
                <a:cs typeface="Calibri"/>
              </a:rPr>
              <a:t>43 years old.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Profession/Occupation: </a:t>
            </a:r>
            <a:r>
              <a:rPr lang="en-US" sz="2600" dirty="0">
                <a:cs typeface="Calibri"/>
              </a:rPr>
              <a:t>Teacher, Professor and researcher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Marital status: </a:t>
            </a:r>
            <a:r>
              <a:rPr lang="en-US" sz="2600" dirty="0">
                <a:cs typeface="Calibri"/>
              </a:rPr>
              <a:t>In a relationship.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Children’s: </a:t>
            </a:r>
            <a:r>
              <a:rPr lang="en-US" sz="2600" dirty="0">
                <a:cs typeface="Calibri"/>
              </a:rPr>
              <a:t>None.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Favorite color: </a:t>
            </a:r>
            <a:r>
              <a:rPr lang="en-US" sz="2600" dirty="0">
                <a:cs typeface="Calibri"/>
              </a:rPr>
              <a:t>blue.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Leisure time: </a:t>
            </a:r>
            <a:r>
              <a:rPr lang="en-US" sz="2600" dirty="0">
                <a:cs typeface="Calibri"/>
              </a:rPr>
              <a:t>reading, going to the beach, drawing. 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Mood: </a:t>
            </a:r>
            <a:r>
              <a:rPr lang="en-US" sz="2600" dirty="0">
                <a:cs typeface="Calibri"/>
              </a:rPr>
              <a:t>happy, feeling proud.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cs typeface="Calibri"/>
              </a:rPr>
              <a:t>Pets:</a:t>
            </a:r>
            <a:r>
              <a:rPr lang="en-US" sz="2600" dirty="0">
                <a:cs typeface="Calibri"/>
              </a:rPr>
              <a:t> None.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7CE9961-BAB1-4DB6-B120-DD4312D60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010" y="0"/>
            <a:ext cx="3912096" cy="391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87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208912" cy="5472608"/>
          </a:xfrm>
          <a:solidFill>
            <a:srgbClr val="FFC000"/>
          </a:solidFill>
        </p:spPr>
        <p:txBody>
          <a:bodyPr vert="horz" lIns="68580" tIns="34290" rIns="68580" bIns="34290" rtlCol="0" anchor="t"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t-BR" sz="2700" dirty="0" err="1">
                <a:latin typeface="Century" panose="02040604050505020304" pitchFamily="18" charset="0"/>
                <a:cs typeface="Calibri"/>
              </a:rPr>
              <a:t>Good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morning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people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t-BR" sz="2700" dirty="0" err="1">
                <a:latin typeface="Century" panose="02040604050505020304" pitchFamily="18" charset="0"/>
                <a:cs typeface="Calibri"/>
              </a:rPr>
              <a:t>My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name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is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Cristiane Cruz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and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I’m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a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Brazilian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woman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. I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am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fourty-three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Years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old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and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live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in Natal-RN.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I’m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an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English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teacher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and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professor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at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IFRN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School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Institute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.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I’m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doing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doctoring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at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IFRN,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so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I’m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a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researcher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, too. I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have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a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girlfriend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called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Kelly,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we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live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together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since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2020. I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love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green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but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my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favorite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color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is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blue. The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things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 like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best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in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my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</a:t>
            </a:r>
            <a:r>
              <a:rPr lang="pt-BR" sz="2700" dirty="0" err="1">
                <a:latin typeface="Century" panose="02040604050505020304" pitchFamily="18" charset="0"/>
                <a:cs typeface="Calibri"/>
              </a:rPr>
              <a:t>leisure</a:t>
            </a:r>
            <a:r>
              <a:rPr lang="pt-BR" sz="2700" dirty="0">
                <a:latin typeface="Century" panose="02040604050505020304" pitchFamily="18" charset="0"/>
                <a:cs typeface="Calibri"/>
              </a:rPr>
              <a:t> time are </a:t>
            </a:r>
            <a:r>
              <a:rPr lang="en-US" sz="2700" dirty="0">
                <a:latin typeface="Century" panose="02040604050505020304" pitchFamily="18" charset="0"/>
                <a:cs typeface="Calibri"/>
              </a:rPr>
              <a:t>reading, going to the beach and drawing. I don’t have kids and I have no pets. My dreams is to travel abroad and have a </a:t>
            </a:r>
            <a:r>
              <a:rPr lang="en-US" sz="2700" dirty="0" err="1">
                <a:latin typeface="Century" panose="02040604050505020304" pitchFamily="18" charset="0"/>
                <a:cs typeface="Calibri"/>
              </a:rPr>
              <a:t>pitbull</a:t>
            </a:r>
            <a:r>
              <a:rPr lang="en-US" sz="2700" dirty="0">
                <a:latin typeface="Century" panose="02040604050505020304" pitchFamily="18" charset="0"/>
                <a:cs typeface="Calibri"/>
              </a:rPr>
              <a:t> dog. What about you???</a:t>
            </a:r>
          </a:p>
        </p:txBody>
      </p:sp>
    </p:spTree>
    <p:extLst>
      <p:ext uri="{BB962C8B-B14F-4D97-AF65-F5344CB8AC3E}">
        <p14:creationId xmlns:p14="http://schemas.microsoft.com/office/powerpoint/2010/main" val="4226282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e">
  <a:themeElements>
    <a:clrScheme name="Paralaxe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2116</TotalTime>
  <Words>191</Words>
  <Application>Microsoft Office PowerPoint</Application>
  <PresentationFormat>Apresentação na tela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Berlin Sans FB</vt:lpstr>
      <vt:lpstr>Century</vt:lpstr>
      <vt:lpstr>Corbel</vt:lpstr>
      <vt:lpstr>Paralaxe</vt:lpstr>
      <vt:lpstr>Teacher Cristiane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INGLÊS BÁSICO 1</dc:title>
  <dc:creator>Cristiane</dc:creator>
  <cp:lastModifiedBy>samsung</cp:lastModifiedBy>
  <cp:revision>136</cp:revision>
  <dcterms:created xsi:type="dcterms:W3CDTF">2014-02-09T15:38:27Z</dcterms:created>
  <dcterms:modified xsi:type="dcterms:W3CDTF">2021-06-09T18:35:15Z</dcterms:modified>
</cp:coreProperties>
</file>