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83" r:id="rId2"/>
    <p:sldId id="323" r:id="rId3"/>
    <p:sldId id="352" r:id="rId4"/>
    <p:sldId id="331" r:id="rId5"/>
    <p:sldId id="353" r:id="rId6"/>
    <p:sldId id="336" r:id="rId7"/>
    <p:sldId id="354" r:id="rId8"/>
    <p:sldId id="355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5" autoAdjust="0"/>
    <p:restoredTop sz="94660"/>
  </p:normalViewPr>
  <p:slideViewPr>
    <p:cSldViewPr>
      <p:cViewPr varScale="1">
        <p:scale>
          <a:sx n="68" d="100"/>
          <a:sy n="68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58436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62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78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787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554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97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646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930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0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2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07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39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90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86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51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43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05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EE48D2E-549C-4C8A-A5A7-9F4493305953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58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01077" y="3863022"/>
            <a:ext cx="5064890" cy="479009"/>
          </a:xfrm>
        </p:spPr>
        <p:txBody>
          <a:bodyPr>
            <a:normAutofit/>
          </a:bodyPr>
          <a:lstStyle/>
          <a:p>
            <a:pPr algn="l"/>
            <a:r>
              <a:rPr lang="pt-BR" sz="2250" b="1" dirty="0">
                <a:solidFill>
                  <a:schemeClr val="accent5">
                    <a:lumMod val="75000"/>
                  </a:schemeClr>
                </a:solidFill>
              </a:rPr>
              <a:t>http://docente.ifrn.edu.br/cristianecruz</a:t>
            </a:r>
          </a:p>
        </p:txBody>
      </p:sp>
      <p:pic>
        <p:nvPicPr>
          <p:cNvPr id="1032" name="Picture 8" descr="http://www.pngall.com/wp-content/uploads/2016/03/Email-PN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033" y="2354280"/>
            <a:ext cx="630157" cy="64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092" y="3747298"/>
            <a:ext cx="656985" cy="69067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628" y="4539652"/>
            <a:ext cx="997612" cy="574711"/>
          </a:xfrm>
          <a:prstGeom prst="rect">
            <a:avLst/>
          </a:prstGeom>
        </p:spPr>
      </p:pic>
      <p:pic>
        <p:nvPicPr>
          <p:cNvPr id="6" name="Picture 2" descr="Resultado de imagem para google classro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186" y="5147528"/>
            <a:ext cx="1348467" cy="10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sultado de imagem para gmai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255" y="3182191"/>
            <a:ext cx="570495" cy="43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Resultado de imagem para ifrn currais novo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0"/>
            <a:ext cx="2627784" cy="299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ítulo 2"/>
          <p:cNvSpPr txBox="1">
            <a:spLocks/>
          </p:cNvSpPr>
          <p:nvPr/>
        </p:nvSpPr>
        <p:spPr>
          <a:xfrm>
            <a:off x="2267744" y="2427490"/>
            <a:ext cx="5093594" cy="4726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50" b="1" dirty="0">
                <a:solidFill>
                  <a:schemeClr val="accent5">
                    <a:lumMod val="75000"/>
                  </a:schemeClr>
                </a:solidFill>
              </a:rPr>
              <a:t>cristiane.cruz@ifrn.edu.br</a:t>
            </a:r>
          </a:p>
        </p:txBody>
      </p:sp>
      <p:sp>
        <p:nvSpPr>
          <p:cNvPr id="18" name="Subtítulo 2"/>
          <p:cNvSpPr txBox="1">
            <a:spLocks/>
          </p:cNvSpPr>
          <p:nvPr/>
        </p:nvSpPr>
        <p:spPr>
          <a:xfrm>
            <a:off x="2583812" y="3229139"/>
            <a:ext cx="4328746" cy="4757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50" b="1" dirty="0">
                <a:solidFill>
                  <a:schemeClr val="accent5">
                    <a:lumMod val="75000"/>
                  </a:schemeClr>
                </a:solidFill>
              </a:rPr>
              <a:t>cristianebrito1978@gmail.com</a:t>
            </a:r>
          </a:p>
        </p:txBody>
      </p:sp>
      <p:sp>
        <p:nvSpPr>
          <p:cNvPr id="19" name="Subtítulo 2"/>
          <p:cNvSpPr txBox="1">
            <a:spLocks/>
          </p:cNvSpPr>
          <p:nvPr/>
        </p:nvSpPr>
        <p:spPr>
          <a:xfrm>
            <a:off x="4082240" y="4539652"/>
            <a:ext cx="2175084" cy="464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50" b="1" dirty="0">
                <a:solidFill>
                  <a:schemeClr val="accent5">
                    <a:lumMod val="75000"/>
                  </a:schemeClr>
                </a:solidFill>
              </a:rPr>
              <a:t>suap.ifrn.edu.br</a:t>
            </a:r>
          </a:p>
        </p:txBody>
      </p:sp>
      <p:sp>
        <p:nvSpPr>
          <p:cNvPr id="20" name="Subtítulo 2"/>
          <p:cNvSpPr txBox="1">
            <a:spLocks/>
          </p:cNvSpPr>
          <p:nvPr/>
        </p:nvSpPr>
        <p:spPr>
          <a:xfrm>
            <a:off x="4876917" y="5210427"/>
            <a:ext cx="2668134" cy="8855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250" b="1" dirty="0">
                <a:solidFill>
                  <a:schemeClr val="accent5">
                    <a:lumMod val="75000"/>
                  </a:schemeClr>
                </a:solidFill>
              </a:rPr>
              <a:t>Ambiente virtual de aprendizagem</a:t>
            </a: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50874A23-4292-4193-B477-F4BD99421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4837" y="508521"/>
            <a:ext cx="3108733" cy="722628"/>
          </a:xfrm>
        </p:spPr>
        <p:txBody>
          <a:bodyPr>
            <a:normAutofit fontScale="90000"/>
          </a:bodyPr>
          <a:lstStyle/>
          <a:p>
            <a:r>
              <a:rPr lang="pt-BR" sz="4500" b="1" dirty="0" err="1"/>
              <a:t>English</a:t>
            </a:r>
            <a:r>
              <a:rPr lang="pt-BR" sz="4500" b="1" dirty="0"/>
              <a:t> </a:t>
            </a:r>
            <a:r>
              <a:rPr lang="pt-BR" sz="4500" b="1" dirty="0" err="1"/>
              <a:t>Class</a:t>
            </a:r>
            <a:endParaRPr lang="pt-BR" sz="4500" b="1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6ADF8C25-8C63-46FE-A5D1-91855CB205E6}"/>
              </a:ext>
            </a:extLst>
          </p:cNvPr>
          <p:cNvSpPr/>
          <p:nvPr/>
        </p:nvSpPr>
        <p:spPr>
          <a:xfrm>
            <a:off x="1967911" y="1325662"/>
            <a:ext cx="42286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err="1">
                <a:solidFill>
                  <a:srgbClr val="002060"/>
                </a:solidFill>
              </a:rPr>
              <a:t>Teacher</a:t>
            </a:r>
            <a:r>
              <a:rPr lang="pt-BR" sz="2400" b="1" dirty="0">
                <a:solidFill>
                  <a:srgbClr val="002060"/>
                </a:solidFill>
              </a:rPr>
              <a:t> Cristiane de Brito Cruz</a:t>
            </a:r>
          </a:p>
          <a:p>
            <a:r>
              <a:rPr lang="pt-BR" sz="2400" b="1" dirty="0">
                <a:solidFill>
                  <a:srgbClr val="002060"/>
                </a:solidFill>
              </a:rPr>
              <a:t>(84) 996-087-119</a:t>
            </a:r>
          </a:p>
        </p:txBody>
      </p:sp>
    </p:spTree>
    <p:extLst>
      <p:ext uri="{BB962C8B-B14F-4D97-AF65-F5344CB8AC3E}">
        <p14:creationId xmlns:p14="http://schemas.microsoft.com/office/powerpoint/2010/main" val="221430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67368AE-08CD-49B3-862A-2A7F8D3241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38" t="23387" r="37400" b="16384"/>
          <a:stretch/>
        </p:blipFill>
        <p:spPr>
          <a:xfrm>
            <a:off x="7390" y="0"/>
            <a:ext cx="3484490" cy="6858000"/>
          </a:xfrm>
          <a:prstGeom prst="rect">
            <a:avLst/>
          </a:prstGeom>
        </p:spPr>
      </p:pic>
      <p:sp>
        <p:nvSpPr>
          <p:cNvPr id="14" name="Título 1">
            <a:extLst>
              <a:ext uri="{FF2B5EF4-FFF2-40B4-BE49-F238E27FC236}">
                <a16:creationId xmlns:a16="http://schemas.microsoft.com/office/drawing/2014/main" id="{6908FBF8-BBC0-42EE-ACD2-4B94C617A111}"/>
              </a:ext>
            </a:extLst>
          </p:cNvPr>
          <p:cNvSpPr txBox="1">
            <a:spLocks/>
          </p:cNvSpPr>
          <p:nvPr/>
        </p:nvSpPr>
        <p:spPr>
          <a:xfrm>
            <a:off x="3707904" y="26506"/>
            <a:ext cx="5256584" cy="67148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500" b="1" dirty="0"/>
              <a:t>Oi Letícia,</a:t>
            </a:r>
          </a:p>
          <a:p>
            <a:endParaRPr lang="pt-BR" sz="4500" b="1" dirty="0"/>
          </a:p>
          <a:p>
            <a:r>
              <a:rPr lang="pt-BR" sz="4500" b="1" dirty="0"/>
              <a:t>Vamos realizar a atividade de língua inglesa comigo?</a:t>
            </a:r>
          </a:p>
          <a:p>
            <a:endParaRPr lang="pt-BR" sz="4500" b="1" dirty="0"/>
          </a:p>
          <a:p>
            <a:r>
              <a:rPr lang="pt-BR" sz="4500" b="1" dirty="0"/>
              <a:t>Me chamo Viola Davis e sou atriz.</a:t>
            </a:r>
          </a:p>
        </p:txBody>
      </p:sp>
    </p:spTree>
    <p:extLst>
      <p:ext uri="{BB962C8B-B14F-4D97-AF65-F5344CB8AC3E}">
        <p14:creationId xmlns:p14="http://schemas.microsoft.com/office/powerpoint/2010/main" val="385163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67368AE-08CD-49B3-862A-2A7F8D3241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38" t="23387" r="37400" b="16384"/>
          <a:stretch/>
        </p:blipFill>
        <p:spPr>
          <a:xfrm>
            <a:off x="7390" y="0"/>
            <a:ext cx="3484490" cy="6858000"/>
          </a:xfrm>
          <a:prstGeom prst="rect">
            <a:avLst/>
          </a:prstGeom>
        </p:spPr>
      </p:pic>
      <p:sp>
        <p:nvSpPr>
          <p:cNvPr id="14" name="Título 1">
            <a:extLst>
              <a:ext uri="{FF2B5EF4-FFF2-40B4-BE49-F238E27FC236}">
                <a16:creationId xmlns:a16="http://schemas.microsoft.com/office/drawing/2014/main" id="{6908FBF8-BBC0-42EE-ACD2-4B94C617A111}"/>
              </a:ext>
            </a:extLst>
          </p:cNvPr>
          <p:cNvSpPr txBox="1">
            <a:spLocks/>
          </p:cNvSpPr>
          <p:nvPr/>
        </p:nvSpPr>
        <p:spPr>
          <a:xfrm>
            <a:off x="3779912" y="26506"/>
            <a:ext cx="5184576" cy="67148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500" b="1" dirty="0"/>
              <a:t>No próximo slide tem as aulas da professora Cristiane.</a:t>
            </a:r>
          </a:p>
          <a:p>
            <a:endParaRPr lang="pt-BR" sz="4500" b="1" dirty="0"/>
          </a:p>
          <a:p>
            <a:r>
              <a:rPr lang="pt-BR" sz="4500" b="1" dirty="0"/>
              <a:t>Após cada aula ela pode te ajudar a fazer a atividade, ok?</a:t>
            </a:r>
          </a:p>
        </p:txBody>
      </p:sp>
    </p:spTree>
    <p:extLst>
      <p:ext uri="{BB962C8B-B14F-4D97-AF65-F5344CB8AC3E}">
        <p14:creationId xmlns:p14="http://schemas.microsoft.com/office/powerpoint/2010/main" val="227848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146142"/>
              </p:ext>
            </p:extLst>
          </p:nvPr>
        </p:nvGraphicFramePr>
        <p:xfrm>
          <a:off x="179512" y="620688"/>
          <a:ext cx="8820473" cy="5665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5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3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7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603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WEDNESDAY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7h</a:t>
                      </a:r>
                      <a:r>
                        <a:rPr lang="pt-BR" sz="2000" baseline="0" dirty="0"/>
                        <a:t> – 7h50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7h50 – 8h30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rgbClr val="FF0000"/>
                          </a:solidFill>
                        </a:rPr>
                        <a:t>9h</a:t>
                      </a:r>
                      <a:r>
                        <a:rPr lang="pt-BR" sz="2000" dirty="0"/>
                        <a:t> – 9h35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rgbClr val="00B050"/>
                          </a:solidFill>
                        </a:rPr>
                        <a:t>3º Alimentos</a:t>
                      </a:r>
                      <a:r>
                        <a:rPr lang="pt-BR" sz="2000" b="1" baseline="0" dirty="0">
                          <a:solidFill>
                            <a:srgbClr val="00B050"/>
                          </a:solidFill>
                        </a:rPr>
                        <a:t> Mat.</a:t>
                      </a:r>
                      <a:endParaRPr lang="pt-BR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9h35 – 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</a:rPr>
                        <a:t>10h30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rgbClr val="00B050"/>
                          </a:solidFill>
                        </a:rPr>
                        <a:t>3º Alimentos</a:t>
                      </a:r>
                      <a:r>
                        <a:rPr lang="pt-BR" sz="2000" b="1" baseline="0" dirty="0">
                          <a:solidFill>
                            <a:srgbClr val="00B050"/>
                          </a:solidFill>
                        </a:rPr>
                        <a:t> Mat.</a:t>
                      </a:r>
                      <a:endParaRPr lang="pt-BR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TAL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rgbClr val="FF0000"/>
                          </a:solidFill>
                        </a:rPr>
                        <a:t>10h45</a:t>
                      </a:r>
                      <a:r>
                        <a:rPr lang="pt-BR" sz="2000" dirty="0"/>
                        <a:t> – 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</a:rPr>
                        <a:t>11h30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---</a:t>
                      </a:r>
                      <a:endParaRPr lang="pt-BR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rgbClr val="00B050"/>
                          </a:solidFill>
                        </a:rPr>
                        <a:t>3º Alimentos</a:t>
                      </a:r>
                      <a:r>
                        <a:rPr lang="pt-BR" sz="2000" b="1" baseline="0" dirty="0">
                          <a:solidFill>
                            <a:srgbClr val="00B050"/>
                          </a:solidFill>
                        </a:rPr>
                        <a:t> Mat.</a:t>
                      </a:r>
                      <a:endParaRPr lang="pt-BR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11h15 – 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C.A.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603">
                <a:tc gridSpan="4"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INTERVALO PARA ALMOÇO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13h</a:t>
                      </a:r>
                      <a:r>
                        <a:rPr lang="pt-BR" sz="2000" baseline="0" dirty="0"/>
                        <a:t> – 13h50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13h50 – 14h30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702">
                <a:tc>
                  <a:txBody>
                    <a:bodyPr/>
                    <a:lstStyle/>
                    <a:p>
                      <a:r>
                        <a:rPr lang="pt-BR" sz="2000" dirty="0"/>
                        <a:t>14h50 – 15h35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702">
                <a:tc>
                  <a:txBody>
                    <a:bodyPr/>
                    <a:lstStyle/>
                    <a:p>
                      <a:r>
                        <a:rPr lang="pt-BR" sz="2000" dirty="0"/>
                        <a:t>15h35 – 16h20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5702">
                <a:tc>
                  <a:txBody>
                    <a:bodyPr/>
                    <a:lstStyle/>
                    <a:p>
                      <a:r>
                        <a:rPr lang="pt-BR" sz="2000" dirty="0"/>
                        <a:t>16h20 – 17h15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603">
                <a:tc>
                  <a:txBody>
                    <a:bodyPr/>
                    <a:lstStyle/>
                    <a:p>
                      <a:r>
                        <a:rPr lang="pt-BR" sz="2000" dirty="0"/>
                        <a:t>17h15 – 18h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971600" y="0"/>
            <a:ext cx="7128792" cy="54868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Horários da Prof.ª. Cristiane</a:t>
            </a:r>
          </a:p>
        </p:txBody>
      </p:sp>
    </p:spTree>
    <p:extLst>
      <p:ext uri="{BB962C8B-B14F-4D97-AF65-F5344CB8AC3E}">
        <p14:creationId xmlns:p14="http://schemas.microsoft.com/office/powerpoint/2010/main" val="146247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67368AE-08CD-49B3-862A-2A7F8D3241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38" t="23387" r="37400" b="16384"/>
          <a:stretch/>
        </p:blipFill>
        <p:spPr>
          <a:xfrm>
            <a:off x="7390" y="0"/>
            <a:ext cx="3484490" cy="6858000"/>
          </a:xfrm>
          <a:prstGeom prst="rect">
            <a:avLst/>
          </a:prstGeom>
        </p:spPr>
      </p:pic>
      <p:sp>
        <p:nvSpPr>
          <p:cNvPr id="14" name="Título 1">
            <a:extLst>
              <a:ext uri="{FF2B5EF4-FFF2-40B4-BE49-F238E27FC236}">
                <a16:creationId xmlns:a16="http://schemas.microsoft.com/office/drawing/2014/main" id="{6908FBF8-BBC0-42EE-ACD2-4B94C617A111}"/>
              </a:ext>
            </a:extLst>
          </p:cNvPr>
          <p:cNvSpPr txBox="1">
            <a:spLocks/>
          </p:cNvSpPr>
          <p:nvPr/>
        </p:nvSpPr>
        <p:spPr>
          <a:xfrm>
            <a:off x="3779912" y="26506"/>
            <a:ext cx="5184576" cy="67148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500" b="1" dirty="0"/>
              <a:t>No próximo slide tem o papa Francisco. Você conhece ele?</a:t>
            </a:r>
          </a:p>
          <a:p>
            <a:endParaRPr lang="pt-BR" sz="4500" b="1" dirty="0"/>
          </a:p>
          <a:p>
            <a:r>
              <a:rPr lang="pt-BR" sz="4500" b="1" dirty="0"/>
              <a:t>Bom eu vou colocar um slide em português para te ajudar depois do slide em inglês. Tudo bem?</a:t>
            </a:r>
          </a:p>
        </p:txBody>
      </p:sp>
    </p:spTree>
    <p:extLst>
      <p:ext uri="{BB962C8B-B14F-4D97-AF65-F5344CB8AC3E}">
        <p14:creationId xmlns:p14="http://schemas.microsoft.com/office/powerpoint/2010/main" val="1024068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6277266" cy="90162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Berlin Sans FB"/>
                <a:cs typeface="Calibri Light"/>
              </a:rPr>
              <a:t>Pope Francisco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1663108"/>
            <a:ext cx="5868144" cy="4502196"/>
          </a:xfrm>
        </p:spPr>
        <p:txBody>
          <a:bodyPr vert="horz" lIns="68580" tIns="34290" rIns="68580" bIns="34290" rtlCol="0" anchor="t">
            <a:normAutofit lnSpcReduction="10000"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Name: </a:t>
            </a:r>
            <a:r>
              <a:rPr lang="pt-BR" sz="2600" dirty="0">
                <a:cs typeface="Calibri Light" panose="020F0302020204030204" pitchFamily="34" charset="0"/>
              </a:rPr>
              <a:t>Jorge Mario Bergoglio.</a:t>
            </a:r>
            <a:endParaRPr lang="en-US" sz="2600" dirty="0">
              <a:cs typeface="Calibri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Country: </a:t>
            </a:r>
            <a:r>
              <a:rPr lang="en-US" sz="2600" dirty="0">
                <a:cs typeface="Calibri"/>
              </a:rPr>
              <a:t>Argentina.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Birth: </a:t>
            </a:r>
            <a:r>
              <a:rPr lang="en-US" sz="2600" dirty="0">
                <a:cs typeface="Calibri"/>
              </a:rPr>
              <a:t>December 17th, 1932.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Age: </a:t>
            </a:r>
            <a:r>
              <a:rPr lang="en-US" sz="2600" dirty="0">
                <a:cs typeface="Calibri"/>
              </a:rPr>
              <a:t>82 years old.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Profession/Occupation: </a:t>
            </a:r>
            <a:r>
              <a:rPr lang="en-US" sz="2600" dirty="0">
                <a:cs typeface="Calibri"/>
              </a:rPr>
              <a:t>Bishop, Archbishop and Pope.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Marital status: </a:t>
            </a:r>
            <a:r>
              <a:rPr lang="en-US" sz="2600" dirty="0">
                <a:cs typeface="Calibri"/>
              </a:rPr>
              <a:t>Single.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Children’s: </a:t>
            </a:r>
            <a:r>
              <a:rPr lang="en-US" sz="2600" dirty="0">
                <a:cs typeface="Calibri"/>
              </a:rPr>
              <a:t>None.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Favorite color: </a:t>
            </a:r>
            <a:r>
              <a:rPr lang="en-US" sz="2600" dirty="0">
                <a:cs typeface="Calibri"/>
              </a:rPr>
              <a:t>navy blue.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Leisure time: </a:t>
            </a:r>
            <a:r>
              <a:rPr lang="en-US" sz="2600" dirty="0">
                <a:cs typeface="Calibri"/>
              </a:rPr>
              <a:t>Prayer and meditation.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Mood: </a:t>
            </a:r>
            <a:r>
              <a:rPr lang="en-US" sz="2600" dirty="0">
                <a:cs typeface="Calibri"/>
              </a:rPr>
              <a:t>bored, tired.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Pets:</a:t>
            </a:r>
            <a:r>
              <a:rPr lang="en-US" sz="2600" dirty="0">
                <a:cs typeface="Calibri"/>
              </a:rPr>
              <a:t> None.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8A14817-6C21-46D7-BE51-16508FF4D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5" y="1988840"/>
            <a:ext cx="302433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87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6277266" cy="90162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Berlin Sans FB"/>
                <a:cs typeface="Calibri Light"/>
              </a:rPr>
              <a:t>Pope Francisco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848" y="1663108"/>
            <a:ext cx="5940152" cy="4502196"/>
          </a:xfrm>
        </p:spPr>
        <p:txBody>
          <a:bodyPr vert="horz" lIns="68580" tIns="34290" rIns="68580" bIns="34290" rtlCol="0" anchor="t"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Name: </a:t>
            </a:r>
            <a:r>
              <a:rPr lang="pt-BR" sz="2600" dirty="0">
                <a:cs typeface="Calibri Light" panose="020F0302020204030204" pitchFamily="34" charset="0"/>
              </a:rPr>
              <a:t>SIGNIFICA NOME</a:t>
            </a:r>
            <a:endParaRPr lang="en-US" sz="2600" dirty="0">
              <a:cs typeface="Calibri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Country: </a:t>
            </a:r>
            <a:r>
              <a:rPr lang="en-US" sz="2600" dirty="0">
                <a:cs typeface="Calibri"/>
              </a:rPr>
              <a:t>SIGNIFICA PAÍS.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Birth: </a:t>
            </a:r>
            <a:r>
              <a:rPr lang="en-US" sz="2600" dirty="0">
                <a:cs typeface="Calibri"/>
              </a:rPr>
              <a:t>SIGNIFICA DATA DE ANIVERSÁRIO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Age: </a:t>
            </a:r>
            <a:r>
              <a:rPr lang="en-US" sz="2600" dirty="0">
                <a:cs typeface="Calibri"/>
              </a:rPr>
              <a:t>SIGNIFICA IDADE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Profession/Occupation: </a:t>
            </a:r>
            <a:r>
              <a:rPr lang="en-US" sz="2600" dirty="0">
                <a:cs typeface="Calibri"/>
              </a:rPr>
              <a:t>SIGNIFICA PROFISSÃO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Marital status: </a:t>
            </a:r>
            <a:r>
              <a:rPr lang="en-US" sz="2600" dirty="0">
                <a:cs typeface="Calibri"/>
              </a:rPr>
              <a:t>SIGNIFICA ESTADO CIVIL, SE A PESSOA É CASADA, SOLTEIRA, ETC.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Children’s: </a:t>
            </a:r>
            <a:r>
              <a:rPr lang="en-US" sz="2600" dirty="0">
                <a:cs typeface="Calibri"/>
              </a:rPr>
              <a:t>SIGNIFICA FILHOS.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Favorite color: </a:t>
            </a:r>
            <a:r>
              <a:rPr lang="en-US" sz="2600" dirty="0">
                <a:cs typeface="Calibri"/>
              </a:rPr>
              <a:t>SIGNIFICA COR FAVORITA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Leisure time: </a:t>
            </a:r>
            <a:r>
              <a:rPr lang="en-US" sz="2600" dirty="0">
                <a:cs typeface="Calibri"/>
              </a:rPr>
              <a:t>SIGNIFICA HORA VAGA.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Mood: </a:t>
            </a:r>
            <a:r>
              <a:rPr lang="en-US" sz="2600" dirty="0">
                <a:cs typeface="Calibri"/>
              </a:rPr>
              <a:t>SIGNIFICA HUMOR, COMO A PESSOA ESTÁ SE SENTINDO.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Pets:</a:t>
            </a:r>
            <a:r>
              <a:rPr lang="en-US" sz="2600" dirty="0">
                <a:cs typeface="Calibri"/>
              </a:rPr>
              <a:t> SIGNIFICA ANIMAIS DE ESTIMAÇÃO.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8A14817-6C21-46D7-BE51-16508FF4D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5" y="1988840"/>
            <a:ext cx="302433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65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67368AE-08CD-49B3-862A-2A7F8D3241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38" t="23387" r="37400" b="16384"/>
          <a:stretch/>
        </p:blipFill>
        <p:spPr>
          <a:xfrm>
            <a:off x="7390" y="0"/>
            <a:ext cx="3484490" cy="6858000"/>
          </a:xfrm>
          <a:prstGeom prst="rect">
            <a:avLst/>
          </a:prstGeom>
        </p:spPr>
      </p:pic>
      <p:sp>
        <p:nvSpPr>
          <p:cNvPr id="14" name="Título 1">
            <a:extLst>
              <a:ext uri="{FF2B5EF4-FFF2-40B4-BE49-F238E27FC236}">
                <a16:creationId xmlns:a16="http://schemas.microsoft.com/office/drawing/2014/main" id="{6908FBF8-BBC0-42EE-ACD2-4B94C617A111}"/>
              </a:ext>
            </a:extLst>
          </p:cNvPr>
          <p:cNvSpPr txBox="1">
            <a:spLocks/>
          </p:cNvSpPr>
          <p:nvPr/>
        </p:nvSpPr>
        <p:spPr>
          <a:xfrm>
            <a:off x="3779912" y="26506"/>
            <a:ext cx="5184576" cy="67148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500" b="1" dirty="0"/>
              <a:t>Quero que você faça um slide de alguém que você goste: um artista, alguém da família, etc. com estas informações do slide do Papa Francisco. Use os nomes em inglês e pesquise as respostas também em inglês. Cristiane vai te ajudar sempre e </a:t>
            </a:r>
            <a:r>
              <a:rPr lang="pt-BR" sz="4500" b="1"/>
              <a:t>eu também.</a:t>
            </a:r>
            <a:endParaRPr lang="pt-BR" sz="4500" b="1" dirty="0"/>
          </a:p>
        </p:txBody>
      </p:sp>
    </p:spTree>
    <p:extLst>
      <p:ext uri="{BB962C8B-B14F-4D97-AF65-F5344CB8AC3E}">
        <p14:creationId xmlns:p14="http://schemas.microsoft.com/office/powerpoint/2010/main" val="2011152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e">
  <a:themeElements>
    <a:clrScheme name="Paralaxe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2115</TotalTime>
  <Words>427</Words>
  <Application>Microsoft Office PowerPoint</Application>
  <PresentationFormat>Apresentação na tela (4:3)</PresentationFormat>
  <Paragraphs>98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Berlin Sans FB</vt:lpstr>
      <vt:lpstr>Corbel</vt:lpstr>
      <vt:lpstr>Paralaxe</vt:lpstr>
      <vt:lpstr>English Class</vt:lpstr>
      <vt:lpstr>Apresentação do PowerPoint</vt:lpstr>
      <vt:lpstr>Apresentação do PowerPoint</vt:lpstr>
      <vt:lpstr>Horários da Prof.ª. Cristiane</vt:lpstr>
      <vt:lpstr>Apresentação do PowerPoint</vt:lpstr>
      <vt:lpstr>Pope Francisco</vt:lpstr>
      <vt:lpstr>Pope Francisco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INGLÊS BÁSICO 1</dc:title>
  <dc:creator>Cristiane</dc:creator>
  <cp:lastModifiedBy>Cristiane de Brito Cruz</cp:lastModifiedBy>
  <cp:revision>136</cp:revision>
  <dcterms:created xsi:type="dcterms:W3CDTF">2014-02-09T15:38:27Z</dcterms:created>
  <dcterms:modified xsi:type="dcterms:W3CDTF">2021-05-31T13:41:46Z</dcterms:modified>
</cp:coreProperties>
</file>