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
  </p:notesMasterIdLst>
  <p:handoutMasterIdLst>
    <p:handoutMasterId r:id="rId12"/>
  </p:handoutMasterIdLst>
  <p:sldIdLst>
    <p:sldId id="256" r:id="rId2"/>
    <p:sldId id="268" r:id="rId3"/>
    <p:sldId id="342" r:id="rId4"/>
    <p:sldId id="345" r:id="rId5"/>
    <p:sldId id="343" r:id="rId6"/>
    <p:sldId id="344" r:id="rId7"/>
    <p:sldId id="350" r:id="rId8"/>
    <p:sldId id="349" r:id="rId9"/>
    <p:sldId id="351" r:id="rId10"/>
  </p:sldIdLst>
  <p:sldSz cx="10080625" cy="7559675"/>
  <p:notesSz cx="7559675" cy="10691813"/>
  <p:defaultTextStyle>
    <a:defPPr>
      <a:defRPr lang="pt-BR"/>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11" autoAdjust="0"/>
  </p:normalViewPr>
  <p:slideViewPr>
    <p:cSldViewPr>
      <p:cViewPr varScale="1">
        <p:scale>
          <a:sx n="62" d="100"/>
          <a:sy n="62" d="100"/>
        </p:scale>
        <p:origin x="1446" y="60"/>
      </p:cViewPr>
      <p:guideLst>
        <p:guide orient="horz" pos="2381"/>
        <p:guide pos="317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ço Reservado para Cabeçalho 1"/>
          <p:cNvSpPr txBox="1">
            <a:spLocks noGrp="1"/>
          </p:cNvSpPr>
          <p:nvPr>
            <p:ph type="hdr" sz="quarter"/>
          </p:nvPr>
        </p:nvSpPr>
        <p:spPr>
          <a:xfrm>
            <a:off x="0" y="0"/>
            <a:ext cx="3280501" cy="534101"/>
          </a:xfrm>
          <a:prstGeom prst="rect">
            <a:avLst/>
          </a:prstGeom>
          <a:noFill/>
          <a:ln>
            <a:noFill/>
          </a:ln>
        </p:spPr>
        <p:txBody>
          <a:bodyPr vert="horz" wrap="squar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pt-BR" sz="1400" b="0" i="0" u="none" strike="noStrike" kern="1200" cap="none" spc="0" baseline="0">
              <a:solidFill>
                <a:srgbClr val="000000"/>
              </a:solidFill>
              <a:uFillTx/>
              <a:latin typeface="Bitstream Vera Sans" pitchFamily="18"/>
              <a:ea typeface="Bitstream Vera Sans" pitchFamily="2"/>
              <a:cs typeface="Bitstream Vera Sans" pitchFamily="2"/>
            </a:endParaRPr>
          </a:p>
        </p:txBody>
      </p:sp>
      <p:sp>
        <p:nvSpPr>
          <p:cNvPr id="3" name="Espaço Reservado para Data 2"/>
          <p:cNvSpPr txBox="1">
            <a:spLocks noGrp="1"/>
          </p:cNvSpPr>
          <p:nvPr>
            <p:ph type="dt" sz="quarter" idx="1"/>
          </p:nvPr>
        </p:nvSpPr>
        <p:spPr>
          <a:xfrm>
            <a:off x="4279053" y="0"/>
            <a:ext cx="3280501" cy="534101"/>
          </a:xfrm>
          <a:prstGeom prst="rect">
            <a:avLst/>
          </a:prstGeom>
          <a:noFill/>
          <a:ln>
            <a:noFill/>
          </a:ln>
        </p:spPr>
        <p:txBody>
          <a:bodyPr vert="horz" wrap="squar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pt-BR" sz="1400" b="0" i="0" u="none" strike="noStrike" kern="1200" cap="none" spc="0" baseline="0">
              <a:solidFill>
                <a:srgbClr val="000000"/>
              </a:solidFill>
              <a:uFillTx/>
              <a:latin typeface="Bitstream Vera Sans" pitchFamily="18"/>
              <a:ea typeface="Bitstream Vera Sans" pitchFamily="2"/>
              <a:cs typeface="Bitstream Vera Sans" pitchFamily="2"/>
            </a:endParaRPr>
          </a:p>
        </p:txBody>
      </p:sp>
      <p:sp>
        <p:nvSpPr>
          <p:cNvPr id="4" name="Espaço Reservado para Rodapé 3"/>
          <p:cNvSpPr txBox="1">
            <a:spLocks noGrp="1"/>
          </p:cNvSpPr>
          <p:nvPr>
            <p:ph type="ftr" sz="quarter" idx="2"/>
          </p:nvPr>
        </p:nvSpPr>
        <p:spPr>
          <a:xfrm>
            <a:off x="0" y="10157658"/>
            <a:ext cx="3280501" cy="534101"/>
          </a:xfrm>
          <a:prstGeom prst="rect">
            <a:avLst/>
          </a:prstGeom>
          <a:noFill/>
          <a:ln>
            <a:noFill/>
          </a:ln>
        </p:spPr>
        <p:txBody>
          <a:bodyPr vert="horz" wrap="squar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pt-BR" sz="1400" b="0" i="0" u="none" strike="noStrike" kern="1200" cap="none" spc="0" baseline="0">
              <a:solidFill>
                <a:srgbClr val="000000"/>
              </a:solidFill>
              <a:uFillTx/>
              <a:latin typeface="Bitstream Vera Sans" pitchFamily="18"/>
              <a:ea typeface="Bitstream Vera Sans" pitchFamily="2"/>
              <a:cs typeface="Bitstream Vera Sans" pitchFamily="2"/>
            </a:endParaRPr>
          </a:p>
        </p:txBody>
      </p:sp>
      <p:sp>
        <p:nvSpPr>
          <p:cNvPr id="5" name="Espaço Reservado para Número de Slide 4"/>
          <p:cNvSpPr txBox="1">
            <a:spLocks noGrp="1"/>
          </p:cNvSpPr>
          <p:nvPr>
            <p:ph type="sldNum" sz="quarter" idx="3"/>
          </p:nvPr>
        </p:nvSpPr>
        <p:spPr>
          <a:xfrm>
            <a:off x="4279053" y="10157658"/>
            <a:ext cx="3280501" cy="534101"/>
          </a:xfrm>
          <a:prstGeom prst="rect">
            <a:avLst/>
          </a:prstGeom>
          <a:noFill/>
          <a:ln>
            <a:noFill/>
          </a:ln>
        </p:spPr>
        <p:txBody>
          <a:bodyPr vert="horz" wrap="squar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C85FF902-520B-4A9F-89E6-D9FAA98195C0}" type="slidenum">
              <a:t>‹nº›</a:t>
            </a:fld>
            <a:endParaRPr lang="pt-BR" sz="1400" b="0" i="0" u="none" strike="noStrike" kern="1200" cap="none" spc="0" baseline="0">
              <a:solidFill>
                <a:srgbClr val="000000"/>
              </a:solidFill>
              <a:uFillTx/>
              <a:latin typeface="Bitstream Vera Sans" pitchFamily="18"/>
              <a:ea typeface="Bitstream Vera Sans" pitchFamily="2"/>
              <a:cs typeface="Bitstream Vera Sans" pitchFamily="2"/>
            </a:endParaRPr>
          </a:p>
        </p:txBody>
      </p:sp>
    </p:spTree>
    <p:extLst>
      <p:ext uri="{BB962C8B-B14F-4D97-AF65-F5344CB8AC3E}">
        <p14:creationId xmlns:p14="http://schemas.microsoft.com/office/powerpoint/2010/main" val="2829646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idx="2"/>
          </p:nvPr>
        </p:nvSpPr>
        <p:spPr>
          <a:xfrm>
            <a:off x="1106488" y="812800"/>
            <a:ext cx="5345112" cy="4008438"/>
          </a:xfrm>
          <a:prstGeom prst="rect">
            <a:avLst/>
          </a:prstGeom>
          <a:noFill/>
          <a:ln>
            <a:noFill/>
            <a:prstDash val="solid"/>
          </a:ln>
        </p:spPr>
      </p:sp>
      <p:sp>
        <p:nvSpPr>
          <p:cNvPr id="3" name="Espaço Reservado para Anotações 2"/>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lstStyle/>
          <a:p>
            <a:pPr lvl="0"/>
            <a:endParaRPr lang="pt-BR"/>
          </a:p>
        </p:txBody>
      </p:sp>
      <p:sp>
        <p:nvSpPr>
          <p:cNvPr id="4" name="Espaço Reservado para Cabeçalho 3"/>
          <p:cNvSpPr txBox="1">
            <a:spLocks noGrp="1"/>
          </p:cNvSpPr>
          <p:nvPr>
            <p:ph type="hdr" sz="quarter"/>
          </p:nvPr>
        </p:nvSpPr>
        <p:spPr>
          <a:xfrm>
            <a:off x="0" y="0"/>
            <a:ext cx="3280318" cy="534238"/>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pt-BR" sz="1400" b="0" i="0" u="none" strike="noStrike" kern="1200" cap="none" spc="0" baseline="0">
                <a:solidFill>
                  <a:srgbClr val="000000"/>
                </a:solidFill>
                <a:uFillTx/>
                <a:latin typeface="Bitstream Vera Sans" pitchFamily="18"/>
                <a:ea typeface="Bitstream Vera Sans" pitchFamily="2"/>
                <a:cs typeface="Bitstream Vera Sans" pitchFamily="2"/>
              </a:defRPr>
            </a:lvl1pPr>
          </a:lstStyle>
          <a:p>
            <a:pPr lvl="0"/>
            <a:endParaRPr lang="pt-BR"/>
          </a:p>
        </p:txBody>
      </p:sp>
      <p:sp>
        <p:nvSpPr>
          <p:cNvPr id="5" name="Espaço Reservado para Data 4"/>
          <p:cNvSpPr txBox="1">
            <a:spLocks noGrp="1"/>
          </p:cNvSpPr>
          <p:nvPr>
            <p:ph type="dt" idx="1"/>
          </p:nvPr>
        </p:nvSpPr>
        <p:spPr>
          <a:xfrm>
            <a:off x="4279318" y="0"/>
            <a:ext cx="3280318" cy="534238"/>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pt-BR" sz="1400" b="0" i="0" u="none" strike="noStrike" kern="1200" cap="none" spc="0" baseline="0">
                <a:solidFill>
                  <a:srgbClr val="000000"/>
                </a:solidFill>
                <a:uFillTx/>
                <a:latin typeface="Bitstream Vera Sans" pitchFamily="18"/>
                <a:ea typeface="Bitstream Vera Sans" pitchFamily="2"/>
                <a:cs typeface="Bitstream Vera Sans" pitchFamily="2"/>
              </a:defRPr>
            </a:lvl1pPr>
          </a:lstStyle>
          <a:p>
            <a:pPr lvl="0"/>
            <a:endParaRPr lang="pt-BR"/>
          </a:p>
        </p:txBody>
      </p:sp>
      <p:sp>
        <p:nvSpPr>
          <p:cNvPr id="6" name="Espaço Reservado para Rodapé 5"/>
          <p:cNvSpPr txBox="1">
            <a:spLocks noGrp="1"/>
          </p:cNvSpPr>
          <p:nvPr>
            <p:ph type="ftr" sz="quarter" idx="4"/>
          </p:nvPr>
        </p:nvSpPr>
        <p:spPr>
          <a:xfrm>
            <a:off x="0" y="10157402"/>
            <a:ext cx="3280318" cy="534238"/>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pt-BR" sz="1400" b="0" i="0" u="none" strike="noStrike" kern="1200" cap="none" spc="0" baseline="0">
                <a:solidFill>
                  <a:srgbClr val="000000"/>
                </a:solidFill>
                <a:uFillTx/>
                <a:latin typeface="Bitstream Vera Sans" pitchFamily="18"/>
                <a:ea typeface="Bitstream Vera Sans" pitchFamily="2"/>
                <a:cs typeface="Bitstream Vera Sans" pitchFamily="2"/>
              </a:defRPr>
            </a:lvl1pPr>
          </a:lstStyle>
          <a:p>
            <a:pPr lvl="0"/>
            <a:endParaRPr lang="pt-BR"/>
          </a:p>
        </p:txBody>
      </p:sp>
      <p:sp>
        <p:nvSpPr>
          <p:cNvPr id="7" name="Espaço Reservado para Número de Slide 6"/>
          <p:cNvSpPr txBox="1">
            <a:spLocks noGrp="1"/>
          </p:cNvSpPr>
          <p:nvPr>
            <p:ph type="sldNum" sz="quarter" idx="5"/>
          </p:nvPr>
        </p:nvSpPr>
        <p:spPr>
          <a:xfrm>
            <a:off x="4279318" y="10157402"/>
            <a:ext cx="3280318" cy="534238"/>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pt-BR" sz="1400" b="0" i="0" u="none" strike="noStrike" kern="1200" cap="none" spc="0" baseline="0">
                <a:solidFill>
                  <a:srgbClr val="000000"/>
                </a:solidFill>
                <a:uFillTx/>
                <a:latin typeface="Bitstream Vera Sans" pitchFamily="18"/>
                <a:ea typeface="Bitstream Vera Sans" pitchFamily="2"/>
                <a:cs typeface="Bitstream Vera Sans" pitchFamily="2"/>
              </a:defRPr>
            </a:lvl1pPr>
          </a:lstStyle>
          <a:p>
            <a:pPr lvl="0"/>
            <a:fld id="{12A97282-B24C-4606-AAB2-EB47598D5716}" type="slidenum">
              <a:t>‹nº›</a:t>
            </a:fld>
            <a:endParaRPr lang="pt-BR"/>
          </a:p>
        </p:txBody>
      </p:sp>
    </p:spTree>
    <p:extLst>
      <p:ext uri="{BB962C8B-B14F-4D97-AF65-F5344CB8AC3E}">
        <p14:creationId xmlns:p14="http://schemas.microsoft.com/office/powerpoint/2010/main" val="2090548470"/>
      </p:ext>
    </p:extLst>
  </p:cSld>
  <p:clrMap bg1="lt1" tx1="dk1" bg2="lt2" tx2="dk2" accent1="accent1" accent2="accent2" accent3="accent3" accent4="accent4" accent5="accent5" accent6="accent6" hlink="hlink" folHlink="folHlink"/>
  <p:notesStyle>
    <a:lvl1pPr marL="215977" marR="0" lvl="0" indent="-215977" defTabSz="914305" rtl="0" fontAlgn="auto" hangingPunct="0">
      <a:lnSpc>
        <a:spcPct val="100000"/>
      </a:lnSpc>
      <a:spcBef>
        <a:spcPts val="0"/>
      </a:spcBef>
      <a:spcAft>
        <a:spcPts val="0"/>
      </a:spcAft>
      <a:buSzPct val="45000"/>
      <a:buFont typeface="StarSymbol"/>
      <a:buChar char="●"/>
      <a:tabLst/>
      <a:defRPr lang="pt-BR" sz="2000" b="0" i="0" u="none" strike="noStrike" kern="0" cap="none" spc="0" baseline="0">
        <a:solidFill>
          <a:srgbClr val="000000"/>
        </a:solidFill>
        <a:uFillTx/>
        <a:latin typeface="Bitstream Vera Sans" pitchFamily="18"/>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06488" y="812800"/>
            <a:ext cx="5345112" cy="4008438"/>
          </a:xfrm>
          <a:solidFill>
            <a:srgbClr val="4F81BD"/>
          </a:solidFill>
          <a:ln w="25402">
            <a:solidFill>
              <a:srgbClr val="385D8A"/>
            </a:solidFill>
            <a:prstDash val="solid"/>
          </a:ln>
        </p:spPr>
      </p:sp>
      <p:sp>
        <p:nvSpPr>
          <p:cNvPr id="3" name="Espaço Reservado para Anotações 2"/>
          <p:cNvSpPr txBox="1">
            <a:spLocks noGrp="1"/>
          </p:cNvSpPr>
          <p:nvPr>
            <p:ph type="body" sz="quarter" idx="1"/>
          </p:nvPr>
        </p:nvSpPr>
        <p:spPr>
          <a:xfrm>
            <a:off x="755998" y="5078522"/>
            <a:ext cx="6047640" cy="4811399"/>
          </a:xfrm>
        </p:spPr>
        <p:txBody>
          <a:bodyPr>
            <a:spAutoFit/>
          </a:bodyPr>
          <a:lstStyle/>
          <a:p>
            <a:endParaRPr lang="pt-BR"/>
          </a:p>
        </p:txBody>
      </p:sp>
    </p:spTree>
    <p:extLst>
      <p:ext uri="{BB962C8B-B14F-4D97-AF65-F5344CB8AC3E}">
        <p14:creationId xmlns:p14="http://schemas.microsoft.com/office/powerpoint/2010/main" val="126304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1" name="Rectangle 10"/>
          <p:cNvSpPr/>
          <p:nvPr/>
        </p:nvSpPr>
        <p:spPr>
          <a:xfrm>
            <a:off x="0" y="4262563"/>
            <a:ext cx="10080625" cy="3297112"/>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2" name="Rectangle 11"/>
          <p:cNvSpPr/>
          <p:nvPr/>
        </p:nvSpPr>
        <p:spPr>
          <a:xfrm>
            <a:off x="0" y="0"/>
            <a:ext cx="10080625" cy="4262563"/>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13" name="Rectangle 12"/>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4" name="Oval 13"/>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3" name="Subtitle 2"/>
          <p:cNvSpPr>
            <a:spLocks noGrp="1"/>
          </p:cNvSpPr>
          <p:nvPr>
            <p:ph type="subTitle" idx="1"/>
          </p:nvPr>
        </p:nvSpPr>
        <p:spPr>
          <a:xfrm>
            <a:off x="1624757" y="5569496"/>
            <a:ext cx="6214412" cy="972373"/>
          </a:xfrm>
        </p:spPr>
        <p:txBody>
          <a:bodyPr>
            <a:normAutofit/>
          </a:bodyPr>
          <a:lstStyle>
            <a:lvl1pPr marL="0" indent="0" algn="l">
              <a:buNone/>
              <a:defRPr sz="2400">
                <a:solidFill>
                  <a:schemeClr val="tx2"/>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pPr lvl="0"/>
            <a:endParaRPr lang="pt-BR"/>
          </a:p>
        </p:txBody>
      </p:sp>
      <p:sp>
        <p:nvSpPr>
          <p:cNvPr id="5" name="Footer Placeholder 4"/>
          <p:cNvSpPr>
            <a:spLocks noGrp="1"/>
          </p:cNvSpPr>
          <p:nvPr>
            <p:ph type="ftr" sz="quarter" idx="11"/>
          </p:nvPr>
        </p:nvSpPr>
        <p:spPr/>
        <p:txBody>
          <a:bodyPr/>
          <a:lstStyle/>
          <a:p>
            <a:pPr lvl="0"/>
            <a:endParaRPr lang="pt-BR"/>
          </a:p>
        </p:txBody>
      </p:sp>
      <p:sp>
        <p:nvSpPr>
          <p:cNvPr id="6" name="Slide Number Placeholder 5"/>
          <p:cNvSpPr>
            <a:spLocks noGrp="1"/>
          </p:cNvSpPr>
          <p:nvPr>
            <p:ph type="sldNum" sz="quarter" idx="12"/>
          </p:nvPr>
        </p:nvSpPr>
        <p:spPr/>
        <p:txBody>
          <a:bodyPr/>
          <a:lstStyle/>
          <a:p>
            <a:pPr lvl="0"/>
            <a:fld id="{C5943CAB-CF65-40D3-AF43-7AA89B7C7A4F}" type="slidenum">
              <a:rPr lang="pt-BR" smtClean="0"/>
              <a:t>‹nº›</a:t>
            </a:fld>
            <a:endParaRPr lang="pt-BR"/>
          </a:p>
        </p:txBody>
      </p:sp>
      <p:sp>
        <p:nvSpPr>
          <p:cNvPr id="2" name="Title 1"/>
          <p:cNvSpPr>
            <a:spLocks noGrp="1"/>
          </p:cNvSpPr>
          <p:nvPr>
            <p:ph type="ctrTitle"/>
          </p:nvPr>
        </p:nvSpPr>
        <p:spPr>
          <a:xfrm>
            <a:off x="901327" y="3452770"/>
            <a:ext cx="7910326" cy="1976635"/>
          </a:xfrm>
          <a:effectLst/>
        </p:spPr>
        <p:txBody>
          <a:bodyPr>
            <a:noAutofit/>
          </a:bodyPr>
          <a:lstStyle>
            <a:lvl1pPr marL="705560" indent="-503972" algn="l">
              <a:defRPr sz="6000"/>
            </a:lvl1pPr>
          </a:lstStyle>
          <a:p>
            <a:r>
              <a:rPr lang="pt-BR"/>
              <a:t>Clique para editar o título mestre</a:t>
            </a:r>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a:xfrm>
            <a:off x="2100130" y="806364"/>
            <a:ext cx="7056438" cy="383023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pPr lvl="0"/>
            <a:endParaRPr lang="pt-BR"/>
          </a:p>
        </p:txBody>
      </p:sp>
      <p:sp>
        <p:nvSpPr>
          <p:cNvPr id="5" name="Footer Placeholder 4"/>
          <p:cNvSpPr>
            <a:spLocks noGrp="1"/>
          </p:cNvSpPr>
          <p:nvPr>
            <p:ph type="ftr" sz="quarter" idx="11"/>
          </p:nvPr>
        </p:nvSpPr>
        <p:spPr/>
        <p:txBody>
          <a:bodyPr/>
          <a:lstStyle/>
          <a:p>
            <a:pPr lvl="0"/>
            <a:endParaRPr lang="pt-BR"/>
          </a:p>
        </p:txBody>
      </p:sp>
      <p:sp>
        <p:nvSpPr>
          <p:cNvPr id="6" name="Slide Number Placeholder 5"/>
          <p:cNvSpPr>
            <a:spLocks noGrp="1"/>
          </p:cNvSpPr>
          <p:nvPr>
            <p:ph type="sldNum" sz="quarter" idx="12"/>
          </p:nvPr>
        </p:nvSpPr>
        <p:spPr/>
        <p:txBody>
          <a:bodyPr/>
          <a:lstStyle/>
          <a:p>
            <a:pPr lvl="0"/>
            <a:fld id="{73C7269D-D6F7-40A4-B1DA-AF626E56E4CF}"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71938" y="415041"/>
            <a:ext cx="2268141" cy="5774299"/>
          </a:xfrm>
          <a:effectLst/>
        </p:spPr>
        <p:txBody>
          <a:bodyPr vert="eaVert"/>
          <a:lstStyle>
            <a:lvl1pPr algn="l">
              <a:defRPr/>
            </a:lvl1pPr>
          </a:lstStyle>
          <a:p>
            <a:r>
              <a:rPr lang="pt-BR"/>
              <a:t>Clique para editar o título mestre</a:t>
            </a:r>
            <a:endParaRPr lang="en-US"/>
          </a:p>
        </p:txBody>
      </p:sp>
      <p:sp>
        <p:nvSpPr>
          <p:cNvPr id="3" name="Vertical Text Placeholder 2"/>
          <p:cNvSpPr>
            <a:spLocks noGrp="1"/>
          </p:cNvSpPr>
          <p:nvPr>
            <p:ph type="body" orient="vert" idx="1"/>
          </p:nvPr>
        </p:nvSpPr>
        <p:spPr>
          <a:xfrm>
            <a:off x="3664604" y="806365"/>
            <a:ext cx="5323954" cy="5395532"/>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lvl="0"/>
            <a:endParaRPr lang="pt-BR"/>
          </a:p>
        </p:txBody>
      </p:sp>
      <p:sp>
        <p:nvSpPr>
          <p:cNvPr id="5" name="Footer Placeholder 4"/>
          <p:cNvSpPr>
            <a:spLocks noGrp="1"/>
          </p:cNvSpPr>
          <p:nvPr>
            <p:ph type="ftr" sz="quarter" idx="11"/>
          </p:nvPr>
        </p:nvSpPr>
        <p:spPr/>
        <p:txBody>
          <a:bodyPr/>
          <a:lstStyle/>
          <a:p>
            <a:pPr lvl="0"/>
            <a:endParaRPr lang="pt-BR"/>
          </a:p>
        </p:txBody>
      </p:sp>
      <p:sp>
        <p:nvSpPr>
          <p:cNvPr id="6" name="Slide Number Placeholder 5"/>
          <p:cNvSpPr>
            <a:spLocks noGrp="1"/>
          </p:cNvSpPr>
          <p:nvPr>
            <p:ph type="sldNum" sz="quarter" idx="12"/>
          </p:nvPr>
        </p:nvSpPr>
        <p:spPr/>
        <p:txBody>
          <a:bodyPr/>
          <a:lstStyle/>
          <a:p>
            <a:pPr lvl="0"/>
            <a:fld id="{44A1BE71-90E7-45FD-AF32-D808F434ADB3}" type="slidenum">
              <a:rPr lang="pt-BR" smtClean="0"/>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082734" y="503979"/>
            <a:ext cx="8493860" cy="2183906"/>
          </a:xfrm>
        </p:spPr>
        <p:txBody>
          <a:bodyPr/>
          <a:lstStyle/>
          <a:p>
            <a:r>
              <a:rPr lang="pt-BR"/>
              <a:t>Clique para editar o título mestre</a:t>
            </a:r>
            <a:endParaRPr lang="en-US" dirty="0"/>
          </a:p>
        </p:txBody>
      </p:sp>
      <p:sp>
        <p:nvSpPr>
          <p:cNvPr id="3" name="Content Placeholder 2"/>
          <p:cNvSpPr>
            <a:spLocks noGrp="1"/>
          </p:cNvSpPr>
          <p:nvPr>
            <p:ph idx="1"/>
          </p:nvPr>
        </p:nvSpPr>
        <p:spPr>
          <a:xfrm>
            <a:off x="1082734" y="2939874"/>
            <a:ext cx="8493860" cy="3673812"/>
          </a:xfrm>
        </p:spPr>
        <p:txBody>
          <a:bodyPr anchor="ct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a:xfrm>
            <a:off x="8096613" y="6733130"/>
            <a:ext cx="945304" cy="402483"/>
          </a:xfrm>
        </p:spPr>
        <p:txBody>
          <a:bodyPr/>
          <a:lstStyle/>
          <a:p>
            <a:fld id="{DEE48D2E-549C-4C8A-A5A7-9F4493305953}" type="datetimeFigureOut">
              <a:rPr lang="pt-BR" smtClean="0"/>
              <a:t>06/06/2021</a:t>
            </a:fld>
            <a:endParaRPr lang="pt-BR"/>
          </a:p>
        </p:txBody>
      </p:sp>
      <p:sp>
        <p:nvSpPr>
          <p:cNvPr id="5" name="Footer Placeholder 4"/>
          <p:cNvSpPr>
            <a:spLocks noGrp="1"/>
          </p:cNvSpPr>
          <p:nvPr>
            <p:ph type="ftr" sz="quarter" idx="11"/>
          </p:nvPr>
        </p:nvSpPr>
        <p:spPr>
          <a:xfrm>
            <a:off x="2174707" y="6733130"/>
            <a:ext cx="5858886" cy="402483"/>
          </a:xfrm>
        </p:spPr>
        <p:txBody>
          <a:bodyPr/>
          <a:lstStyle/>
          <a:p>
            <a:endParaRPr lang="pt-BR"/>
          </a:p>
        </p:txBody>
      </p:sp>
      <p:sp>
        <p:nvSpPr>
          <p:cNvPr id="6" name="Slide Number Placeholder 5"/>
          <p:cNvSpPr>
            <a:spLocks noGrp="1"/>
          </p:cNvSpPr>
          <p:nvPr>
            <p:ph type="sldNum" sz="quarter" idx="12"/>
          </p:nvPr>
        </p:nvSpPr>
        <p:spPr>
          <a:xfrm>
            <a:off x="9104938" y="6733130"/>
            <a:ext cx="471656" cy="402483"/>
          </a:xfrm>
        </p:spPr>
        <p:txBody>
          <a:bodyPr/>
          <a:lstStyle/>
          <a:p>
            <a:fld id="{F348AE27-B0FE-4B77-BDE5-56104DE6FF17}" type="slidenum">
              <a:rPr lang="pt-BR" smtClean="0"/>
              <a:t>‹nº›</a:t>
            </a:fld>
            <a:endParaRPr lang="pt-BR"/>
          </a:p>
        </p:txBody>
      </p:sp>
    </p:spTree>
    <p:extLst>
      <p:ext uri="{BB962C8B-B14F-4D97-AF65-F5344CB8AC3E}">
        <p14:creationId xmlns:p14="http://schemas.microsoft.com/office/powerpoint/2010/main" val="309082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lvl="0"/>
            <a:endParaRPr lang="pt-BR"/>
          </a:p>
        </p:txBody>
      </p:sp>
      <p:sp>
        <p:nvSpPr>
          <p:cNvPr id="5" name="Footer Placeholder 4"/>
          <p:cNvSpPr>
            <a:spLocks noGrp="1"/>
          </p:cNvSpPr>
          <p:nvPr>
            <p:ph type="ftr" sz="quarter" idx="11"/>
          </p:nvPr>
        </p:nvSpPr>
        <p:spPr/>
        <p:txBody>
          <a:bodyPr/>
          <a:lstStyle/>
          <a:p>
            <a:pPr lvl="0"/>
            <a:endParaRPr lang="pt-BR"/>
          </a:p>
        </p:txBody>
      </p:sp>
      <p:sp>
        <p:nvSpPr>
          <p:cNvPr id="6" name="Slide Number Placeholder 5"/>
          <p:cNvSpPr>
            <a:spLocks noGrp="1"/>
          </p:cNvSpPr>
          <p:nvPr>
            <p:ph type="sldNum" sz="quarter" idx="12"/>
          </p:nvPr>
        </p:nvSpPr>
        <p:spPr/>
        <p:txBody>
          <a:bodyPr/>
          <a:lstStyle/>
          <a:p>
            <a:pPr lvl="0"/>
            <a:fld id="{F5A8174F-1559-4422-96CA-31789FB8F766}" type="slidenum">
              <a:rPr lang="pt-BR" smtClean="0"/>
              <a:t>‹nº›</a:t>
            </a:fld>
            <a:endParaRPr lang="pt-BR"/>
          </a:p>
        </p:txBody>
      </p:sp>
      <p:sp>
        <p:nvSpPr>
          <p:cNvPr id="8" name="Title 7"/>
          <p:cNvSpPr>
            <a:spLocks noGrp="1"/>
          </p:cNvSpPr>
          <p:nvPr>
            <p:ph type="title"/>
          </p:nvPr>
        </p:nvSpPr>
        <p:spPr/>
        <p:txBody>
          <a:bodyPr/>
          <a:lstStyle/>
          <a:p>
            <a:r>
              <a:rPr lang="pt-BR"/>
              <a:t>Clique para editar o título mestre</a:t>
            </a:r>
            <a:endParaRPr lang="en-US"/>
          </a:p>
        </p:txBody>
      </p:sp>
      <p:sp>
        <p:nvSpPr>
          <p:cNvPr id="10" name="Content Placeholder 9"/>
          <p:cNvSpPr>
            <a:spLocks noGrp="1"/>
          </p:cNvSpPr>
          <p:nvPr>
            <p:ph sz="quarter" idx="13"/>
          </p:nvPr>
        </p:nvSpPr>
        <p:spPr>
          <a:xfrm>
            <a:off x="1260078" y="806365"/>
            <a:ext cx="7056438" cy="383023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7" name="Rectangle 6"/>
          <p:cNvSpPr/>
          <p:nvPr/>
        </p:nvSpPr>
        <p:spPr>
          <a:xfrm>
            <a:off x="0" y="4262563"/>
            <a:ext cx="10080625" cy="3297112"/>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8" name="Rectangle 7"/>
          <p:cNvSpPr/>
          <p:nvPr/>
        </p:nvSpPr>
        <p:spPr>
          <a:xfrm>
            <a:off x="0" y="0"/>
            <a:ext cx="10080625" cy="42625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9" name="Rectangle 8"/>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0" name="Oval 9"/>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1"/>
          <p:cNvSpPr>
            <a:spLocks noGrp="1"/>
          </p:cNvSpPr>
          <p:nvPr>
            <p:ph type="title"/>
          </p:nvPr>
        </p:nvSpPr>
        <p:spPr>
          <a:xfrm>
            <a:off x="2241456" y="2394942"/>
            <a:ext cx="6577835" cy="2671290"/>
          </a:xfrm>
          <a:effectLst/>
        </p:spPr>
        <p:txBody>
          <a:bodyPr anchor="b"/>
          <a:lstStyle>
            <a:lvl1pPr algn="r">
              <a:defRPr sz="5100" b="1" cap="none" baseline="0"/>
            </a:lvl1pPr>
          </a:lstStyle>
          <a:p>
            <a:r>
              <a:rPr lang="pt-BR"/>
              <a:t>Clique para editar o título mestre</a:t>
            </a:r>
            <a:endParaRPr lang="en-US" dirty="0"/>
          </a:p>
        </p:txBody>
      </p:sp>
      <p:sp>
        <p:nvSpPr>
          <p:cNvPr id="3" name="Text Placeholder 2"/>
          <p:cNvSpPr>
            <a:spLocks noGrp="1"/>
          </p:cNvSpPr>
          <p:nvPr>
            <p:ph type="body" idx="1"/>
          </p:nvPr>
        </p:nvSpPr>
        <p:spPr>
          <a:xfrm>
            <a:off x="2229597" y="5078928"/>
            <a:ext cx="6582055" cy="920940"/>
          </a:xfrm>
        </p:spPr>
        <p:txBody>
          <a:bodyPr anchor="t"/>
          <a:lstStyle>
            <a:lvl1pPr marL="0" indent="0" algn="r">
              <a:buNone/>
              <a:defRPr sz="2200">
                <a:solidFill>
                  <a:schemeClr val="tx2"/>
                </a:solidFill>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pPr lvl="0"/>
            <a:endParaRPr lang="pt-BR"/>
          </a:p>
        </p:txBody>
      </p:sp>
      <p:sp>
        <p:nvSpPr>
          <p:cNvPr id="5" name="Footer Placeholder 4"/>
          <p:cNvSpPr>
            <a:spLocks noGrp="1"/>
          </p:cNvSpPr>
          <p:nvPr>
            <p:ph type="ftr" sz="quarter" idx="11"/>
          </p:nvPr>
        </p:nvSpPr>
        <p:spPr/>
        <p:txBody>
          <a:bodyPr/>
          <a:lstStyle/>
          <a:p>
            <a:pPr lvl="0"/>
            <a:endParaRPr lang="pt-BR"/>
          </a:p>
        </p:txBody>
      </p:sp>
      <p:sp>
        <p:nvSpPr>
          <p:cNvPr id="6" name="Slide Number Placeholder 5"/>
          <p:cNvSpPr>
            <a:spLocks noGrp="1"/>
          </p:cNvSpPr>
          <p:nvPr>
            <p:ph type="sldNum" sz="quarter" idx="12"/>
          </p:nvPr>
        </p:nvSpPr>
        <p:spPr/>
        <p:txBody>
          <a:bodyPr/>
          <a:lstStyle/>
          <a:p>
            <a:pPr lvl="0"/>
            <a:fld id="{B720271F-E4AD-45C8-99D6-545DE73495F0}"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lvl="0"/>
            <a:endParaRPr lang="pt-BR"/>
          </a:p>
        </p:txBody>
      </p:sp>
      <p:sp>
        <p:nvSpPr>
          <p:cNvPr id="6" name="Footer Placeholder 5"/>
          <p:cNvSpPr>
            <a:spLocks noGrp="1"/>
          </p:cNvSpPr>
          <p:nvPr>
            <p:ph type="ftr" sz="quarter" idx="11"/>
          </p:nvPr>
        </p:nvSpPr>
        <p:spPr/>
        <p:txBody>
          <a:bodyPr/>
          <a:lstStyle/>
          <a:p>
            <a:pPr lvl="0"/>
            <a:endParaRPr lang="pt-BR"/>
          </a:p>
        </p:txBody>
      </p:sp>
      <p:sp>
        <p:nvSpPr>
          <p:cNvPr id="7" name="Slide Number Placeholder 6"/>
          <p:cNvSpPr>
            <a:spLocks noGrp="1"/>
          </p:cNvSpPr>
          <p:nvPr>
            <p:ph type="sldNum" sz="quarter" idx="12"/>
          </p:nvPr>
        </p:nvSpPr>
        <p:spPr/>
        <p:txBody>
          <a:bodyPr/>
          <a:lstStyle/>
          <a:p>
            <a:pPr lvl="0"/>
            <a:fld id="{9FC8D487-F021-4953-B2FC-A19BA9B1841F}" type="slidenum">
              <a:rPr lang="pt-BR" smtClean="0"/>
              <a:t>‹nº›</a:t>
            </a:fld>
            <a:endParaRPr lang="pt-BR"/>
          </a:p>
        </p:txBody>
      </p:sp>
      <p:sp>
        <p:nvSpPr>
          <p:cNvPr id="8" name="Title 7"/>
          <p:cNvSpPr>
            <a:spLocks noGrp="1"/>
          </p:cNvSpPr>
          <p:nvPr>
            <p:ph type="title"/>
          </p:nvPr>
        </p:nvSpPr>
        <p:spPr/>
        <p:txBody>
          <a:bodyPr/>
          <a:lstStyle/>
          <a:p>
            <a:r>
              <a:rPr lang="pt-BR"/>
              <a:t>Clique para editar o título mestre</a:t>
            </a:r>
            <a:endParaRPr lang="en-US"/>
          </a:p>
        </p:txBody>
      </p:sp>
      <p:sp>
        <p:nvSpPr>
          <p:cNvPr id="9" name="Content Placeholder 8"/>
          <p:cNvSpPr>
            <a:spLocks noGrp="1"/>
          </p:cNvSpPr>
          <p:nvPr>
            <p:ph sz="quarter" idx="13"/>
          </p:nvPr>
        </p:nvSpPr>
        <p:spPr>
          <a:xfrm>
            <a:off x="1260077" y="806364"/>
            <a:ext cx="3689509" cy="383023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11" name="Content Placeholder 10"/>
          <p:cNvSpPr>
            <a:spLocks noGrp="1"/>
          </p:cNvSpPr>
          <p:nvPr>
            <p:ph sz="quarter" idx="14"/>
          </p:nvPr>
        </p:nvSpPr>
        <p:spPr>
          <a:xfrm>
            <a:off x="5120957" y="806365"/>
            <a:ext cx="3689509" cy="383023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60078" y="806365"/>
            <a:ext cx="3689509" cy="70521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pt-BR"/>
              <a:t>Clique para editar o texto mestre</a:t>
            </a:r>
          </a:p>
        </p:txBody>
      </p:sp>
      <p:sp>
        <p:nvSpPr>
          <p:cNvPr id="4" name="Content Placeholder 3"/>
          <p:cNvSpPr>
            <a:spLocks noGrp="1"/>
          </p:cNvSpPr>
          <p:nvPr>
            <p:ph sz="half" idx="2"/>
          </p:nvPr>
        </p:nvSpPr>
        <p:spPr>
          <a:xfrm>
            <a:off x="1274902" y="1543601"/>
            <a:ext cx="3689509" cy="3023870"/>
          </a:xfrm>
        </p:spPr>
        <p:txBody>
          <a:bodyPr>
            <a:normAutofit/>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123328" y="806365"/>
            <a:ext cx="3689509" cy="70521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marL="0" lvl="0" indent="0" algn="ctr" defTabSz="1007943" rtl="0" eaLnBrk="1" latinLnBrk="0" hangingPunct="1">
              <a:spcBef>
                <a:spcPct val="20000"/>
              </a:spcBef>
              <a:spcAft>
                <a:spcPts val="331"/>
              </a:spcAft>
              <a:buClr>
                <a:schemeClr val="accent6">
                  <a:lumMod val="75000"/>
                </a:schemeClr>
              </a:buClr>
              <a:buSzPct val="130000"/>
              <a:buFont typeface="Georgia" pitchFamily="18" charset="0"/>
              <a:buNone/>
            </a:pPr>
            <a:r>
              <a:rPr lang="pt-BR"/>
              <a:t>Clique para editar o texto mestre</a:t>
            </a:r>
          </a:p>
        </p:txBody>
      </p:sp>
      <p:sp>
        <p:nvSpPr>
          <p:cNvPr id="6" name="Content Placeholder 5"/>
          <p:cNvSpPr>
            <a:spLocks noGrp="1"/>
          </p:cNvSpPr>
          <p:nvPr>
            <p:ph sz="quarter" idx="4"/>
          </p:nvPr>
        </p:nvSpPr>
        <p:spPr>
          <a:xfrm>
            <a:off x="5120817" y="1542174"/>
            <a:ext cx="3689509" cy="3023870"/>
          </a:xfrm>
        </p:spPr>
        <p:txBody>
          <a:bodyPr>
            <a:normAutofit/>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pPr lvl="0"/>
            <a:endParaRPr lang="pt-BR"/>
          </a:p>
        </p:txBody>
      </p:sp>
      <p:sp>
        <p:nvSpPr>
          <p:cNvPr id="8" name="Footer Placeholder 7"/>
          <p:cNvSpPr>
            <a:spLocks noGrp="1"/>
          </p:cNvSpPr>
          <p:nvPr>
            <p:ph type="ftr" sz="quarter" idx="11"/>
          </p:nvPr>
        </p:nvSpPr>
        <p:spPr/>
        <p:txBody>
          <a:bodyPr/>
          <a:lstStyle/>
          <a:p>
            <a:pPr lvl="0"/>
            <a:endParaRPr lang="pt-BR"/>
          </a:p>
        </p:txBody>
      </p:sp>
      <p:sp>
        <p:nvSpPr>
          <p:cNvPr id="9" name="Slide Number Placeholder 8"/>
          <p:cNvSpPr>
            <a:spLocks noGrp="1"/>
          </p:cNvSpPr>
          <p:nvPr>
            <p:ph type="sldNum" sz="quarter" idx="12"/>
          </p:nvPr>
        </p:nvSpPr>
        <p:spPr/>
        <p:txBody>
          <a:bodyPr/>
          <a:lstStyle/>
          <a:p>
            <a:pPr lvl="0"/>
            <a:fld id="{383AD400-97D6-4AE4-828F-653C53138256}" type="slidenum">
              <a:rPr lang="pt-BR" smtClean="0"/>
              <a:t>‹nº›</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pPr lvl="0"/>
            <a:endParaRPr lang="pt-BR"/>
          </a:p>
        </p:txBody>
      </p:sp>
      <p:sp>
        <p:nvSpPr>
          <p:cNvPr id="4" name="Footer Placeholder 3"/>
          <p:cNvSpPr>
            <a:spLocks noGrp="1"/>
          </p:cNvSpPr>
          <p:nvPr>
            <p:ph type="ftr" sz="quarter" idx="11"/>
          </p:nvPr>
        </p:nvSpPr>
        <p:spPr/>
        <p:txBody>
          <a:bodyPr/>
          <a:lstStyle/>
          <a:p>
            <a:pPr lvl="0"/>
            <a:endParaRPr lang="pt-BR"/>
          </a:p>
        </p:txBody>
      </p:sp>
      <p:sp>
        <p:nvSpPr>
          <p:cNvPr id="5" name="Slide Number Placeholder 4"/>
          <p:cNvSpPr>
            <a:spLocks noGrp="1"/>
          </p:cNvSpPr>
          <p:nvPr>
            <p:ph type="sldNum" sz="quarter" idx="12"/>
          </p:nvPr>
        </p:nvSpPr>
        <p:spPr/>
        <p:txBody>
          <a:bodyPr/>
          <a:lstStyle/>
          <a:p>
            <a:pPr lvl="0"/>
            <a:fld id="{C345033A-6478-45E2-9235-1CAD4EDA4490}"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pt-BR"/>
          </a:p>
        </p:txBody>
      </p:sp>
      <p:sp>
        <p:nvSpPr>
          <p:cNvPr id="3" name="Footer Placeholder 2"/>
          <p:cNvSpPr>
            <a:spLocks noGrp="1"/>
          </p:cNvSpPr>
          <p:nvPr>
            <p:ph type="ftr" sz="quarter" idx="11"/>
          </p:nvPr>
        </p:nvSpPr>
        <p:spPr/>
        <p:txBody>
          <a:bodyPr/>
          <a:lstStyle/>
          <a:p>
            <a:pPr lvl="0"/>
            <a:endParaRPr lang="pt-BR"/>
          </a:p>
        </p:txBody>
      </p:sp>
      <p:sp>
        <p:nvSpPr>
          <p:cNvPr id="4" name="Slide Number Placeholder 3"/>
          <p:cNvSpPr>
            <a:spLocks noGrp="1"/>
          </p:cNvSpPr>
          <p:nvPr>
            <p:ph type="sldNum" sz="quarter" idx="12"/>
          </p:nvPr>
        </p:nvSpPr>
        <p:spPr/>
        <p:txBody>
          <a:bodyPr/>
          <a:lstStyle/>
          <a:p>
            <a:pPr lvl="0"/>
            <a:fld id="{94421D8D-0229-40D2-892F-7639687448F1}" type="slidenum">
              <a:rPr lang="pt-BR" smtClean="0"/>
              <a:t>‹nº›</a:t>
            </a:fld>
            <a:endParaRPr lang="pt-B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25045" y="2435896"/>
            <a:ext cx="4008531" cy="1387255"/>
          </a:xfrm>
          <a:effectLst/>
        </p:spPr>
        <p:txBody>
          <a:bodyPr anchor="b">
            <a:noAutofit/>
          </a:bodyPr>
          <a:lstStyle>
            <a:lvl1pPr marL="251986" indent="-251986" algn="l">
              <a:defRPr sz="3100" b="1">
                <a:effectLst/>
              </a:defRPr>
            </a:lvl1pPr>
          </a:lstStyle>
          <a:p>
            <a:r>
              <a:rPr lang="pt-BR"/>
              <a:t>Clique para editar o título mestre</a:t>
            </a:r>
            <a:endParaRPr lang="en-US" dirty="0"/>
          </a:p>
        </p:txBody>
      </p:sp>
      <p:sp>
        <p:nvSpPr>
          <p:cNvPr id="3" name="Content Placeholder 2"/>
          <p:cNvSpPr>
            <a:spLocks noGrp="1"/>
          </p:cNvSpPr>
          <p:nvPr>
            <p:ph idx="1"/>
          </p:nvPr>
        </p:nvSpPr>
        <p:spPr>
          <a:xfrm>
            <a:off x="5064032" y="806366"/>
            <a:ext cx="4428557" cy="5395533"/>
          </a:xfrm>
        </p:spPr>
        <p:txBody>
          <a:bodyPr anchor="ctr"/>
          <a:lstStyle>
            <a:lvl1pPr>
              <a:defRPr sz="2400"/>
            </a:lvl1pPr>
            <a:lvl2pPr>
              <a:defRPr sz="2200"/>
            </a:lvl2pPr>
            <a:lvl3pPr>
              <a:defRPr sz="2000"/>
            </a:lvl3pPr>
            <a:lvl4pPr>
              <a:defRPr sz="1800"/>
            </a:lvl4pPr>
            <a:lvl5pPr>
              <a:defRPr sz="1500"/>
            </a:lvl5pPr>
            <a:lvl6pPr>
              <a:defRPr sz="2200"/>
            </a:lvl6pPr>
            <a:lvl7pPr>
              <a:defRPr sz="2200"/>
            </a:lvl7pPr>
            <a:lvl8pPr>
              <a:defRPr sz="2200"/>
            </a:lvl8pPr>
            <a:lvl9pPr>
              <a:defRPr sz="2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85956" y="3855679"/>
            <a:ext cx="3735762" cy="2358422"/>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pPr lvl="0"/>
            <a:endParaRPr lang="pt-BR"/>
          </a:p>
        </p:txBody>
      </p:sp>
      <p:sp>
        <p:nvSpPr>
          <p:cNvPr id="6" name="Footer Placeholder 5"/>
          <p:cNvSpPr>
            <a:spLocks noGrp="1"/>
          </p:cNvSpPr>
          <p:nvPr>
            <p:ph type="ftr" sz="quarter" idx="11"/>
          </p:nvPr>
        </p:nvSpPr>
        <p:spPr/>
        <p:txBody>
          <a:bodyPr/>
          <a:lstStyle/>
          <a:p>
            <a:pPr lvl="0"/>
            <a:endParaRPr lang="pt-BR"/>
          </a:p>
        </p:txBody>
      </p:sp>
      <p:sp>
        <p:nvSpPr>
          <p:cNvPr id="7" name="Slide Number Placeholder 6"/>
          <p:cNvSpPr>
            <a:spLocks noGrp="1"/>
          </p:cNvSpPr>
          <p:nvPr>
            <p:ph type="sldNum" sz="quarter" idx="12"/>
          </p:nvPr>
        </p:nvSpPr>
        <p:spPr/>
        <p:txBody>
          <a:bodyPr/>
          <a:lstStyle/>
          <a:p>
            <a:pPr lvl="0"/>
            <a:fld id="{BC59A117-B473-46AA-A9C6-A1A09C391100}"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262563"/>
            <a:ext cx="10080625" cy="3297112"/>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9" name="Rectangle 8"/>
          <p:cNvSpPr/>
          <p:nvPr/>
        </p:nvSpPr>
        <p:spPr>
          <a:xfrm>
            <a:off x="0" y="0"/>
            <a:ext cx="10080625" cy="426256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10" name="Rectangle 9"/>
          <p:cNvSpPr/>
          <p:nvPr/>
        </p:nvSpPr>
        <p:spPr>
          <a:xfrm>
            <a:off x="0" y="2923682"/>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1" name="Oval 10"/>
          <p:cNvSpPr/>
          <p:nvPr/>
        </p:nvSpPr>
        <p:spPr>
          <a:xfrm>
            <a:off x="0" y="1763924"/>
            <a:ext cx="10080625" cy="5627758"/>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3" name="Picture Placeholder 2"/>
          <p:cNvSpPr>
            <a:spLocks noGrp="1"/>
          </p:cNvSpPr>
          <p:nvPr>
            <p:ph type="pic" idx="1"/>
          </p:nvPr>
        </p:nvSpPr>
        <p:spPr>
          <a:xfrm>
            <a:off x="4933570" y="1259946"/>
            <a:ext cx="4536281" cy="3447827"/>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200"/>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r>
              <a:rPr lang="pt-BR"/>
              <a:t>Clique no ícone para adicionar uma imagem</a:t>
            </a:r>
            <a:endParaRPr lang="en-US" dirty="0"/>
          </a:p>
        </p:txBody>
      </p:sp>
      <p:sp>
        <p:nvSpPr>
          <p:cNvPr id="4" name="Text Placeholder 3"/>
          <p:cNvSpPr>
            <a:spLocks noGrp="1"/>
          </p:cNvSpPr>
          <p:nvPr>
            <p:ph type="body" sz="half" idx="2"/>
          </p:nvPr>
        </p:nvSpPr>
        <p:spPr>
          <a:xfrm>
            <a:off x="967810" y="1113874"/>
            <a:ext cx="4072504" cy="2384329"/>
          </a:xfrm>
        </p:spPr>
        <p:txBody>
          <a:bodyPr anchor="b"/>
          <a:lstStyle>
            <a:lvl1pPr marL="201589" indent="-201589">
              <a:buFont typeface="Georgia" pitchFamily="18" charset="0"/>
              <a:buChar char="*"/>
              <a:defRPr sz="18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pPr lvl="0"/>
            <a:endParaRPr lang="pt-BR"/>
          </a:p>
        </p:txBody>
      </p:sp>
      <p:sp>
        <p:nvSpPr>
          <p:cNvPr id="6" name="Footer Placeholder 5"/>
          <p:cNvSpPr>
            <a:spLocks noGrp="1"/>
          </p:cNvSpPr>
          <p:nvPr>
            <p:ph type="ftr" sz="quarter" idx="11"/>
          </p:nvPr>
        </p:nvSpPr>
        <p:spPr/>
        <p:txBody>
          <a:bodyPr/>
          <a:lstStyle/>
          <a:p>
            <a:pPr lvl="0"/>
            <a:endParaRPr lang="pt-BR"/>
          </a:p>
        </p:txBody>
      </p:sp>
      <p:sp>
        <p:nvSpPr>
          <p:cNvPr id="7" name="Slide Number Placeholder 6"/>
          <p:cNvSpPr>
            <a:spLocks noGrp="1"/>
          </p:cNvSpPr>
          <p:nvPr>
            <p:ph type="sldNum" sz="quarter" idx="12"/>
          </p:nvPr>
        </p:nvSpPr>
        <p:spPr/>
        <p:txBody>
          <a:bodyPr/>
          <a:lstStyle/>
          <a:p>
            <a:pPr lvl="0"/>
            <a:fld id="{64E253E3-6FA8-459C-8FAD-52165BDC0E90}" type="slidenum">
              <a:rPr lang="pt-BR" smtClean="0"/>
              <a:t>‹nº›</a:t>
            </a:fld>
            <a:endParaRPr lang="pt-BR"/>
          </a:p>
        </p:txBody>
      </p:sp>
      <p:sp>
        <p:nvSpPr>
          <p:cNvPr id="2" name="Title 1"/>
          <p:cNvSpPr>
            <a:spLocks noGrp="1"/>
          </p:cNvSpPr>
          <p:nvPr>
            <p:ph type="title"/>
          </p:nvPr>
        </p:nvSpPr>
        <p:spPr>
          <a:xfrm>
            <a:off x="801763" y="4921197"/>
            <a:ext cx="7037407" cy="1259946"/>
          </a:xfrm>
        </p:spPr>
        <p:txBody>
          <a:bodyPr anchor="b">
            <a:noAutofit/>
          </a:bodyPr>
          <a:lstStyle>
            <a:lvl1pPr algn="l">
              <a:defRPr sz="5100" b="1"/>
            </a:lvl1pPr>
          </a:lstStyle>
          <a:p>
            <a:r>
              <a:rPr lang="pt-BR"/>
              <a:t>Clique para editar o título mestre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627758"/>
            <a:ext cx="10080625" cy="193191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8" name="Rectangle 7"/>
          <p:cNvSpPr/>
          <p:nvPr/>
        </p:nvSpPr>
        <p:spPr>
          <a:xfrm>
            <a:off x="0" y="0"/>
            <a:ext cx="10080625" cy="5627758"/>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dirty="0"/>
          </a:p>
        </p:txBody>
      </p:sp>
      <p:sp>
        <p:nvSpPr>
          <p:cNvPr id="9" name="Rectangle 8"/>
          <p:cNvSpPr/>
          <p:nvPr/>
        </p:nvSpPr>
        <p:spPr>
          <a:xfrm>
            <a:off x="0" y="4153857"/>
            <a:ext cx="10080625" cy="2519892"/>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10" name="Oval 9"/>
          <p:cNvSpPr/>
          <p:nvPr/>
        </p:nvSpPr>
        <p:spPr>
          <a:xfrm>
            <a:off x="0" y="1763924"/>
            <a:ext cx="10080625" cy="5627758"/>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2" name="Title Placeholder 1"/>
          <p:cNvSpPr>
            <a:spLocks noGrp="1"/>
          </p:cNvSpPr>
          <p:nvPr>
            <p:ph type="title"/>
          </p:nvPr>
        </p:nvSpPr>
        <p:spPr>
          <a:xfrm>
            <a:off x="1976977" y="4819505"/>
            <a:ext cx="7179591" cy="1259946"/>
          </a:xfrm>
          <a:prstGeom prst="rect">
            <a:avLst/>
          </a:prstGeom>
          <a:effectLst/>
        </p:spPr>
        <p:txBody>
          <a:bodyPr vert="horz" lIns="100794" tIns="50397" rIns="100794" bIns="50397" rtlCol="0" anchor="t" anchorCtr="0">
            <a:noAutofit/>
          </a:bodyPr>
          <a:lstStyle/>
          <a:p>
            <a:r>
              <a:rPr lang="pt-BR"/>
              <a:t>Clique para editar o título mestre</a:t>
            </a:r>
            <a:endParaRPr lang="en-US" dirty="0"/>
          </a:p>
        </p:txBody>
      </p:sp>
      <p:sp>
        <p:nvSpPr>
          <p:cNvPr id="3" name="Text Placeholder 2"/>
          <p:cNvSpPr>
            <a:spLocks noGrp="1"/>
          </p:cNvSpPr>
          <p:nvPr>
            <p:ph type="body" idx="1"/>
          </p:nvPr>
        </p:nvSpPr>
        <p:spPr>
          <a:xfrm>
            <a:off x="1260078" y="807181"/>
            <a:ext cx="7056438" cy="3830235"/>
          </a:xfrm>
          <a:prstGeom prst="rect">
            <a:avLst/>
          </a:prstGeom>
        </p:spPr>
        <p:txBody>
          <a:bodyPr vert="horz" lIns="100794" tIns="50397" rIns="100794" bIns="50397"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804422" y="6803708"/>
            <a:ext cx="2772172" cy="402483"/>
          </a:xfrm>
          <a:prstGeom prst="rect">
            <a:avLst/>
          </a:prstGeom>
        </p:spPr>
        <p:txBody>
          <a:bodyPr vert="horz" lIns="100794" tIns="50397" rIns="100794" bIns="50397" rtlCol="0" anchor="ctr"/>
          <a:lstStyle>
            <a:lvl1pPr algn="r">
              <a:defRPr sz="1200" b="1">
                <a:solidFill>
                  <a:schemeClr val="tx1">
                    <a:lumMod val="50000"/>
                    <a:lumOff val="50000"/>
                  </a:schemeClr>
                </a:solidFill>
              </a:defRPr>
            </a:lvl1pPr>
          </a:lstStyle>
          <a:p>
            <a:pPr lvl="0"/>
            <a:endParaRPr lang="pt-BR"/>
          </a:p>
        </p:txBody>
      </p:sp>
      <p:sp>
        <p:nvSpPr>
          <p:cNvPr id="5" name="Footer Placeholder 4"/>
          <p:cNvSpPr>
            <a:spLocks noGrp="1"/>
          </p:cNvSpPr>
          <p:nvPr>
            <p:ph type="ftr" sz="quarter" idx="3"/>
          </p:nvPr>
        </p:nvSpPr>
        <p:spPr>
          <a:xfrm>
            <a:off x="504031" y="6803708"/>
            <a:ext cx="3696230" cy="402483"/>
          </a:xfrm>
          <a:prstGeom prst="rect">
            <a:avLst/>
          </a:prstGeom>
        </p:spPr>
        <p:txBody>
          <a:bodyPr vert="horz" lIns="100794" tIns="50397" rIns="100794" bIns="50397" rtlCol="0" anchor="ctr"/>
          <a:lstStyle>
            <a:lvl1pPr algn="l">
              <a:defRPr sz="1200" b="1">
                <a:solidFill>
                  <a:schemeClr val="tx1">
                    <a:lumMod val="50000"/>
                    <a:lumOff val="50000"/>
                  </a:schemeClr>
                </a:solidFill>
              </a:defRPr>
            </a:lvl1pPr>
          </a:lstStyle>
          <a:p>
            <a:pPr lvl="0"/>
            <a:endParaRPr lang="pt-BR"/>
          </a:p>
        </p:txBody>
      </p:sp>
      <p:sp>
        <p:nvSpPr>
          <p:cNvPr id="6" name="Slide Number Placeholder 5"/>
          <p:cNvSpPr>
            <a:spLocks noGrp="1"/>
          </p:cNvSpPr>
          <p:nvPr>
            <p:ph type="sldNum" sz="quarter" idx="4"/>
          </p:nvPr>
        </p:nvSpPr>
        <p:spPr>
          <a:xfrm>
            <a:off x="4200260" y="6803708"/>
            <a:ext cx="2016125" cy="402483"/>
          </a:xfrm>
          <a:prstGeom prst="rect">
            <a:avLst/>
          </a:prstGeom>
        </p:spPr>
        <p:txBody>
          <a:bodyPr vert="horz" lIns="100794" tIns="50397" rIns="100794" bIns="50397" rtlCol="0" anchor="ctr"/>
          <a:lstStyle>
            <a:lvl1pPr algn="ctr">
              <a:defRPr sz="1300" b="1">
                <a:solidFill>
                  <a:schemeClr val="tx1">
                    <a:lumMod val="50000"/>
                    <a:lumOff val="50000"/>
                  </a:schemeClr>
                </a:solidFill>
              </a:defRPr>
            </a:lvl1pPr>
          </a:lstStyle>
          <a:p>
            <a:pPr lvl="0"/>
            <a:fld id="{C5785CBD-3D51-46B5-B1C4-BD463D143CE2}"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txStyles>
    <p:titleStyle>
      <a:lvl1pPr marL="352780" indent="-352780" algn="r" defTabSz="1007943" rtl="0" eaLnBrk="1" latinLnBrk="0" hangingPunct="1">
        <a:spcBef>
          <a:spcPct val="0"/>
        </a:spcBef>
        <a:buClr>
          <a:schemeClr val="accent6">
            <a:lumMod val="75000"/>
          </a:schemeClr>
        </a:buClr>
        <a:buSzPct val="128000"/>
        <a:buFont typeface="Georgia" pitchFamily="18" charset="0"/>
        <a:buChar char="*"/>
        <a:defRPr sz="51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1986"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2400" kern="1200">
          <a:solidFill>
            <a:schemeClr val="tx1">
              <a:lumMod val="75000"/>
              <a:lumOff val="25000"/>
            </a:schemeClr>
          </a:solidFill>
          <a:latin typeface="+mn-lt"/>
          <a:ea typeface="+mn-ea"/>
          <a:cs typeface="+mn-cs"/>
        </a:defRPr>
      </a:lvl1pPr>
      <a:lvl2pPr marL="604766"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2pPr>
      <a:lvl3pPr marL="907149"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3pPr>
      <a:lvl4pPr marL="1209532"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4pPr>
      <a:lvl5pPr marL="1532074"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5pPr>
      <a:lvl6pPr marL="1834456"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6pPr>
      <a:lvl7pPr marL="2167078"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7pPr>
      <a:lvl8pPr marL="2519858"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8pPr>
      <a:lvl9pPr marL="2852479" indent="-201589" algn="l" defTabSz="1007943" rtl="0" eaLnBrk="1" latinLnBrk="0" hangingPunct="1">
        <a:spcBef>
          <a:spcPct val="20000"/>
        </a:spcBef>
        <a:spcAft>
          <a:spcPts val="331"/>
        </a:spcAft>
        <a:buClr>
          <a:schemeClr val="accent6">
            <a:lumMod val="75000"/>
          </a:schemeClr>
        </a:buClr>
        <a:buSzPct val="130000"/>
        <a:buFont typeface="Georgia" pitchFamily="18" charset="0"/>
        <a:buChar char="*"/>
        <a:defRPr sz="1500" kern="1200">
          <a:solidFill>
            <a:schemeClr val="tx1">
              <a:lumMod val="75000"/>
              <a:lumOff val="25000"/>
            </a:schemeClr>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ft.org/"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ft.org/about-ift"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s://www.ift.org/about-ift"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s://www.ift.org/about-ift"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ift.org/about-ift/diversity-and-inclusion" TargetMode="External"/><Relationship Id="rId2" Type="http://schemas.openxmlformats.org/officeDocument/2006/relationships/hyperlink" Target="https://www.ift.org/about-ift"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mailto:info@ift.org"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mailto:info@ift.org"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pic>
        <p:nvPicPr>
          <p:cNvPr id="3" name="Imagem 2"/>
          <p:cNvPicPr>
            <a:picLocks noChangeAspect="1"/>
          </p:cNvPicPr>
          <p:nvPr/>
        </p:nvPicPr>
        <p:blipFill>
          <a:blip r:embed="rId3" cstate="print">
            <a:alphaModFix/>
            <a:lum/>
          </a:blip>
          <a:srcRect/>
          <a:stretch>
            <a:fillRect/>
          </a:stretch>
        </p:blipFill>
        <p:spPr>
          <a:xfrm>
            <a:off x="7385804" y="5096200"/>
            <a:ext cx="2664717" cy="2463475"/>
          </a:xfrm>
          <a:prstGeom prst="rect">
            <a:avLst/>
          </a:prstGeom>
          <a:noFill/>
          <a:ln>
            <a:noFill/>
          </a:ln>
        </p:spPr>
      </p:pic>
      <p:sp>
        <p:nvSpPr>
          <p:cNvPr id="5" name="Conector reto 4"/>
          <p:cNvSpPr/>
          <p:nvPr/>
        </p:nvSpPr>
        <p:spPr>
          <a:xfrm>
            <a:off x="324000" y="3672358"/>
            <a:ext cx="9359999"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54004">
            <a:solidFill>
              <a:srgbClr val="7DA647"/>
            </a:solidFill>
            <a:custDash>
              <a:ds d="169321" sp="169321"/>
            </a:custDash>
          </a:ln>
        </p:spPr>
        <p:txBody>
          <a:bodyPr vert="horz" wrap="square" lIns="116985" tIns="71991" rIns="116985" bIns="71991" anchor="ctr" anchorCtr="1" compatLnSpc="0"/>
          <a:lstStyle/>
          <a:p>
            <a:pPr hangingPunct="0">
              <a:defRPr sz="1800" b="0" i="0" u="none" strike="noStrike" kern="0" cap="none" spc="0" baseline="0">
                <a:solidFill>
                  <a:srgbClr val="000000"/>
                </a:solidFill>
                <a:uFillTx/>
              </a:defRPr>
            </a:pPr>
            <a:endParaRPr lang="pt-BR">
              <a:solidFill>
                <a:srgbClr val="000000"/>
              </a:solidFill>
              <a:latin typeface="Bitstream Vera Sans" pitchFamily="18"/>
              <a:ea typeface="Bitstream Vera Sans" pitchFamily="2"/>
              <a:cs typeface="Bitstream Vera Sans" pitchFamily="2"/>
            </a:endParaRPr>
          </a:p>
        </p:txBody>
      </p:sp>
      <p:sp>
        <p:nvSpPr>
          <p:cNvPr id="11" name="CaixaDeTexto 10"/>
          <p:cNvSpPr txBox="1"/>
          <p:nvPr/>
        </p:nvSpPr>
        <p:spPr>
          <a:xfrm>
            <a:off x="402954" y="3736113"/>
            <a:ext cx="8820000" cy="2360717"/>
          </a:xfrm>
          <a:prstGeom prst="rect">
            <a:avLst/>
          </a:prstGeom>
          <a:noFill/>
          <a:ln>
            <a:noFill/>
          </a:ln>
        </p:spPr>
        <p:txBody>
          <a:bodyPr vert="horz" wrap="square" lIns="89995" tIns="44993" rIns="89995" bIns="44993" anchor="t" anchorCtr="1" compatLnSpc="0">
            <a:spAutoFit/>
          </a:bodyPr>
          <a:lstStyle/>
          <a:p>
            <a:pPr algn="ctr" hangingPunct="0">
              <a:defRPr sz="1800" b="0" i="0" u="none" strike="noStrike" kern="0" cap="none" spc="0" baseline="0">
                <a:solidFill>
                  <a:srgbClr val="000000"/>
                </a:solidFill>
                <a:uFillTx/>
              </a:defRPr>
            </a:pPr>
            <a:r>
              <a:rPr lang="pt-BR" sz="5500" b="1" kern="0" dirty="0">
                <a:solidFill>
                  <a:srgbClr val="7DA647"/>
                </a:solidFill>
                <a:latin typeface="URW Gothic L" pitchFamily="34"/>
                <a:ea typeface="Bitstream Vera Sans" pitchFamily="2"/>
                <a:cs typeface="Bitstream Vera Sans" pitchFamily="2"/>
              </a:rPr>
              <a:t>ATIVIDADE AVALIATIVA 1</a:t>
            </a:r>
          </a:p>
          <a:p>
            <a:pPr algn="ctr" hangingPunct="0">
              <a:defRPr sz="1800" b="0" i="0" u="none" strike="noStrike" kern="0" cap="none" spc="0" baseline="0">
                <a:solidFill>
                  <a:srgbClr val="000000"/>
                </a:solidFill>
                <a:uFillTx/>
              </a:defRPr>
            </a:pPr>
            <a:endParaRPr lang="pt-BR" sz="3000" b="1" kern="0" dirty="0">
              <a:solidFill>
                <a:srgbClr val="7DA647"/>
              </a:solidFill>
              <a:latin typeface="URW Gothic L" pitchFamily="34"/>
              <a:ea typeface="Bitstream Vera Sans" pitchFamily="2"/>
              <a:cs typeface="Bitstream Vera Sans" pitchFamily="2"/>
            </a:endParaRPr>
          </a:p>
          <a:p>
            <a:pPr algn="ctr" hangingPunct="0">
              <a:defRPr sz="1800" b="0" i="0" u="none" strike="noStrike" kern="0" cap="none" spc="0" baseline="0">
                <a:solidFill>
                  <a:srgbClr val="000000"/>
                </a:solidFill>
                <a:uFillTx/>
              </a:defRPr>
            </a:pPr>
            <a:r>
              <a:rPr lang="pt-BR" sz="3000" b="1" kern="0" dirty="0">
                <a:solidFill>
                  <a:schemeClr val="accent1"/>
                </a:solidFill>
                <a:latin typeface="URW Gothic L" pitchFamily="34"/>
                <a:ea typeface="Bitstream Vera Sans" pitchFamily="2"/>
                <a:cs typeface="Bitstream Vera Sans" pitchFamily="2"/>
              </a:rPr>
              <a:t>TECNOLOGIA EM ALIMENTOS</a:t>
            </a:r>
          </a:p>
          <a:p>
            <a:pPr algn="ctr" hangingPunct="0">
              <a:defRPr sz="1800" b="0" i="0" u="none" strike="noStrike" kern="0" cap="none" spc="0" baseline="0">
                <a:solidFill>
                  <a:srgbClr val="000000"/>
                </a:solidFill>
                <a:uFillTx/>
              </a:defRPr>
            </a:pPr>
            <a:r>
              <a:rPr lang="pt-BR" sz="3000" b="1" kern="0" dirty="0" err="1">
                <a:solidFill>
                  <a:schemeClr val="accent1"/>
                </a:solidFill>
                <a:latin typeface="URW Gothic L" pitchFamily="34"/>
                <a:ea typeface="Bitstream Vera Sans" pitchFamily="2"/>
                <a:cs typeface="Bitstream Vera Sans" pitchFamily="2"/>
              </a:rPr>
              <a:t>PROFª</a:t>
            </a:r>
            <a:r>
              <a:rPr lang="pt-BR" sz="3000" b="1" kern="0" dirty="0">
                <a:solidFill>
                  <a:schemeClr val="accent1"/>
                </a:solidFill>
                <a:latin typeface="URW Gothic L" pitchFamily="34"/>
                <a:ea typeface="Bitstream Vera Sans" pitchFamily="2"/>
                <a:cs typeface="Bitstream Vera Sans" pitchFamily="2"/>
              </a:rPr>
              <a:t> ME. CRISTIANE DE BRITO CRUZ</a:t>
            </a:r>
          </a:p>
        </p:txBody>
      </p:sp>
      <p:pic>
        <p:nvPicPr>
          <p:cNvPr id="9" name="Imagem 8">
            <a:extLst>
              <a:ext uri="{FF2B5EF4-FFF2-40B4-BE49-F238E27FC236}">
                <a16:creationId xmlns:a16="http://schemas.microsoft.com/office/drawing/2014/main" id="{7B2E6D65-371F-4D65-BD97-D9FA42D58A5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9963" y="1107445"/>
            <a:ext cx="6718350" cy="2341824"/>
          </a:xfrm>
          <a:prstGeom prst="rect">
            <a:avLst/>
          </a:prstGeom>
        </p:spPr>
      </p:pic>
    </p:spTree>
  </p:cSld>
  <p:clrMapOvr>
    <a:masterClrMapping/>
  </p:clrMapOvr>
  <p:transition advTm="4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B0479657-706B-45DF-B583-AAC91E10FD1C}"/>
              </a:ext>
            </a:extLst>
          </p:cNvPr>
          <p:cNvSpPr>
            <a:spLocks noGrp="1"/>
          </p:cNvSpPr>
          <p:nvPr>
            <p:ph type="title"/>
          </p:nvPr>
        </p:nvSpPr>
        <p:spPr>
          <a:xfrm>
            <a:off x="273697" y="212471"/>
            <a:ext cx="5821943" cy="794426"/>
          </a:xfrm>
        </p:spPr>
        <p:txBody>
          <a:bodyPr rtlCol="0">
            <a:normAutofit fontScale="90000"/>
          </a:bodyPr>
          <a:lstStyle/>
          <a:p>
            <a:pPr marL="0" indent="0" algn="l" rtl="0">
              <a:buNone/>
            </a:pPr>
            <a:r>
              <a:rPr lang="pt-BR" b="1" dirty="0">
                <a:solidFill>
                  <a:srgbClr val="0070C0"/>
                </a:solidFill>
                <a:effectLst>
                  <a:outerShdw blurRad="38100" dist="38100" dir="2700000" algn="tl">
                    <a:srgbClr val="000000">
                      <a:alpha val="43137"/>
                    </a:srgbClr>
                  </a:outerShdw>
                </a:effectLst>
              </a:rPr>
              <a:t>Atividade</a:t>
            </a:r>
            <a:endParaRPr lang="en-US" b="1" dirty="0">
              <a:solidFill>
                <a:srgbClr val="0070C0"/>
              </a:solidFill>
              <a:effectLst>
                <a:outerShdw blurRad="38100" dist="38100" dir="2700000" algn="tl">
                  <a:srgbClr val="000000">
                    <a:alpha val="43137"/>
                  </a:srgbClr>
                </a:outerShdw>
              </a:effectLst>
            </a:endParaRPr>
          </a:p>
        </p:txBody>
      </p:sp>
      <p:sp>
        <p:nvSpPr>
          <p:cNvPr id="7" name="CaixaDeTexto 6">
            <a:extLst>
              <a:ext uri="{FF2B5EF4-FFF2-40B4-BE49-F238E27FC236}">
                <a16:creationId xmlns:a16="http://schemas.microsoft.com/office/drawing/2014/main" id="{687231CA-0CA5-4075-83C8-8D7DDAB6396B}"/>
              </a:ext>
            </a:extLst>
          </p:cNvPr>
          <p:cNvSpPr txBox="1"/>
          <p:nvPr/>
        </p:nvSpPr>
        <p:spPr>
          <a:xfrm>
            <a:off x="431800" y="1006897"/>
            <a:ext cx="8856984" cy="5293757"/>
          </a:xfrm>
          <a:prstGeom prst="rect">
            <a:avLst/>
          </a:prstGeom>
          <a:noFill/>
        </p:spPr>
        <p:txBody>
          <a:bodyPr wrap="square">
            <a:spAutoFit/>
          </a:bodyPr>
          <a:lstStyle/>
          <a:p>
            <a:pPr algn="just"/>
            <a:r>
              <a:rPr lang="pt-BR" sz="2600" dirty="0"/>
              <a:t>Sobre o texto a seguir responda às questões: </a:t>
            </a:r>
          </a:p>
          <a:p>
            <a:pPr marL="377979" indent="-377979" algn="just">
              <a:buAutoNum type="arabicParenR"/>
            </a:pPr>
            <a:r>
              <a:rPr lang="pt-BR" sz="2600" dirty="0"/>
              <a:t>Indique o assunto principal do texto.</a:t>
            </a:r>
          </a:p>
          <a:p>
            <a:pPr marL="377979" indent="-377979" algn="just">
              <a:buAutoNum type="arabicParenR"/>
            </a:pPr>
            <a:r>
              <a:rPr lang="pt-BR" sz="2600" dirty="0"/>
              <a:t>Destaque 20 palavras cognatas;</a:t>
            </a:r>
          </a:p>
          <a:p>
            <a:pPr marL="377979" indent="-377979" algn="just">
              <a:buAutoNum type="arabicParenR"/>
            </a:pPr>
            <a:r>
              <a:rPr lang="pt-BR" sz="2600" dirty="0"/>
              <a:t>Destaque 5 falsos cognatos;</a:t>
            </a:r>
          </a:p>
          <a:p>
            <a:pPr marL="377979" indent="-377979" algn="just">
              <a:buAutoNum type="arabicParenR"/>
            </a:pPr>
            <a:r>
              <a:rPr lang="pt-BR" sz="2600" dirty="0"/>
              <a:t>Indique 5 informações que você descobriu com a leitura;</a:t>
            </a:r>
          </a:p>
          <a:p>
            <a:pPr marL="377979" indent="-377979" algn="just">
              <a:buAutoNum type="arabicParenR"/>
            </a:pPr>
            <a:r>
              <a:rPr lang="pt-BR" sz="2600" dirty="0"/>
              <a:t>Selecione até 5 palavras-chaves e traduza;</a:t>
            </a:r>
          </a:p>
          <a:p>
            <a:pPr marL="377979" indent="-377979" algn="just">
              <a:buAutoNum type="arabicParenR"/>
            </a:pPr>
            <a:r>
              <a:rPr lang="pt-BR" sz="2600" dirty="0"/>
              <a:t>Escolha 5 palavras novas que você aprendeu;</a:t>
            </a:r>
          </a:p>
          <a:p>
            <a:pPr marL="377979" indent="-377979" algn="just">
              <a:buAutoNum type="arabicParenR"/>
            </a:pPr>
            <a:r>
              <a:rPr lang="pt-BR" sz="2600" dirty="0"/>
              <a:t>Existe algum conhecimento prévio para ler este texto que facilitaria a compreensão?</a:t>
            </a:r>
          </a:p>
          <a:p>
            <a:pPr marL="377979" indent="-377979" algn="just">
              <a:buAutoNum type="arabicParenR"/>
            </a:pPr>
            <a:endParaRPr lang="pt-BR" sz="2600" b="1" dirty="0"/>
          </a:p>
          <a:p>
            <a:pPr algn="just"/>
            <a:r>
              <a:rPr lang="pt-BR" sz="2600" b="1" dirty="0"/>
              <a:t>Cada grupo de até 5 alunos irá escolher um slide com texto e responder às questões relativas ao slide.</a:t>
            </a:r>
          </a:p>
        </p:txBody>
      </p:sp>
      <p:pic>
        <p:nvPicPr>
          <p:cNvPr id="4" name="Imagem 3">
            <a:extLst>
              <a:ext uri="{FF2B5EF4-FFF2-40B4-BE49-F238E27FC236}">
                <a16:creationId xmlns:a16="http://schemas.microsoft.com/office/drawing/2014/main" id="{FC6071B9-92AB-47DA-8B83-D55B9CEC6F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37719"/>
            <a:ext cx="3792498" cy="1321956"/>
          </a:xfrm>
          <a:prstGeom prst="rect">
            <a:avLst/>
          </a:prstGeom>
        </p:spPr>
      </p:pic>
      <p:pic>
        <p:nvPicPr>
          <p:cNvPr id="5" name="Imagem 4">
            <a:extLst>
              <a:ext uri="{FF2B5EF4-FFF2-40B4-BE49-F238E27FC236}">
                <a16:creationId xmlns:a16="http://schemas.microsoft.com/office/drawing/2014/main" id="{640E3F4A-1394-4124-9FDC-B4EDEB01AE12}"/>
              </a:ext>
            </a:extLst>
          </p:cNvPr>
          <p:cNvPicPr>
            <a:picLocks noChangeAspect="1"/>
          </p:cNvPicPr>
          <p:nvPr/>
        </p:nvPicPr>
        <p:blipFill>
          <a:blip r:embed="rId3" cstate="print">
            <a:alphaModFix/>
            <a:lum/>
          </a:blip>
          <a:srcRect/>
          <a:stretch>
            <a:fillRect/>
          </a:stretch>
        </p:blipFill>
        <p:spPr>
          <a:xfrm>
            <a:off x="7380004" y="5060775"/>
            <a:ext cx="2664717" cy="2463475"/>
          </a:xfrm>
          <a:prstGeom prst="rect">
            <a:avLst/>
          </a:prstGeom>
          <a:noFill/>
          <a:ln>
            <a:noFill/>
          </a:ln>
        </p:spPr>
      </p:pic>
      <p:sp>
        <p:nvSpPr>
          <p:cNvPr id="6" name="Conector reto 4">
            <a:extLst>
              <a:ext uri="{FF2B5EF4-FFF2-40B4-BE49-F238E27FC236}">
                <a16:creationId xmlns:a16="http://schemas.microsoft.com/office/drawing/2014/main" id="{2AF168C6-7C96-4799-8B7A-F41250C90BF9}"/>
              </a:ext>
            </a:extLst>
          </p:cNvPr>
          <p:cNvSpPr/>
          <p:nvPr/>
        </p:nvSpPr>
        <p:spPr>
          <a:xfrm>
            <a:off x="287999" y="1043533"/>
            <a:ext cx="9359999"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54004">
            <a:solidFill>
              <a:srgbClr val="7DA647"/>
            </a:solidFill>
            <a:custDash>
              <a:ds d="169321" sp="169321"/>
            </a:custDash>
          </a:ln>
        </p:spPr>
        <p:txBody>
          <a:bodyPr vert="horz" wrap="square" lIns="116985" tIns="71991" rIns="116985" bIns="71991" anchor="ctr" anchorCtr="1" compatLnSpc="0"/>
          <a:lstStyle/>
          <a:p>
            <a:pPr hangingPunct="0">
              <a:defRPr sz="1800" b="0" i="0" u="none" strike="noStrike" kern="0" cap="none" spc="0" baseline="0">
                <a:solidFill>
                  <a:srgbClr val="000000"/>
                </a:solidFill>
                <a:uFillTx/>
              </a:defRPr>
            </a:pPr>
            <a:endParaRPr lang="pt-BR">
              <a:solidFill>
                <a:srgbClr val="000000"/>
              </a:solidFill>
              <a:latin typeface="Bitstream Vera Sans" pitchFamily="18"/>
              <a:ea typeface="Bitstream Vera Sans" pitchFamily="2"/>
              <a:cs typeface="Bitstream Vera Sans" pitchFamily="2"/>
            </a:endParaRPr>
          </a:p>
        </p:txBody>
      </p:sp>
    </p:spTree>
    <p:extLst>
      <p:ext uri="{BB962C8B-B14F-4D97-AF65-F5344CB8AC3E}">
        <p14:creationId xmlns:p14="http://schemas.microsoft.com/office/powerpoint/2010/main" val="3465900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39500" y="4894544"/>
            <a:ext cx="4763498" cy="393428"/>
          </a:xfrm>
        </p:spPr>
        <p:txBody>
          <a:bodyPr>
            <a:noAutofit/>
          </a:bodyPr>
          <a:lstStyle/>
          <a:p>
            <a:pPr marL="0" indent="0" algn="ctr">
              <a:spcBef>
                <a:spcPts val="0"/>
              </a:spcBef>
              <a:spcAft>
                <a:spcPts val="0"/>
              </a:spcAft>
              <a:buNone/>
            </a:pPr>
            <a:r>
              <a:rPr lang="pt-BR" sz="2756" dirty="0">
                <a:hlinkClick r:id="rId2"/>
              </a:rPr>
              <a:t>https://www.ift.org/</a:t>
            </a:r>
            <a:endParaRPr lang="pt-BR" sz="2756" dirty="0"/>
          </a:p>
        </p:txBody>
      </p:sp>
      <p:pic>
        <p:nvPicPr>
          <p:cNvPr id="10" name="Imagem 9"/>
          <p:cNvPicPr>
            <a:picLocks noChangeAspect="1"/>
          </p:cNvPicPr>
          <p:nvPr/>
        </p:nvPicPr>
        <p:blipFill rotWithShape="1">
          <a:blip r:embed="rId3"/>
          <a:srcRect l="3179" t="15861" r="76301" b="57176"/>
          <a:stretch/>
        </p:blipFill>
        <p:spPr>
          <a:xfrm>
            <a:off x="2738424" y="1374415"/>
            <a:ext cx="4762530" cy="3520129"/>
          </a:xfrm>
          <a:prstGeom prst="rect">
            <a:avLst/>
          </a:prstGeom>
        </p:spPr>
      </p:pic>
      <p:sp>
        <p:nvSpPr>
          <p:cNvPr id="11" name="Retângulo 10"/>
          <p:cNvSpPr/>
          <p:nvPr/>
        </p:nvSpPr>
        <p:spPr>
          <a:xfrm>
            <a:off x="2182795" y="5287971"/>
            <a:ext cx="6197851" cy="499496"/>
          </a:xfrm>
          <a:prstGeom prst="rect">
            <a:avLst/>
          </a:prstGeom>
        </p:spPr>
        <p:txBody>
          <a:bodyPr wrap="none">
            <a:spAutoFit/>
          </a:bodyPr>
          <a:lstStyle/>
          <a:p>
            <a:r>
              <a:rPr lang="en-US" sz="2646" b="1" dirty="0">
                <a:latin typeface="Open Sans"/>
              </a:rPr>
              <a:t>Institute of Food Technologists (IFT)</a:t>
            </a:r>
            <a:endParaRPr lang="pt-BR" sz="2646" b="1" dirty="0"/>
          </a:p>
        </p:txBody>
      </p:sp>
    </p:spTree>
    <p:extLst>
      <p:ext uri="{BB962C8B-B14F-4D97-AF65-F5344CB8AC3E}">
        <p14:creationId xmlns:p14="http://schemas.microsoft.com/office/powerpoint/2010/main" val="2572559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316598" y="0"/>
            <a:ext cx="4763498" cy="398963"/>
          </a:xfrm>
        </p:spPr>
        <p:txBody>
          <a:bodyPr>
            <a:noAutofit/>
          </a:bodyPr>
          <a:lstStyle/>
          <a:p>
            <a:pPr marL="0" indent="0">
              <a:spcBef>
                <a:spcPts val="0"/>
              </a:spcBef>
              <a:spcAft>
                <a:spcPts val="0"/>
              </a:spcAft>
              <a:buNone/>
            </a:pPr>
            <a:r>
              <a:rPr lang="pt-BR" sz="2756" dirty="0">
                <a:hlinkClick r:id="rId2"/>
              </a:rPr>
              <a:t>https://www.ift.org/about-ift</a:t>
            </a:r>
            <a:endParaRPr lang="pt-BR" sz="2756" dirty="0"/>
          </a:p>
        </p:txBody>
      </p:sp>
      <p:pic>
        <p:nvPicPr>
          <p:cNvPr id="4" name="Imagem 3">
            <a:extLst>
              <a:ext uri="{FF2B5EF4-FFF2-40B4-BE49-F238E27FC236}">
                <a16:creationId xmlns:a16="http://schemas.microsoft.com/office/drawing/2014/main" id="{817108CA-57D1-4CD4-90EA-3583C9FB612F}"/>
              </a:ext>
            </a:extLst>
          </p:cNvPr>
          <p:cNvPicPr>
            <a:picLocks noChangeAspect="1"/>
          </p:cNvPicPr>
          <p:nvPr/>
        </p:nvPicPr>
        <p:blipFill>
          <a:blip r:embed="rId3"/>
          <a:stretch>
            <a:fillRect/>
          </a:stretch>
        </p:blipFill>
        <p:spPr>
          <a:xfrm>
            <a:off x="188830" y="696205"/>
            <a:ext cx="9702965" cy="6167265"/>
          </a:xfrm>
          <a:prstGeom prst="rect">
            <a:avLst/>
          </a:prstGeom>
        </p:spPr>
      </p:pic>
    </p:spTree>
    <p:extLst>
      <p:ext uri="{BB962C8B-B14F-4D97-AF65-F5344CB8AC3E}">
        <p14:creationId xmlns:p14="http://schemas.microsoft.com/office/powerpoint/2010/main" val="420005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083466" y="6989112"/>
            <a:ext cx="4763498" cy="398963"/>
          </a:xfrm>
        </p:spPr>
        <p:txBody>
          <a:bodyPr>
            <a:noAutofit/>
          </a:bodyPr>
          <a:lstStyle/>
          <a:p>
            <a:pPr marL="0" indent="0" algn="r">
              <a:spcBef>
                <a:spcPts val="0"/>
              </a:spcBef>
              <a:spcAft>
                <a:spcPts val="0"/>
              </a:spcAft>
              <a:buNone/>
            </a:pPr>
            <a:r>
              <a:rPr lang="pt-BR" sz="2094" dirty="0">
                <a:hlinkClick r:id="rId2"/>
              </a:rPr>
              <a:t>https://www.ift.org/about-ift</a:t>
            </a:r>
            <a:endParaRPr lang="pt-BR" sz="2094" dirty="0"/>
          </a:p>
        </p:txBody>
      </p:sp>
      <p:sp>
        <p:nvSpPr>
          <p:cNvPr id="2" name="Retângulo 1"/>
          <p:cNvSpPr/>
          <p:nvPr/>
        </p:nvSpPr>
        <p:spPr>
          <a:xfrm>
            <a:off x="1230289" y="344762"/>
            <a:ext cx="8498172" cy="6861109"/>
          </a:xfrm>
          <a:prstGeom prst="rect">
            <a:avLst/>
          </a:prstGeom>
        </p:spPr>
        <p:txBody>
          <a:bodyPr wrap="square">
            <a:spAutoFit/>
          </a:bodyPr>
          <a:lstStyle/>
          <a:p>
            <a:pPr algn="just"/>
            <a:r>
              <a:rPr lang="en-US" sz="2315" b="1" dirty="0">
                <a:latin typeface="Open Sans"/>
              </a:rPr>
              <a:t>IFT—Feeding the Future</a:t>
            </a:r>
          </a:p>
          <a:p>
            <a:pPr algn="just"/>
            <a:r>
              <a:rPr lang="en-US" sz="2315" dirty="0">
                <a:latin typeface="Open Sans"/>
              </a:rPr>
              <a:t>Since 1939, the Institute of Food Technologists (IFT) has been a forum for passionate science of food professionals and technologists to collaborate, learn, and contribute all with the goal of inspiring and transforming collective scientific knowledge into innovative solutions for the benefit of all people around the world. As a scientific community grounded in purpose, IFT feeds the minds that feed the world.</a:t>
            </a:r>
          </a:p>
          <a:p>
            <a:pPr algn="just"/>
            <a:endParaRPr lang="en-US" sz="2315" dirty="0">
              <a:latin typeface="Open Sans"/>
            </a:endParaRPr>
          </a:p>
          <a:p>
            <a:r>
              <a:rPr lang="en-US" sz="2315" b="1" dirty="0">
                <a:latin typeface="Open Sans"/>
              </a:rPr>
              <a:t>Our Vision</a:t>
            </a:r>
          </a:p>
          <a:p>
            <a:r>
              <a:rPr lang="en-US" sz="2315" dirty="0">
                <a:latin typeface="Open Sans"/>
              </a:rPr>
              <a:t>A world where science and innovation are universally accepted as essential to a safe, nutritious, and sustainable food supply for everyone.</a:t>
            </a:r>
          </a:p>
          <a:p>
            <a:endParaRPr lang="en-US" sz="2315" dirty="0">
              <a:latin typeface="Open Sans"/>
            </a:endParaRPr>
          </a:p>
          <a:p>
            <a:r>
              <a:rPr lang="en-US" sz="2315" b="1" dirty="0">
                <a:latin typeface="Open Sans"/>
              </a:rPr>
              <a:t>Our Mission</a:t>
            </a:r>
          </a:p>
          <a:p>
            <a:r>
              <a:rPr lang="en-US" sz="2315" dirty="0">
                <a:latin typeface="Open Sans"/>
              </a:rPr>
              <a:t>To advance the science of food and its applications across the global food system.</a:t>
            </a:r>
          </a:p>
          <a:p>
            <a:endParaRPr lang="en-US" sz="2315" dirty="0">
              <a:latin typeface="Open Sans"/>
            </a:endParaRPr>
          </a:p>
        </p:txBody>
      </p:sp>
    </p:spTree>
    <p:extLst>
      <p:ext uri="{BB962C8B-B14F-4D97-AF65-F5344CB8AC3E}">
        <p14:creationId xmlns:p14="http://schemas.microsoft.com/office/powerpoint/2010/main" val="3977192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083466" y="6989112"/>
            <a:ext cx="4763498" cy="398963"/>
          </a:xfrm>
        </p:spPr>
        <p:txBody>
          <a:bodyPr>
            <a:noAutofit/>
          </a:bodyPr>
          <a:lstStyle/>
          <a:p>
            <a:pPr marL="0" indent="0" algn="r">
              <a:spcBef>
                <a:spcPts val="0"/>
              </a:spcBef>
              <a:spcAft>
                <a:spcPts val="0"/>
              </a:spcAft>
              <a:buNone/>
            </a:pPr>
            <a:r>
              <a:rPr lang="pt-BR" sz="2094" b="1" dirty="0">
                <a:hlinkClick r:id="rId2"/>
              </a:rPr>
              <a:t>https://www.ift.org/about-ift</a:t>
            </a:r>
            <a:endParaRPr lang="pt-BR" sz="2094" b="1" dirty="0"/>
          </a:p>
        </p:txBody>
      </p:sp>
      <p:sp>
        <p:nvSpPr>
          <p:cNvPr id="2" name="Retângulo 1"/>
          <p:cNvSpPr/>
          <p:nvPr/>
        </p:nvSpPr>
        <p:spPr>
          <a:xfrm>
            <a:off x="1106187" y="525443"/>
            <a:ext cx="8731303" cy="6148606"/>
          </a:xfrm>
          <a:prstGeom prst="rect">
            <a:avLst/>
          </a:prstGeom>
        </p:spPr>
        <p:txBody>
          <a:bodyPr wrap="square">
            <a:spAutoFit/>
          </a:bodyPr>
          <a:lstStyle/>
          <a:p>
            <a:r>
              <a:rPr lang="en-US" sz="2315" b="1" dirty="0">
                <a:latin typeface="Open Sans"/>
              </a:rPr>
              <a:t>Our Strategic Promises</a:t>
            </a:r>
          </a:p>
          <a:p>
            <a:r>
              <a:rPr lang="en-US" sz="2315" dirty="0">
                <a:latin typeface="Open Sans"/>
              </a:rPr>
              <a:t>Committed to providing our members the resources and services necessary to enhance and advance their work.</a:t>
            </a:r>
          </a:p>
          <a:p>
            <a:endParaRPr lang="en-US" sz="2315" dirty="0">
              <a:latin typeface="Open Sans"/>
            </a:endParaRPr>
          </a:p>
          <a:p>
            <a:pPr algn="just"/>
            <a:r>
              <a:rPr lang="en-US" sz="2315" dirty="0">
                <a:latin typeface="Open Sans"/>
              </a:rPr>
              <a:t>At IFT we are committed to providing our members the resources and services necessary to enhance and advance their careers not only to improve and enrich their lives, but to help make greater contributions to their organizations and the science of food profession as a whole. In doing so, we all contribute to improving the sustainability of our global food supply.</a:t>
            </a:r>
          </a:p>
          <a:p>
            <a:pPr algn="just"/>
            <a:endParaRPr lang="en-US" sz="2315" dirty="0">
              <a:latin typeface="Open Sans"/>
            </a:endParaRPr>
          </a:p>
          <a:p>
            <a:pPr algn="just"/>
            <a:r>
              <a:rPr lang="en-US" sz="2315" dirty="0">
                <a:latin typeface="Open Sans"/>
              </a:rPr>
              <a:t>As a global science of food organization, our impact is vast and deep; our dedication to the advancement of the science of food unwavering. This is most evident in the promises we make to our members, volunteers, and partners.</a:t>
            </a:r>
          </a:p>
          <a:p>
            <a:endParaRPr lang="en-US" sz="2315" b="1" dirty="0">
              <a:latin typeface="Open Sans"/>
            </a:endParaRPr>
          </a:p>
        </p:txBody>
      </p:sp>
    </p:spTree>
    <p:extLst>
      <p:ext uri="{BB962C8B-B14F-4D97-AF65-F5344CB8AC3E}">
        <p14:creationId xmlns:p14="http://schemas.microsoft.com/office/powerpoint/2010/main" val="4273028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083466" y="6989112"/>
            <a:ext cx="4763498" cy="398963"/>
          </a:xfrm>
        </p:spPr>
        <p:txBody>
          <a:bodyPr>
            <a:noAutofit/>
          </a:bodyPr>
          <a:lstStyle/>
          <a:p>
            <a:pPr marL="0" indent="0" algn="r">
              <a:spcBef>
                <a:spcPts val="0"/>
              </a:spcBef>
              <a:spcAft>
                <a:spcPts val="0"/>
              </a:spcAft>
              <a:buNone/>
            </a:pPr>
            <a:r>
              <a:rPr lang="pt-BR" sz="2094" b="1" dirty="0">
                <a:hlinkClick r:id="rId2"/>
              </a:rPr>
              <a:t>https://www.ift.org/about-ift</a:t>
            </a:r>
            <a:endParaRPr lang="pt-BR" sz="2094" b="1" dirty="0"/>
          </a:p>
        </p:txBody>
      </p:sp>
      <p:sp>
        <p:nvSpPr>
          <p:cNvPr id="2" name="Retângulo 1"/>
          <p:cNvSpPr/>
          <p:nvPr/>
        </p:nvSpPr>
        <p:spPr>
          <a:xfrm>
            <a:off x="1004999" y="366691"/>
            <a:ext cx="8841965" cy="6539483"/>
          </a:xfrm>
          <a:prstGeom prst="rect">
            <a:avLst/>
          </a:prstGeom>
        </p:spPr>
        <p:txBody>
          <a:bodyPr wrap="square">
            <a:spAutoFit/>
          </a:bodyPr>
          <a:lstStyle/>
          <a:p>
            <a:r>
              <a:rPr lang="en-US" sz="2205" b="1" dirty="0">
                <a:latin typeface="Open Sans" panose="020B0606030504020204" pitchFamily="34" charset="0"/>
              </a:rPr>
              <a:t>Develop: Advance and Promote Careers in the Science of Food</a:t>
            </a:r>
            <a:br>
              <a:rPr lang="en-US" sz="2205" dirty="0">
                <a:latin typeface="Open Sans" panose="020B0606030504020204" pitchFamily="34" charset="0"/>
              </a:rPr>
            </a:br>
            <a:r>
              <a:rPr lang="en-US" sz="2205" dirty="0">
                <a:latin typeface="Open Sans" panose="020B0606030504020204" pitchFamily="34" charset="0"/>
              </a:rPr>
              <a:t>Enhance and promote the knowledge of IFT members and prospective members worldwide.</a:t>
            </a:r>
            <a:endParaRPr lang="en-US" sz="2205" b="1" dirty="0">
              <a:latin typeface="Open Sans"/>
            </a:endParaRPr>
          </a:p>
          <a:p>
            <a:pPr algn="l"/>
            <a:r>
              <a:rPr lang="en-US" sz="2205" b="1" dirty="0">
                <a:latin typeface="Open Sans" panose="020B0606030504020204" pitchFamily="34" charset="0"/>
              </a:rPr>
              <a:t>Network: Establish Productive and Interactive Global Networks</a:t>
            </a:r>
            <a:br>
              <a:rPr lang="en-US" sz="2205" dirty="0">
                <a:latin typeface="Open Sans" panose="020B0606030504020204" pitchFamily="34" charset="0"/>
              </a:rPr>
            </a:br>
            <a:r>
              <a:rPr lang="en-US" sz="2205" dirty="0">
                <a:latin typeface="Open Sans" panose="020B0606030504020204" pitchFamily="34" charset="0"/>
              </a:rPr>
              <a:t>Engage and convene relevant stakeholders to debate, create, and transfer knowledge, and communicate the latest information affecting the science of food</a:t>
            </a:r>
          </a:p>
          <a:p>
            <a:pPr algn="l"/>
            <a:r>
              <a:rPr lang="en-US" sz="2205" b="1" dirty="0">
                <a:latin typeface="Open Sans" panose="020B0606030504020204" pitchFamily="34" charset="0"/>
              </a:rPr>
              <a:t>Innovate: Promote Science, Technology, and Their Application</a:t>
            </a:r>
            <a:br>
              <a:rPr lang="en-US" sz="2205" dirty="0">
                <a:latin typeface="Open Sans" panose="020B0606030504020204" pitchFamily="34" charset="0"/>
              </a:rPr>
            </a:br>
            <a:r>
              <a:rPr lang="en-US" sz="2205" dirty="0">
                <a:latin typeface="Open Sans" panose="020B0606030504020204" pitchFamily="34" charset="0"/>
              </a:rPr>
              <a:t>Be a source of influence and thought leadership for the development, application and communication of the science of food</a:t>
            </a:r>
          </a:p>
          <a:p>
            <a:pPr algn="l"/>
            <a:r>
              <a:rPr lang="en-US" sz="2205" b="1" dirty="0">
                <a:latin typeface="Open Sans" panose="020B0606030504020204" pitchFamily="34" charset="0"/>
              </a:rPr>
              <a:t>Advocate: Address Issues and Influence Outcomes</a:t>
            </a:r>
            <a:br>
              <a:rPr lang="en-US" sz="2205" dirty="0">
                <a:latin typeface="Open Sans" panose="020B0606030504020204" pitchFamily="34" charset="0"/>
              </a:rPr>
            </a:br>
            <a:r>
              <a:rPr lang="en-US" sz="2205" dirty="0">
                <a:latin typeface="Open Sans" panose="020B0606030504020204" pitchFamily="34" charset="0"/>
              </a:rPr>
              <a:t>Be the objective voice of the science of food by leveraging IFT’s members to proactively contribute evidence-based science to the public dialogue on food issues</a:t>
            </a:r>
          </a:p>
          <a:p>
            <a:pPr algn="l"/>
            <a:r>
              <a:rPr lang="en-US" sz="2205" b="1" dirty="0">
                <a:latin typeface="Open Sans" panose="020B0606030504020204" pitchFamily="34" charset="0"/>
              </a:rPr>
              <a:t>Include: Enable Diversity, Inclusion, and Equity</a:t>
            </a:r>
            <a:br>
              <a:rPr lang="en-US" sz="2205" dirty="0">
                <a:latin typeface="Open Sans" panose="020B0606030504020204" pitchFamily="34" charset="0"/>
              </a:rPr>
            </a:br>
            <a:r>
              <a:rPr lang="en-US" sz="2205" dirty="0">
                <a:latin typeface="Open Sans" panose="020B0606030504020204" pitchFamily="34" charset="0"/>
              </a:rPr>
              <a:t>Leverage </a:t>
            </a:r>
            <a:r>
              <a:rPr lang="en-US" sz="2205" b="1" dirty="0">
                <a:latin typeface="Open Sans" panose="020B0606030504020204" pitchFamily="34" charset="0"/>
                <a:hlinkClick r:id="rId3">
                  <a:extLst>
                    <a:ext uri="{A12FA001-AC4F-418D-AE19-62706E023703}">
                      <ahyp:hlinkClr xmlns:ahyp="http://schemas.microsoft.com/office/drawing/2018/hyperlinkcolor" val="tx"/>
                    </a:ext>
                  </a:extLst>
                </a:hlinkClick>
              </a:rPr>
              <a:t>diversity and inclusion</a:t>
            </a:r>
            <a:r>
              <a:rPr lang="en-US" sz="2205" dirty="0">
                <a:latin typeface="Open Sans" panose="020B0606030504020204" pitchFamily="34" charset="0"/>
              </a:rPr>
              <a:t> within IFT to advance our mission and the science of food.</a:t>
            </a:r>
            <a:endParaRPr lang="en-US" sz="2205" b="1" dirty="0">
              <a:latin typeface="Open Sans"/>
            </a:endParaRPr>
          </a:p>
        </p:txBody>
      </p:sp>
    </p:spTree>
    <p:extLst>
      <p:ext uri="{BB962C8B-B14F-4D97-AF65-F5344CB8AC3E}">
        <p14:creationId xmlns:p14="http://schemas.microsoft.com/office/powerpoint/2010/main" val="336188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71538" y="344762"/>
            <a:ext cx="8651928" cy="6861109"/>
          </a:xfrm>
          <a:prstGeom prst="rect">
            <a:avLst/>
          </a:prstGeom>
        </p:spPr>
        <p:txBody>
          <a:bodyPr wrap="square">
            <a:spAutoFit/>
          </a:bodyPr>
          <a:lstStyle/>
          <a:p>
            <a:pPr algn="just"/>
            <a:r>
              <a:rPr lang="en-US" sz="2315" dirty="0">
                <a:latin typeface="Open Sans"/>
              </a:rPr>
              <a:t>It is through our promises that we provide the critical support and resources our talented community needs to not only feed their professional aspirations, but also inspire solutions to safely, nutritiously, and sustainably feed the world.</a:t>
            </a:r>
          </a:p>
          <a:p>
            <a:pPr algn="just"/>
            <a:endParaRPr lang="en-US" sz="2315" b="1" dirty="0">
              <a:latin typeface="Open Sans"/>
            </a:endParaRPr>
          </a:p>
          <a:p>
            <a:pPr algn="just"/>
            <a:r>
              <a:rPr lang="en-US" sz="2315" b="1" dirty="0">
                <a:latin typeface="Open Sans"/>
              </a:rPr>
              <a:t>Our Values</a:t>
            </a:r>
          </a:p>
          <a:p>
            <a:pPr algn="just"/>
            <a:r>
              <a:rPr lang="en-US" sz="2315" dirty="0">
                <a:latin typeface="Open Sans"/>
              </a:rPr>
              <a:t>Working together to advance the science of food and one another through shared values.</a:t>
            </a:r>
          </a:p>
          <a:p>
            <a:pPr algn="just"/>
            <a:endParaRPr lang="en-US" sz="2315" dirty="0">
              <a:latin typeface="Open Sans"/>
            </a:endParaRPr>
          </a:p>
          <a:p>
            <a:pPr algn="just"/>
            <a:r>
              <a:rPr lang="en-US" sz="2315" dirty="0">
                <a:latin typeface="Open Sans" panose="020B0606030504020204" pitchFamily="34" charset="0"/>
              </a:rPr>
              <a:t>As a collective, IFT’s community works together to advance the science of food and one another through the following shared values:</a:t>
            </a:r>
          </a:p>
          <a:p>
            <a:pPr algn="just"/>
            <a:endParaRPr lang="en-US" sz="2315" dirty="0">
              <a:latin typeface="Open Sans" panose="020B0606030504020204" pitchFamily="34" charset="0"/>
            </a:endParaRPr>
          </a:p>
          <a:p>
            <a:r>
              <a:rPr lang="en-US" sz="2315" b="1" dirty="0">
                <a:latin typeface="Open Sans" panose="020B0606030504020204" pitchFamily="34" charset="0"/>
              </a:rPr>
              <a:t>Community</a:t>
            </a:r>
            <a:br>
              <a:rPr lang="en-US" sz="2315" dirty="0">
                <a:latin typeface="Open Sans" panose="020B0606030504020204" pitchFamily="34" charset="0"/>
              </a:rPr>
            </a:br>
            <a:r>
              <a:rPr lang="en-US" sz="2315" dirty="0">
                <a:latin typeface="Open Sans" panose="020B0606030504020204" pitchFamily="34" charset="0"/>
              </a:rPr>
              <a:t>We believe in the power of community. We collaborate across borders and scientific disciplines with public and private institutions. We are a convener of people and ideas. Teamwork is essential to our success.</a:t>
            </a:r>
          </a:p>
          <a:p>
            <a:pPr algn="r"/>
            <a:r>
              <a:rPr lang="pt-BR" sz="2315" b="1" dirty="0">
                <a:latin typeface="Open Sans"/>
                <a:hlinkClick r:id="rId2"/>
              </a:rPr>
              <a:t>info@ift.org</a:t>
            </a:r>
            <a:endParaRPr lang="en-US" sz="2315" dirty="0">
              <a:latin typeface="Open Sans"/>
            </a:endParaRPr>
          </a:p>
        </p:txBody>
      </p:sp>
    </p:spTree>
    <p:extLst>
      <p:ext uri="{BB962C8B-B14F-4D97-AF65-F5344CB8AC3E}">
        <p14:creationId xmlns:p14="http://schemas.microsoft.com/office/powerpoint/2010/main" val="898506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309665" y="183610"/>
            <a:ext cx="8397030" cy="7182223"/>
          </a:xfrm>
          <a:prstGeom prst="rect">
            <a:avLst/>
          </a:prstGeom>
        </p:spPr>
        <p:txBody>
          <a:bodyPr wrap="square">
            <a:spAutoFit/>
          </a:bodyPr>
          <a:lstStyle/>
          <a:p>
            <a:pPr algn="l"/>
            <a:r>
              <a:rPr lang="en-US" sz="2094" b="1" dirty="0">
                <a:latin typeface="Open Sans" panose="020B0606030504020204" pitchFamily="34" charset="0"/>
              </a:rPr>
              <a:t>Integrity</a:t>
            </a:r>
            <a:br>
              <a:rPr lang="en-US" sz="2094" dirty="0">
                <a:latin typeface="Open Sans" panose="020B0606030504020204" pitchFamily="34" charset="0"/>
              </a:rPr>
            </a:br>
            <a:r>
              <a:rPr lang="en-US" sz="2094" dirty="0">
                <a:latin typeface="Open Sans" panose="020B0606030504020204" pitchFamily="34" charset="0"/>
              </a:rPr>
              <a:t>We want our scientific and operational integrity to be renowned. We honor the diversity of people and ideas in our community. We adhere to the highest level of professionalism and professional ethics.</a:t>
            </a:r>
          </a:p>
          <a:p>
            <a:pPr algn="l"/>
            <a:endParaRPr lang="en-US" sz="2094" dirty="0">
              <a:latin typeface="Open Sans" panose="020B0606030504020204" pitchFamily="34" charset="0"/>
            </a:endParaRPr>
          </a:p>
          <a:p>
            <a:pPr algn="l"/>
            <a:r>
              <a:rPr lang="en-US" sz="2094" b="1" dirty="0">
                <a:latin typeface="Open Sans" panose="020B0606030504020204" pitchFamily="34" charset="0"/>
              </a:rPr>
              <a:t>Passion</a:t>
            </a:r>
            <a:br>
              <a:rPr lang="en-US" sz="2094" dirty="0">
                <a:latin typeface="Open Sans" panose="020B0606030504020204" pitchFamily="34" charset="0"/>
              </a:rPr>
            </a:br>
            <a:r>
              <a:rPr lang="en-US" sz="2094" dirty="0">
                <a:latin typeface="Open Sans" panose="020B0606030504020204" pitchFamily="34" charset="0"/>
              </a:rPr>
              <a:t>We are passionate about the science of food. We are dedicated to expanding knowledge and advancing careers. We commit ourselves to finding solutions to the food challenges facing humanity.</a:t>
            </a:r>
          </a:p>
          <a:p>
            <a:pPr algn="l"/>
            <a:endParaRPr lang="en-US" sz="2094" dirty="0">
              <a:latin typeface="Open Sans" panose="020B0606030504020204" pitchFamily="34" charset="0"/>
            </a:endParaRPr>
          </a:p>
          <a:p>
            <a:pPr algn="l"/>
            <a:r>
              <a:rPr lang="en-US" sz="2094" b="1" dirty="0">
                <a:latin typeface="Open Sans" panose="020B0606030504020204" pitchFamily="34" charset="0"/>
              </a:rPr>
              <a:t>Progress</a:t>
            </a:r>
            <a:br>
              <a:rPr lang="en-US" sz="2094" dirty="0">
                <a:latin typeface="Open Sans" panose="020B0606030504020204" pitchFamily="34" charset="0"/>
              </a:rPr>
            </a:br>
            <a:r>
              <a:rPr lang="en-US" sz="2094" dirty="0">
                <a:latin typeface="Open Sans" panose="020B0606030504020204" pitchFamily="34" charset="0"/>
              </a:rPr>
              <a:t>We are dedicated to supporting the changing needs of our members and our community. We are committed to continuous improvement and to championing innovation.</a:t>
            </a:r>
          </a:p>
          <a:p>
            <a:pPr algn="l"/>
            <a:endParaRPr lang="en-US" sz="2094" dirty="0">
              <a:latin typeface="Open Sans" panose="020B0606030504020204" pitchFamily="34" charset="0"/>
            </a:endParaRPr>
          </a:p>
          <a:p>
            <a:pPr algn="l"/>
            <a:r>
              <a:rPr lang="en-US" sz="2094" b="1" dirty="0">
                <a:latin typeface="Open Sans" panose="020B0606030504020204" pitchFamily="34" charset="0"/>
              </a:rPr>
              <a:t>Respect</a:t>
            </a:r>
            <a:br>
              <a:rPr lang="en-US" sz="2094" dirty="0">
                <a:latin typeface="Open Sans" panose="020B0606030504020204" pitchFamily="34" charset="0"/>
              </a:rPr>
            </a:br>
            <a:r>
              <a:rPr lang="en-US" sz="2094" dirty="0">
                <a:latin typeface="Open Sans" panose="020B0606030504020204" pitchFamily="34" charset="0"/>
              </a:rPr>
              <a:t>We respect the scientific process and our peers. We are guided by the needs and demands of our members. We are committed to clear communication and responsiveness.</a:t>
            </a:r>
            <a:endParaRPr lang="en-US" sz="2094" dirty="0">
              <a:latin typeface="Open Sans"/>
            </a:endParaRPr>
          </a:p>
          <a:p>
            <a:pPr algn="r"/>
            <a:r>
              <a:rPr lang="pt-BR" sz="2094" b="1" dirty="0">
                <a:latin typeface="Open Sans"/>
                <a:hlinkClick r:id="rId2"/>
              </a:rPr>
              <a:t>info@ift.org</a:t>
            </a:r>
            <a:endParaRPr lang="en-US" sz="2094" dirty="0">
              <a:latin typeface="Open Sans"/>
            </a:endParaRPr>
          </a:p>
        </p:txBody>
      </p:sp>
    </p:spTree>
    <p:extLst>
      <p:ext uri="{BB962C8B-B14F-4D97-AF65-F5344CB8AC3E}">
        <p14:creationId xmlns:p14="http://schemas.microsoft.com/office/powerpoint/2010/main" val="3061859767"/>
      </p:ext>
    </p:extLst>
  </p:cSld>
  <p:clrMapOvr>
    <a:masterClrMapping/>
  </p:clrMapOvr>
</p:sld>
</file>

<file path=ppt/theme/theme1.xml><?xml version="1.0" encoding="utf-8"?>
<a:theme xmlns:a="http://schemas.openxmlformats.org/drawingml/2006/main" name="Integração">
  <a:themeElements>
    <a:clrScheme name="Integração">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ntegração">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ção">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2796</TotalTime>
  <Words>806</Words>
  <Application>Microsoft Office PowerPoint</Application>
  <PresentationFormat>Personalizar</PresentationFormat>
  <Paragraphs>57</Paragraphs>
  <Slides>9</Slides>
  <Notes>1</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9</vt:i4>
      </vt:variant>
    </vt:vector>
  </HeadingPairs>
  <TitlesOfParts>
    <vt:vector size="17" baseType="lpstr">
      <vt:lpstr>Bitstream Vera Sans</vt:lpstr>
      <vt:lpstr>Calibri</vt:lpstr>
      <vt:lpstr>Georgia</vt:lpstr>
      <vt:lpstr>Open Sans</vt:lpstr>
      <vt:lpstr>StarSymbol</vt:lpstr>
      <vt:lpstr>Trebuchet MS</vt:lpstr>
      <vt:lpstr>URW Gothic L</vt:lpstr>
      <vt:lpstr>Integração</vt:lpstr>
      <vt:lpstr>Apresentação do PowerPoint</vt:lpstr>
      <vt:lpstr>Atividade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Usuário</dc:creator>
  <cp:lastModifiedBy>samsung</cp:lastModifiedBy>
  <cp:revision>310</cp:revision>
  <dcterms:created xsi:type="dcterms:W3CDTF">2007-08-14T15:44:09Z</dcterms:created>
  <dcterms:modified xsi:type="dcterms:W3CDTF">2021-06-07T00:22:40Z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