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8"/>
  </p:notesMasterIdLst>
  <p:sldIdLst>
    <p:sldId id="256" r:id="rId2"/>
    <p:sldId id="260" r:id="rId3"/>
    <p:sldId id="257" r:id="rId4"/>
    <p:sldId id="263" r:id="rId5"/>
    <p:sldId id="259" r:id="rId6"/>
    <p:sldId id="261" r:id="rId7"/>
  </p:sldIdLst>
  <p:sldSz cx="9144000" cy="5143500" type="screen16x9"/>
  <p:notesSz cx="6858000" cy="9144000"/>
  <p:embeddedFontLst>
    <p:embeddedFont>
      <p:font typeface="Assistant" pitchFamily="2" charset="-79"/>
      <p:regular r:id="rId9"/>
      <p:bold r:id="rId10"/>
    </p:embeddedFont>
    <p:embeddedFont>
      <p:font typeface="Assistant Medium" panose="020B0604020202020204" charset="-79"/>
      <p:regular r:id="rId11"/>
      <p:bold r:id="rId12"/>
    </p:embeddedFont>
    <p:embeddedFont>
      <p:font typeface="Bebas Neue" panose="020B0604020202020204" charset="0"/>
      <p:regular r:id="rId13"/>
    </p:embeddedFont>
    <p:embeddedFont>
      <p:font typeface="Caveat" panose="020B0604020202020204" charset="0"/>
      <p:regular r:id="rId14"/>
      <p:bold r:id="rId15"/>
    </p:embeddedFont>
    <p:embeddedFont>
      <p:font typeface="Seaweed Script" panose="020B0604020202020204" charset="0"/>
      <p:regular r:id="rId16"/>
    </p:embeddedFont>
    <p:embeddedFont>
      <p:font typeface="Zeyada" panose="020B060402020202020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573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AE5AD3E-2C55-4B60-ABF5-3FF2F280C281}">
  <a:tblStyle styleId="{EAE5AD3E-2C55-4B60-ABF5-3FF2F280C28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f4e9e58f71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f4e9e58f71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f4af4d3fc9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f4af4d3fc9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f4a70e01e0_2_23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f4a70e01e0_2_23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f4af4d3fc9_0_37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f4af4d3fc9_0_376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7d99b0c13592e65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7d99b0c13592e65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f4a70e01e0_0_17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f4a70e01e0_0_17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255700" y="865350"/>
            <a:ext cx="6632700" cy="15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Zeyada"/>
              <a:buNone/>
              <a:defRPr sz="5500" b="1">
                <a:latin typeface="Zeyada"/>
                <a:ea typeface="Zeyada"/>
                <a:cs typeface="Zeyada"/>
                <a:sym typeface="Zeyad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030588" y="2924375"/>
            <a:ext cx="3729300" cy="2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 sz="1600">
                <a:solidFill>
                  <a:srgbClr val="FFFFFF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1681750" y="1996039"/>
            <a:ext cx="5742300" cy="7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Font typeface="Seaweed Script"/>
              <a:buNone/>
              <a:defRPr sz="5500">
                <a:latin typeface="Zeyada"/>
                <a:ea typeface="Zeyada"/>
                <a:cs typeface="Zeyada"/>
                <a:sym typeface="Zeyad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3531650" y="753650"/>
            <a:ext cx="2169600" cy="10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8000">
                <a:latin typeface="Zeyada"/>
                <a:ea typeface="Zeyada"/>
                <a:cs typeface="Zeyada"/>
                <a:sym typeface="Zeyad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391925" y="3071625"/>
            <a:ext cx="4360200" cy="2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"/>
              <a:buNone/>
              <a:defRPr sz="1600">
                <a:solidFill>
                  <a:srgbClr val="595959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veat"/>
              <a:buNone/>
              <a:defRPr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37500" y="363642"/>
            <a:ext cx="72690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Seaweed Script"/>
              <a:buNone/>
              <a:defRPr sz="4500"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715050" y="1560475"/>
            <a:ext cx="7496400" cy="30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  <a:defRPr sz="12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lphaLcPeriod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romanLcPeriod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lphaLcPeriod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romanLcPeriod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lphaLcPeriod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romanLcPeriod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1821600" y="1341150"/>
            <a:ext cx="5500800" cy="27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12000">
                <a:latin typeface="Zeyada"/>
                <a:ea typeface="Zeyada"/>
                <a:cs typeface="Zeyada"/>
                <a:sym typeface="Zeyad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2399100" y="1729965"/>
            <a:ext cx="43458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Font typeface="Zeyada"/>
              <a:buNone/>
              <a:defRPr sz="4500">
                <a:latin typeface="Zeyada"/>
                <a:ea typeface="Zeyada"/>
                <a:cs typeface="Zeyada"/>
                <a:sym typeface="Zeyad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ubTitle" idx="1"/>
          </p:nvPr>
        </p:nvSpPr>
        <p:spPr>
          <a:xfrm>
            <a:off x="2011350" y="2748675"/>
            <a:ext cx="5121300" cy="11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2950350" y="2903625"/>
            <a:ext cx="45060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Font typeface="Zeyada"/>
              <a:buNone/>
              <a:defRPr sz="4000" i="1">
                <a:latin typeface="Zeyada"/>
                <a:ea typeface="Zeyada"/>
                <a:cs typeface="Zeyada"/>
                <a:sym typeface="Zeyad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1709400" y="1574625"/>
            <a:ext cx="5725200" cy="13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ssistant Medium"/>
              <a:buNone/>
              <a:defRPr sz="2500" i="1">
                <a:latin typeface="Assistant"/>
                <a:ea typeface="Assistant"/>
                <a:cs typeface="Assistant"/>
                <a:sym typeface="Assistan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ssistant Medium"/>
              <a:buNone/>
              <a:defRPr sz="2500"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ssistant Medium"/>
              <a:buNone/>
              <a:defRPr sz="2500"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ssistant Medium"/>
              <a:buNone/>
              <a:defRPr sz="2500"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ssistant Medium"/>
              <a:buNone/>
              <a:defRPr sz="2500"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ssistant Medium"/>
              <a:buNone/>
              <a:defRPr sz="2500"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ssistant Medium"/>
              <a:buNone/>
              <a:defRPr sz="2500"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ssistant Medium"/>
              <a:buNone/>
              <a:defRPr sz="2500"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Assistant Medium"/>
              <a:buNone/>
              <a:defRPr sz="2500"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Zeyada"/>
              <a:buNone/>
              <a:defRPr sz="3500">
                <a:solidFill>
                  <a:schemeClr val="dk1"/>
                </a:solidFill>
                <a:latin typeface="Zeyada"/>
                <a:ea typeface="Zeyada"/>
                <a:cs typeface="Zeyada"/>
                <a:sym typeface="Zeyad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●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○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■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●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○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■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●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○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 Medium"/>
              <a:buChar char="■"/>
              <a:defRPr>
                <a:solidFill>
                  <a:schemeClr val="dk2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5" r:id="rId5"/>
    <p:sldLayoutId id="2147483658" r:id="rId6"/>
    <p:sldLayoutId id="2147483660" r:id="rId7"/>
    <p:sldLayoutId id="2147483676" r:id="rId8"/>
    <p:sldLayoutId id="214748367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9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5"/>
          <p:cNvSpPr/>
          <p:nvPr/>
        </p:nvSpPr>
        <p:spPr>
          <a:xfrm>
            <a:off x="660580" y="624538"/>
            <a:ext cx="7713900" cy="1985700"/>
          </a:xfrm>
          <a:prstGeom prst="roundRect">
            <a:avLst>
              <a:gd name="adj" fmla="val 16667"/>
            </a:avLst>
          </a:prstGeom>
          <a:solidFill>
            <a:srgbClr val="DA846F">
              <a:alpha val="18820"/>
            </a:srgbClr>
          </a:solidFill>
          <a:ln w="28575" cap="flat" cmpd="sng">
            <a:solidFill>
              <a:srgbClr val="FFFFFF"/>
            </a:solidFill>
            <a:prstDash val="dashDot"/>
            <a:round/>
            <a:headEnd type="none" w="sm" len="sm"/>
            <a:tailEnd type="none" w="sm" len="sm"/>
          </a:ln>
          <a:effectLst>
            <a:outerShdw blurRad="171450" dist="190500" dir="2820000" algn="bl" rotWithShape="0">
              <a:schemeClr val="lt1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9" name="Google Shape;179;p35"/>
          <p:cNvSpPr/>
          <p:nvPr/>
        </p:nvSpPr>
        <p:spPr>
          <a:xfrm rot="275490">
            <a:off x="4264962" y="3769834"/>
            <a:ext cx="4937077" cy="1301494"/>
          </a:xfrm>
          <a:custGeom>
            <a:avLst/>
            <a:gdLst/>
            <a:ahLst/>
            <a:cxnLst/>
            <a:rect l="l" t="t" r="r" b="b"/>
            <a:pathLst>
              <a:path w="205308" h="59326" extrusionOk="0">
                <a:moveTo>
                  <a:pt x="0" y="59326"/>
                </a:moveTo>
                <a:cubicBezTo>
                  <a:pt x="0" y="40034"/>
                  <a:pt x="26491" y="20946"/>
                  <a:pt x="45590" y="23672"/>
                </a:cubicBezTo>
                <a:cubicBezTo>
                  <a:pt x="53305" y="24773"/>
                  <a:pt x="59162" y="31835"/>
                  <a:pt x="64294" y="37700"/>
                </a:cubicBezTo>
                <a:cubicBezTo>
                  <a:pt x="69833" y="44030"/>
                  <a:pt x="80966" y="46499"/>
                  <a:pt x="88842" y="43545"/>
                </a:cubicBezTo>
                <a:cubicBezTo>
                  <a:pt x="99442" y="39569"/>
                  <a:pt x="101930" y="25027"/>
                  <a:pt x="107546" y="15197"/>
                </a:cubicBezTo>
                <a:cubicBezTo>
                  <a:pt x="112172" y="7101"/>
                  <a:pt x="122021" y="-1242"/>
                  <a:pt x="131218" y="292"/>
                </a:cubicBezTo>
                <a:cubicBezTo>
                  <a:pt x="141319" y="1977"/>
                  <a:pt x="143880" y="16559"/>
                  <a:pt x="148460" y="25718"/>
                </a:cubicBezTo>
                <a:cubicBezTo>
                  <a:pt x="151737" y="32271"/>
                  <a:pt x="159060" y="37373"/>
                  <a:pt x="166287" y="38576"/>
                </a:cubicBezTo>
                <a:cubicBezTo>
                  <a:pt x="179189" y="40724"/>
                  <a:pt x="196969" y="35954"/>
                  <a:pt x="202818" y="24256"/>
                </a:cubicBezTo>
                <a:cubicBezTo>
                  <a:pt x="206434" y="17024"/>
                  <a:pt x="205664" y="7672"/>
                  <a:pt x="203110" y="0"/>
                </a:cubicBezTo>
              </a:path>
            </a:pathLst>
          </a:custGeom>
          <a:noFill/>
          <a:ln w="28575" cap="flat" cmpd="sng">
            <a:solidFill>
              <a:srgbClr val="FFFFFF"/>
            </a:solidFill>
            <a:prstDash val="dashDot"/>
            <a:round/>
            <a:headEnd type="none" w="med" len="med"/>
            <a:tailEnd type="none" w="med" len="med"/>
          </a:ln>
        </p:spPr>
      </p:sp>
      <p:pic>
        <p:nvPicPr>
          <p:cNvPr id="180" name="Google Shape;18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1191" y="2721044"/>
            <a:ext cx="4971351" cy="897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36133">
            <a:off x="332030" y="1941288"/>
            <a:ext cx="995027" cy="1145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699974">
            <a:off x="3701775" y="3048126"/>
            <a:ext cx="697656" cy="808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638838">
            <a:off x="7626723" y="2647215"/>
            <a:ext cx="448449" cy="517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645246">
            <a:off x="3819702" y="4034146"/>
            <a:ext cx="997323" cy="1149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2318990">
            <a:off x="5165386" y="3768673"/>
            <a:ext cx="997324" cy="1149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1635271">
            <a:off x="7262195" y="3642051"/>
            <a:ext cx="884656" cy="1019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645791">
            <a:off x="304340" y="-23227"/>
            <a:ext cx="1099614" cy="1266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-1101817">
            <a:off x="7782353" y="-22189"/>
            <a:ext cx="1097820" cy="1264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BAA47D2-7BB8-45F8-B13C-73E1F9E20FE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0758" y="2571750"/>
            <a:ext cx="2392247" cy="2370780"/>
          </a:xfrm>
          <a:prstGeom prst="rect">
            <a:avLst/>
          </a:prstGeo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8F65446E-ECE2-4180-8170-7E1B465A2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1823" y="1113830"/>
            <a:ext cx="6632700" cy="997285"/>
          </a:xfrm>
        </p:spPr>
        <p:txBody>
          <a:bodyPr/>
          <a:lstStyle/>
          <a:p>
            <a:r>
              <a:rPr lang="pt-BR" sz="6000" dirty="0"/>
              <a:t>Anne Shirley </a:t>
            </a:r>
            <a:r>
              <a:rPr lang="pt-BR" sz="6000" dirty="0" err="1"/>
              <a:t>Cuthbert</a:t>
            </a:r>
            <a:endParaRPr lang="pt-BR" sz="60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00E6A75-A190-4BDE-A8B4-FF744081CF53}"/>
              </a:ext>
            </a:extLst>
          </p:cNvPr>
          <p:cNvSpPr txBox="1"/>
          <p:nvPr/>
        </p:nvSpPr>
        <p:spPr>
          <a:xfrm>
            <a:off x="4220791" y="3063167"/>
            <a:ext cx="3609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chemeClr val="accent6">
                    <a:lumMod val="75000"/>
                  </a:schemeClr>
                </a:solidFill>
                <a:latin typeface="Zeyada" panose="020B0604020202020204" charset="0"/>
              </a:rPr>
              <a:t>“Big words are </a:t>
            </a:r>
            <a:r>
              <a:rPr lang="pt-BR" sz="1800" b="1" dirty="0" err="1">
                <a:solidFill>
                  <a:schemeClr val="accent6">
                    <a:lumMod val="75000"/>
                  </a:schemeClr>
                </a:solidFill>
                <a:latin typeface="Zeyada" panose="020B0604020202020204" charset="0"/>
              </a:rPr>
              <a:t>needed</a:t>
            </a:r>
            <a:r>
              <a:rPr lang="pt-BR" sz="1800" b="1" dirty="0">
                <a:solidFill>
                  <a:schemeClr val="accent6">
                    <a:lumMod val="75000"/>
                  </a:schemeClr>
                </a:solidFill>
                <a:latin typeface="Zeyada" panose="020B0604020202020204" charset="0"/>
              </a:rPr>
              <a:t> </a:t>
            </a:r>
            <a:r>
              <a:rPr lang="pt-BR" sz="1800" b="1" dirty="0" err="1">
                <a:solidFill>
                  <a:schemeClr val="accent6">
                    <a:lumMod val="75000"/>
                  </a:schemeClr>
                </a:solidFill>
                <a:latin typeface="Zeyada" panose="020B0604020202020204" charset="0"/>
              </a:rPr>
              <a:t>to</a:t>
            </a:r>
            <a:r>
              <a:rPr lang="pt-BR" sz="1800" b="1" dirty="0">
                <a:solidFill>
                  <a:schemeClr val="accent6">
                    <a:lumMod val="75000"/>
                  </a:schemeClr>
                </a:solidFill>
                <a:latin typeface="Zeyada" panose="020B0604020202020204" charset="0"/>
              </a:rPr>
              <a:t> </a:t>
            </a:r>
            <a:r>
              <a:rPr lang="pt-BR" sz="1800" b="1" dirty="0" err="1">
                <a:solidFill>
                  <a:schemeClr val="accent6">
                    <a:lumMod val="75000"/>
                  </a:schemeClr>
                </a:solidFill>
                <a:latin typeface="Zeyada" panose="020B0604020202020204" charset="0"/>
              </a:rPr>
              <a:t>express</a:t>
            </a:r>
            <a:r>
              <a:rPr lang="pt-BR" sz="1800" b="1" dirty="0">
                <a:solidFill>
                  <a:schemeClr val="accent6">
                    <a:lumMod val="75000"/>
                  </a:schemeClr>
                </a:solidFill>
                <a:latin typeface="Zeyada" panose="020B0604020202020204" charset="0"/>
              </a:rPr>
              <a:t> big </a:t>
            </a:r>
            <a:r>
              <a:rPr lang="pt-BR" sz="1800" b="1" dirty="0" err="1">
                <a:solidFill>
                  <a:schemeClr val="accent6">
                    <a:lumMod val="75000"/>
                  </a:schemeClr>
                </a:solidFill>
                <a:latin typeface="Zeyada" panose="020B0604020202020204" charset="0"/>
              </a:rPr>
              <a:t>ideas</a:t>
            </a:r>
            <a:r>
              <a:rPr lang="pt-BR" sz="1800" b="1" dirty="0">
                <a:solidFill>
                  <a:schemeClr val="accent6">
                    <a:lumMod val="75000"/>
                  </a:schemeClr>
                </a:solidFill>
                <a:latin typeface="Zeyada" panose="020B0604020202020204" charset="0"/>
              </a:rPr>
              <a:t>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9"/>
          <p:cNvSpPr/>
          <p:nvPr/>
        </p:nvSpPr>
        <p:spPr>
          <a:xfrm>
            <a:off x="1077000" y="885750"/>
            <a:ext cx="6990000" cy="3372000"/>
          </a:xfrm>
          <a:prstGeom prst="roundRect">
            <a:avLst>
              <a:gd name="adj" fmla="val 16667"/>
            </a:avLst>
          </a:prstGeom>
          <a:solidFill>
            <a:srgbClr val="DA846F">
              <a:alpha val="18820"/>
            </a:srgbClr>
          </a:solidFill>
          <a:ln w="28575" cap="flat" cmpd="sng">
            <a:solidFill>
              <a:srgbClr val="FFFFFF"/>
            </a:solidFill>
            <a:prstDash val="dashDot"/>
            <a:round/>
            <a:headEnd type="none" w="sm" len="sm"/>
            <a:tailEnd type="none" w="sm" len="sm"/>
          </a:ln>
          <a:effectLst>
            <a:outerShdw blurRad="171450" dist="190500" dir="2820000" algn="bl" rotWithShape="0">
              <a:schemeClr val="lt1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39"/>
          <p:cNvSpPr txBox="1">
            <a:spLocks noGrp="1"/>
          </p:cNvSpPr>
          <p:nvPr>
            <p:ph type="subTitle" idx="1"/>
          </p:nvPr>
        </p:nvSpPr>
        <p:spPr>
          <a:xfrm>
            <a:off x="1814175" y="1907250"/>
            <a:ext cx="5725200" cy="13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chemeClr val="accent6">
                    <a:lumMod val="75000"/>
                  </a:schemeClr>
                </a:solidFill>
                <a:latin typeface="Zeyada" panose="020B0604020202020204" charset="0"/>
              </a:rPr>
              <a:t>Componentes : </a:t>
            </a:r>
            <a:r>
              <a:rPr lang="pt-BR" i="0" dirty="0" err="1">
                <a:solidFill>
                  <a:schemeClr val="accent6">
                    <a:lumMod val="75000"/>
                  </a:schemeClr>
                </a:solidFill>
                <a:latin typeface="Zeyada" panose="020B0604020202020204" charset="0"/>
              </a:rPr>
              <a:t>Ellyz</a:t>
            </a:r>
            <a:r>
              <a:rPr lang="pt-BR" i="0" dirty="0">
                <a:solidFill>
                  <a:schemeClr val="accent6">
                    <a:lumMod val="75000"/>
                  </a:schemeClr>
                </a:solidFill>
                <a:latin typeface="Zeyada" panose="020B0604020202020204" charset="0"/>
              </a:rPr>
              <a:t> </a:t>
            </a:r>
            <a:r>
              <a:rPr lang="pt-BR" i="0" dirty="0" err="1">
                <a:solidFill>
                  <a:schemeClr val="accent6">
                    <a:lumMod val="75000"/>
                  </a:schemeClr>
                </a:solidFill>
                <a:latin typeface="Zeyada" panose="020B0604020202020204" charset="0"/>
              </a:rPr>
              <a:t>Rayça</a:t>
            </a:r>
            <a:r>
              <a:rPr lang="pt-BR" i="0" dirty="0">
                <a:solidFill>
                  <a:schemeClr val="accent6">
                    <a:lumMod val="75000"/>
                  </a:schemeClr>
                </a:solidFill>
                <a:latin typeface="Zeyada" panose="020B0604020202020204" charset="0"/>
              </a:rPr>
              <a:t> da Silva Ferreira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i="0" dirty="0">
                <a:solidFill>
                  <a:schemeClr val="accent6">
                    <a:lumMod val="75000"/>
                  </a:schemeClr>
                </a:solidFill>
                <a:latin typeface="Zeyada" panose="020B0604020202020204" charset="0"/>
              </a:rPr>
              <a:t>             </a:t>
            </a:r>
            <a:r>
              <a:rPr lang="pt-BR" i="0" dirty="0" err="1">
                <a:solidFill>
                  <a:schemeClr val="accent6">
                    <a:lumMod val="75000"/>
                  </a:schemeClr>
                </a:solidFill>
                <a:latin typeface="Zeyada" panose="020B0604020202020204" charset="0"/>
              </a:rPr>
              <a:t>Layla</a:t>
            </a:r>
            <a:r>
              <a:rPr lang="pt-BR" i="0" dirty="0">
                <a:solidFill>
                  <a:schemeClr val="accent6">
                    <a:lumMod val="75000"/>
                  </a:schemeClr>
                </a:solidFill>
                <a:latin typeface="Zeyada" panose="020B0604020202020204" charset="0"/>
              </a:rPr>
              <a:t> </a:t>
            </a:r>
            <a:r>
              <a:rPr lang="pt-BR" i="0" dirty="0" err="1">
                <a:solidFill>
                  <a:schemeClr val="accent6">
                    <a:lumMod val="75000"/>
                  </a:schemeClr>
                </a:solidFill>
                <a:latin typeface="Zeyada" panose="020B0604020202020204" charset="0"/>
              </a:rPr>
              <a:t>Kaline</a:t>
            </a:r>
            <a:r>
              <a:rPr lang="pt-BR" i="0" dirty="0">
                <a:solidFill>
                  <a:schemeClr val="accent6">
                    <a:lumMod val="75000"/>
                  </a:schemeClr>
                </a:solidFill>
                <a:latin typeface="Zeyada" panose="020B0604020202020204" charset="0"/>
              </a:rPr>
              <a:t> da Silva Ribeiro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i="0" dirty="0">
                <a:solidFill>
                  <a:schemeClr val="accent6">
                    <a:lumMod val="75000"/>
                  </a:schemeClr>
                </a:solidFill>
                <a:latin typeface="Zeyada" panose="020B0604020202020204" charset="0"/>
              </a:rPr>
              <a:t>             </a:t>
            </a:r>
            <a:r>
              <a:rPr lang="pt-BR" i="0" dirty="0" err="1">
                <a:solidFill>
                  <a:schemeClr val="accent6">
                    <a:lumMod val="75000"/>
                  </a:schemeClr>
                </a:solidFill>
                <a:latin typeface="Zeyada" panose="020B0604020202020204" charset="0"/>
              </a:rPr>
              <a:t>Raiza</a:t>
            </a:r>
            <a:r>
              <a:rPr lang="pt-BR" i="0" dirty="0">
                <a:solidFill>
                  <a:schemeClr val="accent6">
                    <a:lumMod val="75000"/>
                  </a:schemeClr>
                </a:solidFill>
                <a:latin typeface="Zeyada" panose="020B0604020202020204" charset="0"/>
              </a:rPr>
              <a:t> de Lima Sobrinho    </a:t>
            </a:r>
          </a:p>
        </p:txBody>
      </p:sp>
      <p:pic>
        <p:nvPicPr>
          <p:cNvPr id="255" name="Google Shape;25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903448">
            <a:off x="442792" y="834215"/>
            <a:ext cx="1253469" cy="40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755741">
            <a:off x="7306941" y="786737"/>
            <a:ext cx="1372944" cy="44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999533">
            <a:off x="7302451" y="3959485"/>
            <a:ext cx="1381924" cy="456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7AC6E91-DE9F-461E-A864-2957A8AE3F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223" y="2271998"/>
            <a:ext cx="2354654" cy="3143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6"/>
          <p:cNvSpPr/>
          <p:nvPr/>
        </p:nvSpPr>
        <p:spPr>
          <a:xfrm>
            <a:off x="942450" y="338575"/>
            <a:ext cx="7259100" cy="768900"/>
          </a:xfrm>
          <a:prstGeom prst="roundRect">
            <a:avLst>
              <a:gd name="adj" fmla="val 16667"/>
            </a:avLst>
          </a:prstGeom>
          <a:solidFill>
            <a:srgbClr val="DA846F">
              <a:alpha val="10710"/>
            </a:srgbClr>
          </a:solidFill>
          <a:ln w="28575" cap="flat" cmpd="sng">
            <a:solidFill>
              <a:srgbClr val="FEFEFE"/>
            </a:solidFill>
            <a:prstDash val="dashDot"/>
            <a:round/>
            <a:headEnd type="none" w="sm" len="sm"/>
            <a:tailEnd type="none" w="sm" len="sm"/>
          </a:ln>
          <a:effectLst>
            <a:outerShdw blurRad="171450" dist="190500" dir="2820000" algn="bl" rotWithShape="0">
              <a:schemeClr val="lt1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6"/>
          <p:cNvSpPr txBox="1">
            <a:spLocks noGrp="1"/>
          </p:cNvSpPr>
          <p:nvPr>
            <p:ph type="title"/>
          </p:nvPr>
        </p:nvSpPr>
        <p:spPr>
          <a:xfrm>
            <a:off x="937500" y="363642"/>
            <a:ext cx="72690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/>
              <a:t>Parágrafo 3 </a:t>
            </a:r>
            <a:endParaRPr b="1" dirty="0"/>
          </a:p>
        </p:txBody>
      </p:sp>
      <p:sp>
        <p:nvSpPr>
          <p:cNvPr id="198" name="Google Shape;198;p36"/>
          <p:cNvSpPr txBox="1">
            <a:spLocks noGrp="1"/>
          </p:cNvSpPr>
          <p:nvPr>
            <p:ph type="body" idx="1"/>
          </p:nvPr>
        </p:nvSpPr>
        <p:spPr>
          <a:xfrm>
            <a:off x="575853" y="1297321"/>
            <a:ext cx="7705725" cy="31259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Anne was orphaned when 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highlight>
                  <a:srgbClr val="DE5732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parents died when she was a few months old, 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highlight>
                  <a:srgbClr val="DE5732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lived as a servant 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highlight>
                  <a:srgbClr val="DE5732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various households before being placed in an 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orphanage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highlight>
                  <a:srgbClr val="DE5732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cruelty Anne 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endured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the hands of 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highlight>
                  <a:srgbClr val="DE5732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foster 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families and those in the 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orphanage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left her traumatized. Little by little, Anne wins over the hearts of both Marilla and Matthew, and therefore, they decide to </a:t>
            </a: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adopt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her. Over time, 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highlight>
                  <a:srgbClr val="DE5732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13-year-old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Anne will transform their lives and eventually the small town in which 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highlight>
                  <a:srgbClr val="DE5732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live, with her unique spirit, fierce intellect and brilliant imagination.</a:t>
            </a:r>
            <a:endParaRPr sz="20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0" name="Google Shape;20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030848">
            <a:off x="459421" y="92158"/>
            <a:ext cx="1104956" cy="1273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6"/>
          <p:cNvPicPr preferRelativeResize="0"/>
          <p:nvPr/>
        </p:nvPicPr>
        <p:blipFill rotWithShape="1">
          <a:blip r:embed="rId4">
            <a:alphaModFix/>
          </a:blip>
          <a:srcRect l="12131" t="14611" r="13397" b="11182"/>
          <a:stretch/>
        </p:blipFill>
        <p:spPr>
          <a:xfrm>
            <a:off x="6974800" y="788950"/>
            <a:ext cx="584524" cy="67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43406" y="114290"/>
            <a:ext cx="810638" cy="933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A96B2C0-C77A-4344-82BB-8CF29B85C0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0107" y="2903981"/>
            <a:ext cx="1762943" cy="223951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2"/>
          <p:cNvSpPr/>
          <p:nvPr/>
        </p:nvSpPr>
        <p:spPr>
          <a:xfrm>
            <a:off x="648592" y="462725"/>
            <a:ext cx="7704000" cy="4073400"/>
          </a:xfrm>
          <a:prstGeom prst="roundRect">
            <a:avLst>
              <a:gd name="adj" fmla="val 16667"/>
            </a:avLst>
          </a:prstGeom>
          <a:solidFill>
            <a:srgbClr val="DA846F">
              <a:alpha val="18820"/>
            </a:srgbClr>
          </a:solidFill>
          <a:ln w="28575" cap="flat" cmpd="sng">
            <a:solidFill>
              <a:srgbClr val="FFFFFF"/>
            </a:solidFill>
            <a:prstDash val="dashDot"/>
            <a:round/>
            <a:headEnd type="none" w="sm" len="sm"/>
            <a:tailEnd type="none" w="sm" len="sm"/>
          </a:ln>
          <a:effectLst>
            <a:outerShdw blurRad="171450" dist="190500" dir="2820000" algn="bl" rotWithShape="0">
              <a:schemeClr val="lt1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42"/>
          <p:cNvSpPr txBox="1">
            <a:spLocks noGrp="1"/>
          </p:cNvSpPr>
          <p:nvPr>
            <p:ph type="title"/>
          </p:nvPr>
        </p:nvSpPr>
        <p:spPr>
          <a:xfrm>
            <a:off x="1992709" y="1608507"/>
            <a:ext cx="5500800" cy="27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Anne ficou órfã quando seus pais morreram, quando ela tinha alguns meses de idade, e viveu como empregada em várias casas antes de ser colocada em um orfanato. A crueldade que Anne suportou nas mãos de suas famílias adotivas e das do orfanato a deixou traumatizada. Aos poucos, Anne conquista o coração de </a:t>
            </a:r>
            <a:r>
              <a:rPr lang="pt-BR" sz="20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Marilla</a:t>
            </a:r>
            <a:r>
              <a:rPr lang="pt-BR" sz="20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Matthew, e por isso, eles decidem adotá-la. Com o tempo, Anne, de 13 anos, transformará suas vidas e, eventualmente, a pequena cidade em que vivem, com seu espírito único, intelecto feroz e imaginação brilhante.  </a:t>
            </a:r>
          </a:p>
        </p:txBody>
      </p:sp>
      <p:pic>
        <p:nvPicPr>
          <p:cNvPr id="307" name="Google Shape;30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7477">
            <a:off x="7848389" y="3365176"/>
            <a:ext cx="1098587" cy="1266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2451" y="715110"/>
            <a:ext cx="784919" cy="90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50750" y="104586"/>
            <a:ext cx="853539" cy="98249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237;p38">
            <a:extLst>
              <a:ext uri="{FF2B5EF4-FFF2-40B4-BE49-F238E27FC236}">
                <a16:creationId xmlns:a16="http://schemas.microsoft.com/office/drawing/2014/main" id="{D732F5FF-5434-4C48-87D7-F0B9F5DA4278}"/>
              </a:ext>
            </a:extLst>
          </p:cNvPr>
          <p:cNvSpPr/>
          <p:nvPr/>
        </p:nvSpPr>
        <p:spPr>
          <a:xfrm>
            <a:off x="2611309" y="462725"/>
            <a:ext cx="4263600" cy="768900"/>
          </a:xfrm>
          <a:prstGeom prst="roundRect">
            <a:avLst>
              <a:gd name="adj" fmla="val 16667"/>
            </a:avLst>
          </a:prstGeom>
          <a:solidFill>
            <a:srgbClr val="DA846F">
              <a:alpha val="10710"/>
            </a:srgbClr>
          </a:solidFill>
          <a:ln w="28575" cap="flat" cmpd="sng">
            <a:solidFill>
              <a:srgbClr val="FEFEFE"/>
            </a:solidFill>
            <a:prstDash val="dashDot"/>
            <a:round/>
            <a:headEnd type="none" w="sm" len="sm"/>
            <a:tailEnd type="none" w="sm" len="sm"/>
          </a:ln>
          <a:effectLst>
            <a:outerShdw blurRad="171450" dist="190500" dir="2820000" algn="bl" rotWithShape="0">
              <a:schemeClr val="lt1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                               </a:t>
            </a:r>
            <a:r>
              <a:rPr lang="pt-BR" sz="6000" b="1" dirty="0">
                <a:solidFill>
                  <a:schemeClr val="accent6">
                    <a:lumMod val="75000"/>
                  </a:schemeClr>
                </a:solidFill>
                <a:latin typeface="Zeyada" panose="020B0604020202020204" charset="0"/>
              </a:rPr>
              <a:t> </a:t>
            </a:r>
            <a:endParaRPr sz="6000" b="1" dirty="0">
              <a:solidFill>
                <a:schemeClr val="accent6">
                  <a:lumMod val="75000"/>
                </a:schemeClr>
              </a:solidFill>
              <a:latin typeface="Zeyada" panose="020B060402020202020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483A6FB-E7DB-41AE-B8B1-16294928D1C3}"/>
              </a:ext>
            </a:extLst>
          </p:cNvPr>
          <p:cNvSpPr txBox="1"/>
          <p:nvPr/>
        </p:nvSpPr>
        <p:spPr>
          <a:xfrm>
            <a:off x="3464848" y="373041"/>
            <a:ext cx="2620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>
                <a:solidFill>
                  <a:schemeClr val="accent6">
                    <a:lumMod val="75000"/>
                  </a:schemeClr>
                </a:solidFill>
                <a:latin typeface="Zeyada" panose="020B0604020202020204" charset="0"/>
              </a:rPr>
              <a:t>Tradução</a:t>
            </a:r>
            <a:endParaRPr lang="pt-BR" sz="60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B1140C5-378A-4BA0-88E0-EA76AE4BBD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963145"/>
            <a:ext cx="2184479" cy="218885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8"/>
          <p:cNvSpPr/>
          <p:nvPr/>
        </p:nvSpPr>
        <p:spPr>
          <a:xfrm>
            <a:off x="2440200" y="546118"/>
            <a:ext cx="4263600" cy="768900"/>
          </a:xfrm>
          <a:prstGeom prst="roundRect">
            <a:avLst>
              <a:gd name="adj" fmla="val 16667"/>
            </a:avLst>
          </a:prstGeom>
          <a:solidFill>
            <a:srgbClr val="DA846F">
              <a:alpha val="10710"/>
            </a:srgbClr>
          </a:solidFill>
          <a:ln w="28575" cap="flat" cmpd="sng">
            <a:solidFill>
              <a:srgbClr val="FEFEFE"/>
            </a:solidFill>
            <a:prstDash val="dashDot"/>
            <a:round/>
            <a:headEnd type="none" w="sm" len="sm"/>
            <a:tailEnd type="none" w="sm" len="sm"/>
          </a:ln>
          <a:effectLst>
            <a:outerShdw blurRad="171450" dist="190500" dir="2820000" algn="bl" rotWithShape="0">
              <a:schemeClr val="lt1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38"/>
          <p:cNvSpPr txBox="1">
            <a:spLocks noGrp="1"/>
          </p:cNvSpPr>
          <p:nvPr>
            <p:ph type="title"/>
          </p:nvPr>
        </p:nvSpPr>
        <p:spPr>
          <a:xfrm>
            <a:off x="2440200" y="602818"/>
            <a:ext cx="4345800" cy="65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Frases </a:t>
            </a:r>
            <a:endParaRPr dirty="0"/>
          </a:p>
        </p:txBody>
      </p:sp>
      <p:pic>
        <p:nvPicPr>
          <p:cNvPr id="240" name="Google Shape;24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987331">
            <a:off x="5657642" y="599102"/>
            <a:ext cx="1603966" cy="384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242600">
            <a:off x="2074709" y="618506"/>
            <a:ext cx="974478" cy="1123412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8"/>
          <p:cNvSpPr/>
          <p:nvPr/>
        </p:nvSpPr>
        <p:spPr>
          <a:xfrm>
            <a:off x="1" y="721969"/>
            <a:ext cx="2479748" cy="768901"/>
          </a:xfrm>
          <a:custGeom>
            <a:avLst/>
            <a:gdLst/>
            <a:ahLst/>
            <a:cxnLst/>
            <a:rect l="l" t="t" r="r" b="b"/>
            <a:pathLst>
              <a:path w="70847" h="40388" extrusionOk="0">
                <a:moveTo>
                  <a:pt x="0" y="35924"/>
                </a:moveTo>
                <a:cubicBezTo>
                  <a:pt x="12725" y="39104"/>
                  <a:pt x="29268" y="37265"/>
                  <a:pt x="38541" y="27989"/>
                </a:cubicBezTo>
                <a:cubicBezTo>
                  <a:pt x="44383" y="22145"/>
                  <a:pt x="47658" y="10494"/>
                  <a:pt x="43075" y="3618"/>
                </a:cubicBezTo>
                <a:cubicBezTo>
                  <a:pt x="40813" y="224"/>
                  <a:pt x="35042" y="-505"/>
                  <a:pt x="31173" y="784"/>
                </a:cubicBezTo>
                <a:cubicBezTo>
                  <a:pt x="29169" y="1452"/>
                  <a:pt x="28919" y="4420"/>
                  <a:pt x="28339" y="6451"/>
                </a:cubicBezTo>
                <a:cubicBezTo>
                  <a:pt x="25934" y="14866"/>
                  <a:pt x="28384" y="25767"/>
                  <a:pt x="34573" y="31956"/>
                </a:cubicBezTo>
                <a:cubicBezTo>
                  <a:pt x="43160" y="40543"/>
                  <a:pt x="62260" y="43944"/>
                  <a:pt x="70847" y="35357"/>
                </a:cubicBezTo>
              </a:path>
            </a:pathLst>
          </a:custGeom>
          <a:noFill/>
          <a:ln w="28575" cap="flat" cmpd="sng">
            <a:solidFill>
              <a:srgbClr val="FFFFFF"/>
            </a:solidFill>
            <a:prstDash val="dashDot"/>
            <a:round/>
            <a:headEnd type="none" w="med" len="med"/>
            <a:tailEnd type="none" w="med" len="med"/>
          </a:ln>
        </p:spPr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818FAB2-C8F9-4F35-B5ED-1ECF6ACC27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034" y="1949600"/>
            <a:ext cx="3288799" cy="328879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3CEEC3C-A1AB-4646-A893-4044A14DFBBE}"/>
              </a:ext>
            </a:extLst>
          </p:cNvPr>
          <p:cNvSpPr txBox="1"/>
          <p:nvPr/>
        </p:nvSpPr>
        <p:spPr>
          <a:xfrm>
            <a:off x="1515112" y="1801610"/>
            <a:ext cx="5188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 orphanage is full of children    </a:t>
            </a:r>
          </a:p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16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 orfanato está cheio de crianças)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A740984-8FBD-41DF-B88F-6D9FE04E660A}"/>
              </a:ext>
            </a:extLst>
          </p:cNvPr>
          <p:cNvSpPr txBox="1"/>
          <p:nvPr/>
        </p:nvSpPr>
        <p:spPr>
          <a:xfrm>
            <a:off x="1515112" y="2913321"/>
            <a:ext cx="3758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 endured for a long time</a:t>
            </a:r>
          </a:p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suportou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por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muito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tempo)</a:t>
            </a:r>
            <a:endParaRPr lang="pt-BR" sz="1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26F46B9-ECE2-4961-9BF4-3643363068CD}"/>
              </a:ext>
            </a:extLst>
          </p:cNvPr>
          <p:cNvSpPr txBox="1"/>
          <p:nvPr/>
        </p:nvSpPr>
        <p:spPr>
          <a:xfrm>
            <a:off x="1515112" y="3889496"/>
            <a:ext cx="4897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was treated like a servant</a:t>
            </a:r>
          </a:p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Ela era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tratada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como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uma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serva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t-BR" sz="1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0"/>
          <p:cNvSpPr/>
          <p:nvPr/>
        </p:nvSpPr>
        <p:spPr>
          <a:xfrm>
            <a:off x="1719950" y="1023154"/>
            <a:ext cx="5742300" cy="768900"/>
          </a:xfrm>
          <a:prstGeom prst="roundRect">
            <a:avLst>
              <a:gd name="adj" fmla="val 16667"/>
            </a:avLst>
          </a:prstGeom>
          <a:solidFill>
            <a:srgbClr val="DA846F">
              <a:alpha val="10590"/>
            </a:srgbClr>
          </a:solidFill>
          <a:ln w="28575" cap="flat" cmpd="sng">
            <a:solidFill>
              <a:srgbClr val="FEFEFE"/>
            </a:solidFill>
            <a:prstDash val="dashDot"/>
            <a:round/>
            <a:headEnd type="none" w="sm" len="sm"/>
            <a:tailEnd type="none" w="sm" len="sm"/>
          </a:ln>
          <a:effectLst>
            <a:outerShdw blurRad="171450" dist="190500" dir="2820000" algn="bl" rotWithShape="0">
              <a:schemeClr val="lt1">
                <a:alpha val="4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4" name="Google Shape;264;p40"/>
          <p:cNvSpPr/>
          <p:nvPr/>
        </p:nvSpPr>
        <p:spPr>
          <a:xfrm>
            <a:off x="3229300" y="3711500"/>
            <a:ext cx="5132700" cy="1483150"/>
          </a:xfrm>
          <a:custGeom>
            <a:avLst/>
            <a:gdLst/>
            <a:ahLst/>
            <a:cxnLst/>
            <a:rect l="l" t="t" r="r" b="b"/>
            <a:pathLst>
              <a:path w="205308" h="59326" extrusionOk="0">
                <a:moveTo>
                  <a:pt x="0" y="59326"/>
                </a:moveTo>
                <a:cubicBezTo>
                  <a:pt x="0" y="40034"/>
                  <a:pt x="26491" y="20946"/>
                  <a:pt x="45590" y="23672"/>
                </a:cubicBezTo>
                <a:cubicBezTo>
                  <a:pt x="53305" y="24773"/>
                  <a:pt x="59162" y="31835"/>
                  <a:pt x="64294" y="37700"/>
                </a:cubicBezTo>
                <a:cubicBezTo>
                  <a:pt x="69833" y="44030"/>
                  <a:pt x="80966" y="46499"/>
                  <a:pt x="88842" y="43545"/>
                </a:cubicBezTo>
                <a:cubicBezTo>
                  <a:pt x="99442" y="39569"/>
                  <a:pt x="101930" y="25027"/>
                  <a:pt x="107546" y="15197"/>
                </a:cubicBezTo>
                <a:cubicBezTo>
                  <a:pt x="112172" y="7101"/>
                  <a:pt x="122021" y="-1242"/>
                  <a:pt x="131218" y="292"/>
                </a:cubicBezTo>
                <a:cubicBezTo>
                  <a:pt x="141319" y="1977"/>
                  <a:pt x="143880" y="16559"/>
                  <a:pt x="148460" y="25718"/>
                </a:cubicBezTo>
                <a:cubicBezTo>
                  <a:pt x="151737" y="32271"/>
                  <a:pt x="159060" y="37373"/>
                  <a:pt x="166287" y="38576"/>
                </a:cubicBezTo>
                <a:cubicBezTo>
                  <a:pt x="179189" y="40724"/>
                  <a:pt x="196969" y="35954"/>
                  <a:pt x="202818" y="24256"/>
                </a:cubicBezTo>
                <a:cubicBezTo>
                  <a:pt x="206434" y="17024"/>
                  <a:pt x="205664" y="7672"/>
                  <a:pt x="203110" y="0"/>
                </a:cubicBezTo>
              </a:path>
            </a:pathLst>
          </a:custGeom>
          <a:noFill/>
          <a:ln w="28575" cap="flat" cmpd="sng">
            <a:solidFill>
              <a:srgbClr val="FFFFFF"/>
            </a:solidFill>
            <a:prstDash val="dashDot"/>
            <a:round/>
            <a:headEnd type="none" w="med" len="med"/>
            <a:tailEnd type="none" w="med" len="med"/>
          </a:ln>
        </p:spPr>
      </p:sp>
      <p:sp>
        <p:nvSpPr>
          <p:cNvPr id="265" name="Google Shape;265;p40"/>
          <p:cNvSpPr txBox="1">
            <a:spLocks noGrp="1"/>
          </p:cNvSpPr>
          <p:nvPr>
            <p:ph type="title"/>
          </p:nvPr>
        </p:nvSpPr>
        <p:spPr>
          <a:xfrm>
            <a:off x="1719950" y="963411"/>
            <a:ext cx="5742300" cy="7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err="1">
                <a:solidFill>
                  <a:schemeClr val="accent6">
                    <a:lumMod val="75000"/>
                  </a:schemeClr>
                </a:solidFill>
                <a:latin typeface="Zeyada" panose="020B0604020202020204" charset="0"/>
              </a:rPr>
              <a:t>T</a:t>
            </a:r>
            <a:r>
              <a:rPr lang="pt-BR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Zeyada" panose="020B0604020202020204" charset="0"/>
              </a:rPr>
              <a:t>hanks</a:t>
            </a:r>
            <a:r>
              <a:rPr lang="pt-BR" b="0" i="0" dirty="0">
                <a:solidFill>
                  <a:schemeClr val="accent6">
                    <a:lumMod val="75000"/>
                  </a:schemeClr>
                </a:solidFill>
                <a:effectLst/>
                <a:latin typeface="Zeyada" panose="020B0604020202020204" charset="0"/>
              </a:rPr>
              <a:t> for </a:t>
            </a:r>
            <a:r>
              <a:rPr lang="pt-BR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Zeyada" panose="020B0604020202020204" charset="0"/>
              </a:rPr>
              <a:t>listening</a:t>
            </a:r>
            <a:endParaRPr dirty="0">
              <a:solidFill>
                <a:schemeClr val="accent6">
                  <a:lumMod val="75000"/>
                </a:schemeClr>
              </a:solidFill>
              <a:latin typeface="Zeyada" panose="020B0604020202020204" charset="0"/>
            </a:endParaRPr>
          </a:p>
        </p:txBody>
      </p:sp>
      <p:pic>
        <p:nvPicPr>
          <p:cNvPr id="267" name="Google Shape;26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45246">
            <a:off x="7918641" y="3218951"/>
            <a:ext cx="1020500" cy="117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40"/>
          <p:cNvPicPr preferRelativeResize="0"/>
          <p:nvPr/>
        </p:nvPicPr>
        <p:blipFill rotWithShape="1">
          <a:blip r:embed="rId4">
            <a:alphaModFix/>
          </a:blip>
          <a:srcRect l="22529" t="14933" r="19747" b="8560"/>
          <a:stretch/>
        </p:blipFill>
        <p:spPr>
          <a:xfrm rot="1059781">
            <a:off x="7251868" y="1281975"/>
            <a:ext cx="667698" cy="1020157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40"/>
          <p:cNvSpPr/>
          <p:nvPr/>
        </p:nvSpPr>
        <p:spPr>
          <a:xfrm>
            <a:off x="-123825" y="-314325"/>
            <a:ext cx="2112925" cy="1850050"/>
          </a:xfrm>
          <a:custGeom>
            <a:avLst/>
            <a:gdLst/>
            <a:ahLst/>
            <a:cxnLst/>
            <a:rect l="l" t="t" r="r" b="b"/>
            <a:pathLst>
              <a:path w="84517" h="74002" extrusionOk="0">
                <a:moveTo>
                  <a:pt x="0" y="59436"/>
                </a:moveTo>
                <a:cubicBezTo>
                  <a:pt x="2369" y="70099"/>
                  <a:pt x="20329" y="77275"/>
                  <a:pt x="30099" y="72390"/>
                </a:cubicBezTo>
                <a:cubicBezTo>
                  <a:pt x="39210" y="67834"/>
                  <a:pt x="39965" y="53879"/>
                  <a:pt x="48006" y="47625"/>
                </a:cubicBezTo>
                <a:cubicBezTo>
                  <a:pt x="55933" y="41459"/>
                  <a:pt x="70009" y="49101"/>
                  <a:pt x="77724" y="42672"/>
                </a:cubicBezTo>
                <a:cubicBezTo>
                  <a:pt x="88652" y="33566"/>
                  <a:pt x="84466" y="12723"/>
                  <a:pt x="78105" y="0"/>
                </a:cubicBezTo>
              </a:path>
            </a:pathLst>
          </a:custGeom>
          <a:noFill/>
          <a:ln w="28575" cap="flat" cmpd="sng">
            <a:solidFill>
              <a:srgbClr val="FFFFFF"/>
            </a:solidFill>
            <a:prstDash val="dashDot"/>
            <a:round/>
            <a:headEnd type="none" w="med" len="med"/>
            <a:tailEnd type="none" w="med" len="med"/>
          </a:ln>
        </p:spPr>
      </p:sp>
      <p:pic>
        <p:nvPicPr>
          <p:cNvPr id="271" name="Google Shape;271;p40"/>
          <p:cNvPicPr preferRelativeResize="0"/>
          <p:nvPr/>
        </p:nvPicPr>
        <p:blipFill rotWithShape="1">
          <a:blip r:embed="rId5">
            <a:alphaModFix/>
          </a:blip>
          <a:srcRect l="18467" t="3744" r="17765"/>
          <a:stretch/>
        </p:blipFill>
        <p:spPr>
          <a:xfrm rot="417166">
            <a:off x="849779" y="320506"/>
            <a:ext cx="677864" cy="1178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212222" y="138725"/>
            <a:ext cx="742500" cy="85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A0C17B5-B2A4-45F2-9F14-4F29E35117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0644" y="2155219"/>
            <a:ext cx="2112926" cy="298828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iry Academia Aesthetics School Center by Slidesgo">
  <a:themeElements>
    <a:clrScheme name="Simple Light">
      <a:dk1>
        <a:srgbClr val="CB6952"/>
      </a:dk1>
      <a:lt1>
        <a:srgbClr val="E3C6B8"/>
      </a:lt1>
      <a:dk2>
        <a:srgbClr val="7B6D65"/>
      </a:dk2>
      <a:lt2>
        <a:srgbClr val="8BA394"/>
      </a:lt2>
      <a:accent1>
        <a:srgbClr val="977795"/>
      </a:accent1>
      <a:accent2>
        <a:srgbClr val="78909C"/>
      </a:accent2>
      <a:accent3>
        <a:srgbClr val="A3C6D7"/>
      </a:accent3>
      <a:accent4>
        <a:srgbClr val="A6D1B7"/>
      </a:accent4>
      <a:accent5>
        <a:srgbClr val="EAC573"/>
      </a:accent5>
      <a:accent6>
        <a:srgbClr val="EDA29E"/>
      </a:accent6>
      <a:hlink>
        <a:srgbClr val="7B6D6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291</Words>
  <Application>Microsoft Office PowerPoint</Application>
  <PresentationFormat>Apresentação na tela (16:9)</PresentationFormat>
  <Paragraphs>18</Paragraphs>
  <Slides>6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5" baseType="lpstr">
      <vt:lpstr>Zeyada</vt:lpstr>
      <vt:lpstr>Seaweed Script</vt:lpstr>
      <vt:lpstr>Assistant Medium</vt:lpstr>
      <vt:lpstr>Assistant</vt:lpstr>
      <vt:lpstr>Times New Roman</vt:lpstr>
      <vt:lpstr>Bebas Neue</vt:lpstr>
      <vt:lpstr>Caveat</vt:lpstr>
      <vt:lpstr>Arial</vt:lpstr>
      <vt:lpstr>Fairy Academia Aesthetics School Center by Slidesgo</vt:lpstr>
      <vt:lpstr>Anne Shirley Cuthbert</vt:lpstr>
      <vt:lpstr>Apresentação do PowerPoint</vt:lpstr>
      <vt:lpstr>Parágrafo 3 </vt:lpstr>
      <vt:lpstr>Anne ficou órfã quando seus pais morreram, quando ela tinha alguns meses de idade, e viveu como empregada em várias casas antes de ser colocada em um orfanato. A crueldade que Anne suportou nas mãos de suas famílias adotivas e das do orfanato a deixou traumatizada. Aos poucos, Anne conquista o coração de Marilla e Matthew, e por isso, eles decidem adotá-la. Com o tempo, Anne, de 13 anos, transformará suas vidas e, eventualmente, a pequena cidade em que vivem, com seu espírito único, intelecto feroz e imaginação brilhante.  </vt:lpstr>
      <vt:lpstr>Frases </vt:lpstr>
      <vt:lpstr>Thanks for listening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Anne Shirley Cuthbert</dc:title>
  <cp:lastModifiedBy>Edilma</cp:lastModifiedBy>
  <cp:revision>2</cp:revision>
  <dcterms:modified xsi:type="dcterms:W3CDTF">2021-11-26T18:11:13Z</dcterms:modified>
</cp:coreProperties>
</file>