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pt-B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 name="Google Shape;9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16" name="Shape 16"/>
        <p:cNvGrpSpPr/>
        <p:nvPr/>
      </p:nvGrpSpPr>
      <p:grpSpPr>
        <a:xfrm>
          <a:off x="0" y="0"/>
          <a:ext cx="0" cy="0"/>
          <a:chOff x="0" y="0"/>
          <a:chExt cx="0" cy="0"/>
        </a:xfrm>
      </p:grpSpPr>
      <p:sp>
        <p:nvSpPr>
          <p:cNvPr id="17" name="Google Shape;17;p2"/>
          <p:cNvSpPr txBox="1"/>
          <p:nvPr>
            <p:ph type="ctrTitle"/>
          </p:nvPr>
        </p:nvSpPr>
        <p:spPr>
          <a:xfrm>
            <a:off x="2086896" y="2234381"/>
            <a:ext cx="6629400" cy="1688688"/>
          </a:xfrm>
          <a:prstGeom prst="rect">
            <a:avLst/>
          </a:prstGeom>
          <a:noFill/>
          <a:ln>
            <a:noFill/>
          </a:ln>
          <a:effectLst>
            <a:outerShdw blurRad="50800" rotWithShape="0" algn="tl" dir="2700000" dist="38100">
              <a:srgbClr val="000000">
                <a:alpha val="40000"/>
              </a:srgbClr>
            </a:outerShdw>
          </a:effectLst>
        </p:spPr>
        <p:txBody>
          <a:bodyPr anchorCtr="0" anchor="ctr" bIns="45700" lIns="91425" spcFirstLastPara="1" rIns="91425" wrap="square" tIns="45700">
            <a:normAutofit/>
          </a:bodyPr>
          <a:lstStyle>
            <a:lvl1pPr lvl="0" algn="r">
              <a:spcBef>
                <a:spcPts val="0"/>
              </a:spcBef>
              <a:spcAft>
                <a:spcPts val="0"/>
              </a:spcAft>
              <a:buClr>
                <a:srgbClr val="FF0000"/>
              </a:buClr>
              <a:buSzPts val="3600"/>
              <a:buFont typeface="Calibri"/>
              <a:buNone/>
              <a:defRPr sz="3600">
                <a:solidFill>
                  <a:srgbClr val="FF000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2"/>
          <p:cNvSpPr txBox="1"/>
          <p:nvPr>
            <p:ph idx="1" type="subTitle"/>
          </p:nvPr>
        </p:nvSpPr>
        <p:spPr>
          <a:xfrm>
            <a:off x="2057399" y="3967313"/>
            <a:ext cx="6629400" cy="678426"/>
          </a:xfrm>
          <a:prstGeom prst="rect">
            <a:avLst/>
          </a:prstGeom>
          <a:noFill/>
          <a:ln>
            <a:noFill/>
          </a:ln>
        </p:spPr>
        <p:txBody>
          <a:bodyPr anchorCtr="0" anchor="t" bIns="45700" lIns="91425" spcFirstLastPara="1" rIns="91425" wrap="square" tIns="45700">
            <a:normAutofit/>
          </a:bodyPr>
          <a:lstStyle>
            <a:lvl1pPr lvl="0" algn="r">
              <a:spcBef>
                <a:spcPts val="560"/>
              </a:spcBef>
              <a:spcAft>
                <a:spcPts val="0"/>
              </a:spcAft>
              <a:buClr>
                <a:schemeClr val="dk1"/>
              </a:buClr>
              <a:buSzPts val="2800"/>
              <a:buNone/>
              <a:defRPr b="0" i="0" sz="2800">
                <a:solidFill>
                  <a:schemeClr val="dk1"/>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9" name="Google Shape;19;p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2" name="Shape 72"/>
        <p:cNvGrpSpPr/>
        <p:nvPr/>
      </p:nvGrpSpPr>
      <p:grpSpPr>
        <a:xfrm>
          <a:off x="0" y="0"/>
          <a:ext cx="0" cy="0"/>
          <a:chOff x="0" y="0"/>
          <a:chExt cx="0" cy="0"/>
        </a:xfrm>
      </p:grpSpPr>
      <p:sp>
        <p:nvSpPr>
          <p:cNvPr id="73" name="Google Shape;73;p11"/>
          <p:cNvSpPr txBox="1"/>
          <p:nvPr>
            <p:ph type="title"/>
          </p:nvPr>
        </p:nvSpPr>
        <p:spPr>
          <a:xfrm>
            <a:off x="1792288" y="3600450"/>
            <a:ext cx="5486400" cy="425054"/>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p:nvPr>
            <p:ph idx="2" type="pic"/>
          </p:nvPr>
        </p:nvSpPr>
        <p:spPr>
          <a:xfrm>
            <a:off x="1792288" y="459581"/>
            <a:ext cx="5486400" cy="3086100"/>
          </a:xfrm>
          <a:prstGeom prst="rect">
            <a:avLst/>
          </a:prstGeom>
          <a:noFill/>
          <a:ln>
            <a:noFill/>
          </a:ln>
        </p:spPr>
      </p:sp>
      <p:sp>
        <p:nvSpPr>
          <p:cNvPr id="75" name="Google Shape;75;p11"/>
          <p:cNvSpPr txBox="1"/>
          <p:nvPr>
            <p:ph idx="1" type="body"/>
          </p:nvPr>
        </p:nvSpPr>
        <p:spPr>
          <a:xfrm>
            <a:off x="1792288" y="4025503"/>
            <a:ext cx="5486400" cy="603647"/>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6" name="Google Shape;76;p1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9" name="Shape 79"/>
        <p:cNvGrpSpPr/>
        <p:nvPr/>
      </p:nvGrpSpPr>
      <p:grpSpPr>
        <a:xfrm>
          <a:off x="0" y="0"/>
          <a:ext cx="0" cy="0"/>
          <a:chOff x="0" y="0"/>
          <a:chExt cx="0" cy="0"/>
        </a:xfrm>
      </p:grpSpPr>
      <p:sp>
        <p:nvSpPr>
          <p:cNvPr id="80" name="Google Shape;80;p1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2"/>
          <p:cNvSpPr txBox="1"/>
          <p:nvPr>
            <p:ph idx="1" type="body"/>
          </p:nvPr>
        </p:nvSpPr>
        <p:spPr>
          <a:xfrm rot="5400000">
            <a:off x="2874764" y="-1217413"/>
            <a:ext cx="3394472"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5" name="Shape 85"/>
        <p:cNvGrpSpPr/>
        <p:nvPr/>
      </p:nvGrpSpPr>
      <p:grpSpPr>
        <a:xfrm>
          <a:off x="0" y="0"/>
          <a:ext cx="0" cy="0"/>
          <a:chOff x="0" y="0"/>
          <a:chExt cx="0" cy="0"/>
        </a:xfrm>
      </p:grpSpPr>
      <p:sp>
        <p:nvSpPr>
          <p:cNvPr id="86" name="Google Shape;86;p13"/>
          <p:cNvSpPr txBox="1"/>
          <p:nvPr>
            <p:ph type="title"/>
          </p:nvPr>
        </p:nvSpPr>
        <p:spPr>
          <a:xfrm rot="5400000">
            <a:off x="5463778" y="1371601"/>
            <a:ext cx="4388644"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7" name="Google Shape;87;p13"/>
          <p:cNvSpPr txBox="1"/>
          <p:nvPr>
            <p:ph idx="1" type="body"/>
          </p:nvPr>
        </p:nvSpPr>
        <p:spPr>
          <a:xfrm rot="5400000">
            <a:off x="1272778" y="-609599"/>
            <a:ext cx="4388644"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8" name="Google Shape;88;p1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3"/>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pic>
        <p:nvPicPr>
          <p:cNvPr descr="E:\websites\free-power-point-templates\2012\logos.png" id="91" name="Google Shape;91;p13"/>
          <p:cNvPicPr preferRelativeResize="0"/>
          <p:nvPr/>
        </p:nvPicPr>
        <p:blipFill rotWithShape="1">
          <a:blip r:embed="rId2">
            <a:alphaModFix/>
          </a:blip>
          <a:srcRect b="0" l="0" r="0" t="0"/>
          <a:stretch/>
        </p:blipFill>
        <p:spPr>
          <a:xfrm>
            <a:off x="3808475" y="2326213"/>
            <a:ext cx="1463784" cy="52696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type="obj">
  <p:cSld name="OBJECT">
    <p:bg>
      <p:bgPr>
        <a:blipFill>
          <a:blip r:embed="rId2">
            <a:alphaModFix/>
          </a:blip>
          <a:stretch>
            <a:fillRect/>
          </a:stretch>
        </a:blipFill>
      </p:bgPr>
    </p:bg>
    <p:spTree>
      <p:nvGrpSpPr>
        <p:cNvPr id="22" name="Shape 22"/>
        <p:cNvGrpSpPr/>
        <p:nvPr/>
      </p:nvGrpSpPr>
      <p:grpSpPr>
        <a:xfrm>
          <a:off x="0" y="0"/>
          <a:ext cx="0" cy="0"/>
          <a:chOff x="0" y="0"/>
          <a:chExt cx="0" cy="0"/>
        </a:xfrm>
      </p:grpSpPr>
      <p:sp>
        <p:nvSpPr>
          <p:cNvPr id="23" name="Google Shape;23;p3"/>
          <p:cNvSpPr txBox="1"/>
          <p:nvPr>
            <p:ph type="title"/>
          </p:nvPr>
        </p:nvSpPr>
        <p:spPr>
          <a:xfrm>
            <a:off x="2392106" y="406537"/>
            <a:ext cx="6283782" cy="725349"/>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FF0000"/>
              </a:buClr>
              <a:buSzPts val="3600"/>
              <a:buFont typeface="Calibri"/>
              <a:buNone/>
              <a:defRPr sz="3600">
                <a:solidFill>
                  <a:srgbClr val="FF000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 type="body"/>
          </p:nvPr>
        </p:nvSpPr>
        <p:spPr>
          <a:xfrm>
            <a:off x="2389238" y="1268361"/>
            <a:ext cx="6304935" cy="3420136"/>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solidFill>
                  <a:schemeClr val="dk1"/>
                </a:solidFill>
              </a:defRPr>
            </a:lvl1pPr>
            <a:lvl2pPr indent="-406400" lvl="1" marL="914400" algn="l">
              <a:spcBef>
                <a:spcPts val="560"/>
              </a:spcBef>
              <a:spcAft>
                <a:spcPts val="0"/>
              </a:spcAft>
              <a:buClr>
                <a:schemeClr val="dk1"/>
              </a:buClr>
              <a:buSzPts val="2800"/>
              <a:buChar char="–"/>
              <a:defRPr>
                <a:solidFill>
                  <a:schemeClr val="dk1"/>
                </a:solidFill>
              </a:defRPr>
            </a:lvl2pPr>
            <a:lvl3pPr indent="-381000" lvl="2" marL="1371600" algn="l">
              <a:spcBef>
                <a:spcPts val="480"/>
              </a:spcBef>
              <a:spcAft>
                <a:spcPts val="0"/>
              </a:spcAft>
              <a:buClr>
                <a:schemeClr val="dk1"/>
              </a:buClr>
              <a:buSzPts val="2400"/>
              <a:buChar char="•"/>
              <a:defRPr>
                <a:solidFill>
                  <a:schemeClr val="dk1"/>
                </a:solidFill>
              </a:defRPr>
            </a:lvl3pPr>
            <a:lvl4pPr indent="-355600" lvl="3" marL="1828800" algn="l">
              <a:spcBef>
                <a:spcPts val="400"/>
              </a:spcBef>
              <a:spcAft>
                <a:spcPts val="0"/>
              </a:spcAft>
              <a:buClr>
                <a:schemeClr val="dk1"/>
              </a:buClr>
              <a:buSzPts val="2000"/>
              <a:buChar char="–"/>
              <a:defRPr>
                <a:solidFill>
                  <a:schemeClr val="dk1"/>
                </a:solidFill>
              </a:defRPr>
            </a:lvl4pPr>
            <a:lvl5pPr indent="-355600" lvl="4" marL="2286000" algn="l">
              <a:spcBef>
                <a:spcPts val="400"/>
              </a:spcBef>
              <a:spcAft>
                <a:spcPts val="0"/>
              </a:spcAft>
              <a:buClr>
                <a:schemeClr val="dk1"/>
              </a:buClr>
              <a:buSzPts val="2000"/>
              <a:buChar char="»"/>
              <a:defRPr>
                <a:solidFill>
                  <a:schemeClr val="dk1"/>
                </a:solidFill>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5" name="Google Shape;25;p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8" name="Shape 28"/>
        <p:cNvGrpSpPr/>
        <p:nvPr/>
      </p:nvGrpSpPr>
      <p:grpSpPr>
        <a:xfrm>
          <a:off x="0" y="0"/>
          <a:ext cx="0" cy="0"/>
          <a:chOff x="0" y="0"/>
          <a:chExt cx="0" cy="0"/>
        </a:xfrm>
      </p:grpSpPr>
      <p:sp>
        <p:nvSpPr>
          <p:cNvPr id="29" name="Google Shape;29;p4"/>
          <p:cNvSpPr txBox="1"/>
          <p:nvPr>
            <p:ph type="title"/>
          </p:nvPr>
        </p:nvSpPr>
        <p:spPr>
          <a:xfrm>
            <a:off x="486695" y="327577"/>
            <a:ext cx="8259098" cy="763526"/>
          </a:xfrm>
          <a:prstGeom prst="rect">
            <a:avLst/>
          </a:prstGeom>
          <a:noFill/>
          <a:ln>
            <a:noFill/>
          </a:ln>
        </p:spPr>
        <p:txBody>
          <a:bodyPr anchorCtr="0" anchor="ctr" bIns="45700" lIns="91425" spcFirstLastPara="1" rIns="91425" wrap="square" tIns="45700">
            <a:normAutofit/>
          </a:bodyPr>
          <a:lstStyle>
            <a:lvl1pPr lvl="0" algn="r">
              <a:spcBef>
                <a:spcPts val="0"/>
              </a:spcBef>
              <a:spcAft>
                <a:spcPts val="0"/>
              </a:spcAft>
              <a:buClr>
                <a:srgbClr val="FF0000"/>
              </a:buClr>
              <a:buSzPts val="3600"/>
              <a:buFont typeface="Calibri"/>
              <a:buNone/>
              <a:defRPr sz="3600">
                <a:solidFill>
                  <a:srgbClr val="FF000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4"/>
          <p:cNvSpPr txBox="1"/>
          <p:nvPr>
            <p:ph idx="1" type="body"/>
          </p:nvPr>
        </p:nvSpPr>
        <p:spPr>
          <a:xfrm>
            <a:off x="463714" y="1312606"/>
            <a:ext cx="8246070" cy="3465869"/>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solidFill>
                  <a:schemeClr val="dk1"/>
                </a:solidFill>
              </a:defRPr>
            </a:lvl1pPr>
            <a:lvl2pPr indent="-406400" lvl="1" marL="914400" algn="l">
              <a:spcBef>
                <a:spcPts val="560"/>
              </a:spcBef>
              <a:spcAft>
                <a:spcPts val="0"/>
              </a:spcAft>
              <a:buClr>
                <a:schemeClr val="dk1"/>
              </a:buClr>
              <a:buSzPts val="2800"/>
              <a:buChar char="–"/>
              <a:defRPr>
                <a:solidFill>
                  <a:schemeClr val="dk1"/>
                </a:solidFill>
              </a:defRPr>
            </a:lvl2pPr>
            <a:lvl3pPr indent="-381000" lvl="2" marL="1371600" algn="l">
              <a:spcBef>
                <a:spcPts val="480"/>
              </a:spcBef>
              <a:spcAft>
                <a:spcPts val="0"/>
              </a:spcAft>
              <a:buClr>
                <a:schemeClr val="dk1"/>
              </a:buClr>
              <a:buSzPts val="2400"/>
              <a:buChar char="•"/>
              <a:defRPr>
                <a:solidFill>
                  <a:schemeClr val="dk1"/>
                </a:solidFill>
              </a:defRPr>
            </a:lvl3pPr>
            <a:lvl4pPr indent="-355600" lvl="3" marL="1828800" algn="l">
              <a:spcBef>
                <a:spcPts val="400"/>
              </a:spcBef>
              <a:spcAft>
                <a:spcPts val="0"/>
              </a:spcAft>
              <a:buClr>
                <a:schemeClr val="dk1"/>
              </a:buClr>
              <a:buSzPts val="2000"/>
              <a:buChar char="–"/>
              <a:defRPr>
                <a:solidFill>
                  <a:schemeClr val="dk1"/>
                </a:solidFill>
              </a:defRPr>
            </a:lvl4pPr>
            <a:lvl5pPr indent="-355600" lvl="4" marL="2286000" algn="l">
              <a:spcBef>
                <a:spcPts val="400"/>
              </a:spcBef>
              <a:spcAft>
                <a:spcPts val="0"/>
              </a:spcAft>
              <a:buClr>
                <a:schemeClr val="dk1"/>
              </a:buClr>
              <a:buSzPts val="2000"/>
              <a:buChar char="»"/>
              <a:defRPr>
                <a:solidFill>
                  <a:schemeClr val="dk1"/>
                </a:solidFill>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1" name="Google Shape;31;p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4"/>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4" name="Shape 34"/>
        <p:cNvGrpSpPr/>
        <p:nvPr/>
      </p:nvGrpSpPr>
      <p:grpSpPr>
        <a:xfrm>
          <a:off x="0" y="0"/>
          <a:ext cx="0" cy="0"/>
          <a:chOff x="0" y="0"/>
          <a:chExt cx="0" cy="0"/>
        </a:xfrm>
      </p:grpSpPr>
      <p:sp>
        <p:nvSpPr>
          <p:cNvPr id="35" name="Google Shape;35;p5"/>
          <p:cNvSpPr txBox="1"/>
          <p:nvPr>
            <p:ph type="title"/>
          </p:nvPr>
        </p:nvSpPr>
        <p:spPr>
          <a:xfrm>
            <a:off x="722313" y="3305176"/>
            <a:ext cx="7772400" cy="1021556"/>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5"/>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7" name="Google Shape;37;p5"/>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0" name="Shape 40"/>
        <p:cNvGrpSpPr/>
        <p:nvPr/>
      </p:nvGrpSpPr>
      <p:grpSpPr>
        <a:xfrm>
          <a:off x="0" y="0"/>
          <a:ext cx="0" cy="0"/>
          <a:chOff x="0" y="0"/>
          <a:chExt cx="0" cy="0"/>
        </a:xfrm>
      </p:grpSpPr>
      <p:sp>
        <p:nvSpPr>
          <p:cNvPr id="41" name="Google Shape;41;p6"/>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 type="body"/>
          </p:nvPr>
        </p:nvSpPr>
        <p:spPr>
          <a:xfrm>
            <a:off x="457200" y="1200151"/>
            <a:ext cx="4038600" cy="3394472"/>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3" name="Google Shape;43;p6"/>
          <p:cNvSpPr txBox="1"/>
          <p:nvPr>
            <p:ph idx="2" type="body"/>
          </p:nvPr>
        </p:nvSpPr>
        <p:spPr>
          <a:xfrm>
            <a:off x="4648200" y="1200151"/>
            <a:ext cx="4038600" cy="3394472"/>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4" name="Google Shape;44;p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6"/>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7" name="Shape 47"/>
        <p:cNvGrpSpPr/>
        <p:nvPr/>
      </p:nvGrpSpPr>
      <p:grpSpPr>
        <a:xfrm>
          <a:off x="0" y="0"/>
          <a:ext cx="0" cy="0"/>
          <a:chOff x="0" y="0"/>
          <a:chExt cx="0" cy="0"/>
        </a:xfrm>
      </p:grpSpPr>
      <p:sp>
        <p:nvSpPr>
          <p:cNvPr id="48" name="Google Shape;48;p7"/>
          <p:cNvSpPr txBox="1"/>
          <p:nvPr>
            <p:ph type="title"/>
          </p:nvPr>
        </p:nvSpPr>
        <p:spPr>
          <a:xfrm>
            <a:off x="525318" y="338015"/>
            <a:ext cx="8093365" cy="763525"/>
          </a:xfrm>
          <a:prstGeom prst="rect">
            <a:avLst/>
          </a:prstGeom>
          <a:noFill/>
          <a:ln>
            <a:noFill/>
          </a:ln>
        </p:spPr>
        <p:txBody>
          <a:bodyPr anchorCtr="0" anchor="ctr" bIns="45700" lIns="91425" spcFirstLastPara="1" rIns="91425" wrap="square" tIns="45700">
            <a:normAutofit/>
          </a:bodyPr>
          <a:lstStyle>
            <a:lvl1pPr lvl="0" algn="r">
              <a:spcBef>
                <a:spcPts val="0"/>
              </a:spcBef>
              <a:spcAft>
                <a:spcPts val="0"/>
              </a:spcAft>
              <a:buClr>
                <a:srgbClr val="FF0000"/>
              </a:buClr>
              <a:buSzPts val="3600"/>
              <a:buFont typeface="Calibri"/>
              <a:buNone/>
              <a:defRPr sz="3600">
                <a:solidFill>
                  <a:srgbClr val="FF000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7"/>
          <p:cNvSpPr txBox="1"/>
          <p:nvPr>
            <p:ph idx="1" type="body"/>
          </p:nvPr>
        </p:nvSpPr>
        <p:spPr>
          <a:xfrm>
            <a:off x="522131" y="1537528"/>
            <a:ext cx="4040188" cy="479822"/>
          </a:xfrm>
          <a:prstGeom prst="rect">
            <a:avLst/>
          </a:prstGeom>
          <a:noFill/>
          <a:ln>
            <a:noFill/>
          </a:ln>
        </p:spPr>
        <p:txBody>
          <a:bodyPr anchorCtr="0" anchor="b" bIns="45700" lIns="91425" spcFirstLastPara="1" rIns="91425" wrap="square" tIns="45700">
            <a:normAutofit/>
          </a:bodyPr>
          <a:lstStyle>
            <a:lvl1pPr indent="-228600" lvl="0" marL="457200" algn="ctr">
              <a:spcBef>
                <a:spcPts val="480"/>
              </a:spcBef>
              <a:spcAft>
                <a:spcPts val="0"/>
              </a:spcAft>
              <a:buClr>
                <a:schemeClr val="dk1"/>
              </a:buClr>
              <a:buSzPts val="2400"/>
              <a:buNone/>
              <a:defRPr b="1" sz="2400">
                <a:solidFill>
                  <a:schemeClr val="dk1"/>
                </a:solidFill>
              </a:defRPr>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0" name="Google Shape;50;p7"/>
          <p:cNvSpPr txBox="1"/>
          <p:nvPr>
            <p:ph idx="2" type="body"/>
          </p:nvPr>
        </p:nvSpPr>
        <p:spPr>
          <a:xfrm>
            <a:off x="522131" y="2009925"/>
            <a:ext cx="4040188" cy="2276294"/>
          </a:xfrm>
          <a:prstGeom prst="rect">
            <a:avLst/>
          </a:prstGeom>
          <a:noFill/>
          <a:ln>
            <a:noFill/>
          </a:ln>
        </p:spPr>
        <p:txBody>
          <a:bodyPr anchorCtr="0" anchor="t" bIns="45700" lIns="91425" spcFirstLastPara="1" rIns="91425" wrap="square" tIns="45700">
            <a:normAutofit/>
          </a:bodyPr>
          <a:lstStyle>
            <a:lvl1pPr indent="-381000" lvl="0" marL="457200" algn="ctr">
              <a:spcBef>
                <a:spcPts val="480"/>
              </a:spcBef>
              <a:spcAft>
                <a:spcPts val="0"/>
              </a:spcAft>
              <a:buClr>
                <a:schemeClr val="dk1"/>
              </a:buClr>
              <a:buSzPts val="2400"/>
              <a:buChar char="•"/>
              <a:defRPr sz="2400">
                <a:solidFill>
                  <a:schemeClr val="dk1"/>
                </a:solidFill>
              </a:defRPr>
            </a:lvl1pPr>
            <a:lvl2pPr indent="-355600" lvl="1" marL="914400" algn="ctr">
              <a:spcBef>
                <a:spcPts val="400"/>
              </a:spcBef>
              <a:spcAft>
                <a:spcPts val="0"/>
              </a:spcAft>
              <a:buClr>
                <a:schemeClr val="dk1"/>
              </a:buClr>
              <a:buSzPts val="2000"/>
              <a:buChar char="–"/>
              <a:defRPr sz="2000">
                <a:solidFill>
                  <a:schemeClr val="dk1"/>
                </a:solidFill>
              </a:defRPr>
            </a:lvl2pPr>
            <a:lvl3pPr indent="-342900" lvl="2" marL="1371600" algn="ctr">
              <a:spcBef>
                <a:spcPts val="360"/>
              </a:spcBef>
              <a:spcAft>
                <a:spcPts val="0"/>
              </a:spcAft>
              <a:buClr>
                <a:schemeClr val="dk1"/>
              </a:buClr>
              <a:buSzPts val="1800"/>
              <a:buChar char="•"/>
              <a:defRPr sz="1800">
                <a:solidFill>
                  <a:schemeClr val="dk1"/>
                </a:solidFill>
              </a:defRPr>
            </a:lvl3pPr>
            <a:lvl4pPr indent="-330200" lvl="3" marL="1828800" algn="ctr">
              <a:spcBef>
                <a:spcPts val="320"/>
              </a:spcBef>
              <a:spcAft>
                <a:spcPts val="0"/>
              </a:spcAft>
              <a:buClr>
                <a:schemeClr val="dk1"/>
              </a:buClr>
              <a:buSzPts val="1600"/>
              <a:buChar char="–"/>
              <a:defRPr sz="1600">
                <a:solidFill>
                  <a:schemeClr val="dk1"/>
                </a:solidFill>
              </a:defRPr>
            </a:lvl4pPr>
            <a:lvl5pPr indent="-330200" lvl="4" marL="2286000" algn="ctr">
              <a:spcBef>
                <a:spcPts val="320"/>
              </a:spcBef>
              <a:spcAft>
                <a:spcPts val="0"/>
              </a:spcAft>
              <a:buClr>
                <a:schemeClr val="dk1"/>
              </a:buClr>
              <a:buSzPts val="1600"/>
              <a:buChar char="»"/>
              <a:defRPr sz="1600">
                <a:solidFill>
                  <a:schemeClr val="dk1"/>
                </a:solidFill>
              </a:defRPr>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1" name="Google Shape;51;p7"/>
          <p:cNvSpPr txBox="1"/>
          <p:nvPr>
            <p:ph idx="3" type="body"/>
          </p:nvPr>
        </p:nvSpPr>
        <p:spPr>
          <a:xfrm>
            <a:off x="4557252" y="1537528"/>
            <a:ext cx="4041775" cy="479822"/>
          </a:xfrm>
          <a:prstGeom prst="rect">
            <a:avLst/>
          </a:prstGeom>
          <a:noFill/>
          <a:ln>
            <a:noFill/>
          </a:ln>
        </p:spPr>
        <p:txBody>
          <a:bodyPr anchorCtr="0" anchor="b" bIns="45700" lIns="91425" spcFirstLastPara="1" rIns="91425" wrap="square" tIns="45700">
            <a:normAutofit/>
          </a:bodyPr>
          <a:lstStyle>
            <a:lvl1pPr indent="-228600" lvl="0" marL="457200" algn="ctr">
              <a:spcBef>
                <a:spcPts val="480"/>
              </a:spcBef>
              <a:spcAft>
                <a:spcPts val="0"/>
              </a:spcAft>
              <a:buClr>
                <a:schemeClr val="dk1"/>
              </a:buClr>
              <a:buSzPts val="2400"/>
              <a:buNone/>
              <a:defRPr b="1" sz="2400">
                <a:solidFill>
                  <a:schemeClr val="dk1"/>
                </a:solidFill>
              </a:defRPr>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2" name="Google Shape;52;p7"/>
          <p:cNvSpPr txBox="1"/>
          <p:nvPr>
            <p:ph idx="4" type="body"/>
          </p:nvPr>
        </p:nvSpPr>
        <p:spPr>
          <a:xfrm>
            <a:off x="4557252" y="2009925"/>
            <a:ext cx="4041775" cy="2276294"/>
          </a:xfrm>
          <a:prstGeom prst="rect">
            <a:avLst/>
          </a:prstGeom>
          <a:noFill/>
          <a:ln>
            <a:noFill/>
          </a:ln>
        </p:spPr>
        <p:txBody>
          <a:bodyPr anchorCtr="0" anchor="t" bIns="45700" lIns="91425" spcFirstLastPara="1" rIns="91425" wrap="square" tIns="45700">
            <a:normAutofit/>
          </a:bodyPr>
          <a:lstStyle>
            <a:lvl1pPr indent="-381000" lvl="0" marL="457200" algn="ctr">
              <a:spcBef>
                <a:spcPts val="480"/>
              </a:spcBef>
              <a:spcAft>
                <a:spcPts val="0"/>
              </a:spcAft>
              <a:buClr>
                <a:schemeClr val="dk1"/>
              </a:buClr>
              <a:buSzPts val="2400"/>
              <a:buChar char="•"/>
              <a:defRPr sz="2400">
                <a:solidFill>
                  <a:schemeClr val="dk1"/>
                </a:solidFill>
              </a:defRPr>
            </a:lvl1pPr>
            <a:lvl2pPr indent="-355600" lvl="1" marL="914400" algn="ctr">
              <a:spcBef>
                <a:spcPts val="400"/>
              </a:spcBef>
              <a:spcAft>
                <a:spcPts val="0"/>
              </a:spcAft>
              <a:buClr>
                <a:schemeClr val="dk1"/>
              </a:buClr>
              <a:buSzPts val="2000"/>
              <a:buChar char="–"/>
              <a:defRPr sz="2000">
                <a:solidFill>
                  <a:schemeClr val="dk1"/>
                </a:solidFill>
              </a:defRPr>
            </a:lvl2pPr>
            <a:lvl3pPr indent="-342900" lvl="2" marL="1371600" algn="ctr">
              <a:spcBef>
                <a:spcPts val="360"/>
              </a:spcBef>
              <a:spcAft>
                <a:spcPts val="0"/>
              </a:spcAft>
              <a:buClr>
                <a:schemeClr val="dk1"/>
              </a:buClr>
              <a:buSzPts val="1800"/>
              <a:buChar char="•"/>
              <a:defRPr sz="1800">
                <a:solidFill>
                  <a:schemeClr val="dk1"/>
                </a:solidFill>
              </a:defRPr>
            </a:lvl3pPr>
            <a:lvl4pPr indent="-330200" lvl="3" marL="1828800" algn="ctr">
              <a:spcBef>
                <a:spcPts val="320"/>
              </a:spcBef>
              <a:spcAft>
                <a:spcPts val="0"/>
              </a:spcAft>
              <a:buClr>
                <a:schemeClr val="dk1"/>
              </a:buClr>
              <a:buSzPts val="1600"/>
              <a:buChar char="–"/>
              <a:defRPr sz="1600">
                <a:solidFill>
                  <a:schemeClr val="dk1"/>
                </a:solidFill>
              </a:defRPr>
            </a:lvl4pPr>
            <a:lvl5pPr indent="-330200" lvl="4" marL="2286000" algn="ctr">
              <a:spcBef>
                <a:spcPts val="320"/>
              </a:spcBef>
              <a:spcAft>
                <a:spcPts val="0"/>
              </a:spcAft>
              <a:buClr>
                <a:schemeClr val="dk1"/>
              </a:buClr>
              <a:buSzPts val="1600"/>
              <a:buChar char="»"/>
              <a:defRPr sz="1600">
                <a:solidFill>
                  <a:schemeClr val="dk1"/>
                </a:solidFill>
              </a:defRPr>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3" name="Google Shape;53;p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sp>
        <p:nvSpPr>
          <p:cNvPr id="57" name="Google Shape;57;p8"/>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8"/>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1" name="Shape 61"/>
        <p:cNvGrpSpPr/>
        <p:nvPr/>
      </p:nvGrpSpPr>
      <p:grpSpPr>
        <a:xfrm>
          <a:off x="0" y="0"/>
          <a:ext cx="0" cy="0"/>
          <a:chOff x="0" y="0"/>
          <a:chExt cx="0" cy="0"/>
        </a:xfrm>
      </p:grpSpPr>
      <p:sp>
        <p:nvSpPr>
          <p:cNvPr id="62" name="Google Shape;62;p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457201" y="204787"/>
            <a:ext cx="3008313" cy="8715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8" name="Google Shape;68;p10"/>
          <p:cNvSpPr txBox="1"/>
          <p:nvPr>
            <p:ph idx="2" type="body"/>
          </p:nvPr>
        </p:nvSpPr>
        <p:spPr>
          <a:xfrm>
            <a:off x="457201" y="1076326"/>
            <a:ext cx="3008313" cy="3518297"/>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1.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
        <p:nvSpPr>
          <p:cNvPr id="15" name="Google Shape;15;p1"/>
          <p:cNvSpPr txBox="1"/>
          <p:nvPr/>
        </p:nvSpPr>
        <p:spPr>
          <a:xfrm>
            <a:off x="-9150" y="5213747"/>
            <a:ext cx="8389625"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pt-BR" sz="1400" u="none" cap="none" strike="noStrike">
                <a:solidFill>
                  <a:srgbClr val="A5A5A5"/>
                </a:solidFill>
                <a:latin typeface="Calibri"/>
                <a:ea typeface="Calibri"/>
                <a:cs typeface="Calibri"/>
                <a:sym typeface="Calibri"/>
              </a:rPr>
              <a:t>This presentation uses a free template provided by FPPT.com</a:t>
            </a:r>
            <a:endParaRPr/>
          </a:p>
          <a:p>
            <a:pPr indent="0" lvl="0" marL="0" marR="0" rtl="0" algn="l">
              <a:spcBef>
                <a:spcPts val="0"/>
              </a:spcBef>
              <a:spcAft>
                <a:spcPts val="0"/>
              </a:spcAft>
              <a:buNone/>
            </a:pPr>
            <a:r>
              <a:rPr lang="pt-BR" sz="1400">
                <a:solidFill>
                  <a:srgbClr val="A5A5A5"/>
                </a:solidFill>
                <a:latin typeface="Calibri"/>
                <a:ea typeface="Calibri"/>
                <a:cs typeface="Calibri"/>
                <a:sym typeface="Calibri"/>
              </a:rPr>
              <a:t>www.free-power-point-templates.com</a:t>
            </a:r>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4"/>
          <p:cNvSpPr txBox="1"/>
          <p:nvPr>
            <p:ph type="ctrTitle"/>
          </p:nvPr>
        </p:nvSpPr>
        <p:spPr>
          <a:xfrm>
            <a:off x="1858297" y="2050026"/>
            <a:ext cx="6666270" cy="1445337"/>
          </a:xfrm>
          <a:prstGeom prst="rect">
            <a:avLst/>
          </a:prstGeom>
          <a:noFill/>
          <a:ln>
            <a:noFill/>
          </a:ln>
          <a:effectLst>
            <a:outerShdw blurRad="50800" rotWithShape="0" algn="tl" dir="2700000" dist="38100">
              <a:srgbClr val="000000">
                <a:alpha val="40000"/>
              </a:srgbClr>
            </a:outerShdw>
          </a:effectLst>
        </p:spPr>
        <p:txBody>
          <a:bodyPr anchorCtr="0" anchor="ctr" bIns="45700" lIns="91425" spcFirstLastPara="1" rIns="91425" wrap="square" tIns="45700">
            <a:normAutofit/>
          </a:bodyPr>
          <a:lstStyle/>
          <a:p>
            <a:pPr indent="0" lvl="0" marL="0" rtl="0" algn="r">
              <a:spcBef>
                <a:spcPts val="0"/>
              </a:spcBef>
              <a:spcAft>
                <a:spcPts val="0"/>
              </a:spcAft>
              <a:buClr>
                <a:srgbClr val="FF0000"/>
              </a:buClr>
              <a:buSzPts val="3600"/>
              <a:buFont typeface="Calibri"/>
              <a:buNone/>
            </a:pPr>
            <a:r>
              <a:rPr lang="pt-BR"/>
              <a:t>Christmas Class</a:t>
            </a:r>
            <a:endParaRPr/>
          </a:p>
        </p:txBody>
      </p:sp>
      <p:sp>
        <p:nvSpPr>
          <p:cNvPr id="97" name="Google Shape;97;p14"/>
          <p:cNvSpPr txBox="1"/>
          <p:nvPr>
            <p:ph idx="1" type="subTitle"/>
          </p:nvPr>
        </p:nvSpPr>
        <p:spPr>
          <a:xfrm>
            <a:off x="1850923" y="3591227"/>
            <a:ext cx="6666270" cy="730043"/>
          </a:xfrm>
          <a:prstGeom prst="rect">
            <a:avLst/>
          </a:prstGeom>
          <a:noFill/>
          <a:ln>
            <a:noFill/>
          </a:ln>
        </p:spPr>
        <p:txBody>
          <a:bodyPr anchorCtr="0" anchor="t" bIns="45700" lIns="91425" spcFirstLastPara="1" rIns="91425" wrap="square" tIns="45700">
            <a:normAutofit/>
          </a:bodyPr>
          <a:lstStyle/>
          <a:p>
            <a:pPr indent="0" lvl="0" marL="0" rtl="0" algn="r">
              <a:spcBef>
                <a:spcPts val="0"/>
              </a:spcBef>
              <a:spcAft>
                <a:spcPts val="0"/>
              </a:spcAft>
              <a:buClr>
                <a:schemeClr val="dk1"/>
              </a:buClr>
              <a:buSzPts val="2800"/>
              <a:buNone/>
            </a:pPr>
            <a:r>
              <a:rPr lang="pt-BR"/>
              <a:t>Student: Alicia Beatriz Souza de Oliveira</a:t>
            </a:r>
            <a:endParaRPr/>
          </a:p>
        </p:txBody>
      </p:sp>
      <p:pic>
        <p:nvPicPr>
          <p:cNvPr descr="Interface gráfica do usuário, Texto&#10;&#10;Descrição gerada automaticamente" id="98" name="Google Shape;98;p14"/>
          <p:cNvPicPr preferRelativeResize="0"/>
          <p:nvPr/>
        </p:nvPicPr>
        <p:blipFill rotWithShape="1">
          <a:blip r:embed="rId3">
            <a:alphaModFix/>
          </a:blip>
          <a:srcRect b="0" l="0" r="0" t="0"/>
          <a:stretch/>
        </p:blipFill>
        <p:spPr>
          <a:xfrm>
            <a:off x="6049401" y="127591"/>
            <a:ext cx="2967010" cy="110578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ph type="title"/>
          </p:nvPr>
        </p:nvSpPr>
        <p:spPr>
          <a:xfrm>
            <a:off x="2392106" y="406537"/>
            <a:ext cx="6283782" cy="725349"/>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rgbClr val="FF0000"/>
              </a:buClr>
              <a:buSzPts val="3600"/>
              <a:buFont typeface="Calibri"/>
              <a:buNone/>
            </a:pPr>
            <a:r>
              <a:rPr lang="pt-BR"/>
              <a:t>My Christmas</a:t>
            </a:r>
            <a:endParaRPr/>
          </a:p>
        </p:txBody>
      </p:sp>
      <p:sp>
        <p:nvSpPr>
          <p:cNvPr id="104" name="Google Shape;104;p15"/>
          <p:cNvSpPr txBox="1"/>
          <p:nvPr>
            <p:ph idx="1" type="body"/>
          </p:nvPr>
        </p:nvSpPr>
        <p:spPr>
          <a:xfrm>
            <a:off x="2360376" y="1131886"/>
            <a:ext cx="6549708" cy="3790988"/>
          </a:xfrm>
          <a:prstGeom prst="rect">
            <a:avLst/>
          </a:prstGeom>
          <a:noFill/>
          <a:ln>
            <a:noFill/>
          </a:ln>
        </p:spPr>
        <p:txBody>
          <a:bodyPr anchorCtr="0" anchor="t" bIns="45700" lIns="91425" spcFirstLastPara="1" rIns="91425" wrap="square" tIns="45700">
            <a:normAutofit fontScale="92500" lnSpcReduction="20000"/>
          </a:bodyPr>
          <a:lstStyle/>
          <a:p>
            <a:pPr indent="0" lvl="0" marL="342900" marR="38100" rtl="0" algn="l">
              <a:lnSpc>
                <a:spcPct val="128571"/>
              </a:lnSpc>
              <a:spcBef>
                <a:spcPts val="0"/>
              </a:spcBef>
              <a:spcAft>
                <a:spcPts val="0"/>
              </a:spcAft>
              <a:buNone/>
            </a:pPr>
            <a:r>
              <a:rPr lang="pt-BR" sz="2100">
                <a:solidFill>
                  <a:srgbClr val="38761D"/>
                </a:solidFill>
                <a:highlight>
                  <a:srgbClr val="F8F9FA"/>
                </a:highlight>
                <a:latin typeface="Arial"/>
                <a:ea typeface="Arial"/>
                <a:cs typeface="Arial"/>
                <a:sym typeface="Arial"/>
              </a:rPr>
              <a:t>The spirit of Christmas is the spirit of love, generosity and kindness. It lights up the window of the soul's image, we look into this world full of life and we become more interested in people than things. Christmas is the spirit of giving without a thought of getting. It's happiness because we see joy in people. My Christmas wasn’t different, i’ve been with my family and beloveds, we eat ALL day and made jokes about everything. The pandemic always will be the saddest part, but in this year is almost like “she” never existed.</a:t>
            </a:r>
            <a:endParaRPr sz="2100">
              <a:solidFill>
                <a:srgbClr val="38761D"/>
              </a:solidFill>
              <a:highlight>
                <a:srgbClr val="F8F9FA"/>
              </a:highlight>
              <a:latin typeface="Arial"/>
              <a:ea typeface="Arial"/>
              <a:cs typeface="Arial"/>
              <a:sym typeface="Arial"/>
            </a:endParaRPr>
          </a:p>
          <a:p>
            <a:pPr indent="0" lvl="0" marL="342900" rtl="0" algn="l">
              <a:spcBef>
                <a:spcPts val="442"/>
              </a:spcBef>
              <a:spcAft>
                <a:spcPts val="0"/>
              </a:spcAft>
              <a:buNone/>
            </a:pPr>
            <a:r>
              <a:t/>
            </a:r>
            <a:endParaRPr sz="26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