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858000" cy="9144000"/>
  <p:embeddedFontLst>
    <p:embeddedFont>
      <p:font typeface="Roboto Slab" panose="020B0604020202020204" charset="0"/>
      <p:regular r:id="rId5"/>
      <p:bold r:id="rId6"/>
    </p:embeddedFont>
    <p:embeddedFont>
      <p:font typeface="Satisfy" panose="020B0604020202020204" charset="0"/>
      <p:regular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2222AD4-4023-49DE-99B0-A11F9449DDDC}">
  <a:tblStyle styleId="{B2222AD4-4023-49DE-99B0-A11F9449DDD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873000" y="3408788"/>
            <a:ext cx="73980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3013517" y="375705"/>
            <a:ext cx="367958" cy="367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 rot="2229003">
            <a:off x="5145200" y="301936"/>
            <a:ext cx="367959" cy="367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>
            <a:off x="611626" y="535442"/>
            <a:ext cx="278606" cy="2786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74245" y="614287"/>
            <a:ext cx="584840" cy="5848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37584" y="1418230"/>
            <a:ext cx="1032224" cy="1032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862085" y="1553027"/>
            <a:ext cx="781088" cy="7811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98254" y="1685906"/>
            <a:ext cx="781088" cy="781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470380" y="884391"/>
            <a:ext cx="1032224" cy="10322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" name="Google Shape;20;p2"/>
          <p:cNvCxnSpPr/>
          <p:nvPr/>
        </p:nvCxnSpPr>
        <p:spPr>
          <a:xfrm>
            <a:off x="1334175" y="5440"/>
            <a:ext cx="0" cy="1477800"/>
          </a:xfrm>
          <a:prstGeom prst="straightConnector1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Google Shape;21;p2"/>
          <p:cNvCxnSpPr/>
          <p:nvPr/>
        </p:nvCxnSpPr>
        <p:spPr>
          <a:xfrm>
            <a:off x="6005375" y="5440"/>
            <a:ext cx="0" cy="936600"/>
          </a:xfrm>
          <a:prstGeom prst="straightConnector1">
            <a:avLst/>
          </a:prstGeom>
          <a:noFill/>
          <a:ln w="2857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Google Shape;22;p2"/>
          <p:cNvCxnSpPr/>
          <p:nvPr/>
        </p:nvCxnSpPr>
        <p:spPr>
          <a:xfrm>
            <a:off x="2680300" y="5441"/>
            <a:ext cx="900" cy="6510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Google Shape;23;p2"/>
          <p:cNvCxnSpPr/>
          <p:nvPr/>
        </p:nvCxnSpPr>
        <p:spPr>
          <a:xfrm>
            <a:off x="8326975" y="5441"/>
            <a:ext cx="0" cy="4692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Google Shape;24;p2"/>
          <p:cNvCxnSpPr/>
          <p:nvPr/>
        </p:nvCxnSpPr>
        <p:spPr>
          <a:xfrm>
            <a:off x="4262775" y="0"/>
            <a:ext cx="0" cy="1593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Google Shape;25;p2"/>
          <p:cNvCxnSpPr/>
          <p:nvPr/>
        </p:nvCxnSpPr>
        <p:spPr>
          <a:xfrm>
            <a:off x="7685025" y="10881"/>
            <a:ext cx="0" cy="17028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6" name="Google Shape;26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>
            <a:off x="6167802" y="2255604"/>
            <a:ext cx="632288" cy="632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27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 rot="2873288">
            <a:off x="7076539" y="856155"/>
            <a:ext cx="367958" cy="367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>
            <a:off x="257994" y="1299993"/>
            <a:ext cx="515512" cy="515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-2693998">
            <a:off x="2191491" y="1602452"/>
            <a:ext cx="568669" cy="568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2"/>
          <p:cNvPicPr preferRelativeResize="0"/>
          <p:nvPr/>
        </p:nvPicPr>
        <p:blipFill>
          <a:blip r:embed="rId3">
            <a:alphaModFix amt="24000"/>
          </a:blip>
          <a:stretch>
            <a:fillRect/>
          </a:stretch>
        </p:blipFill>
        <p:spPr>
          <a:xfrm rot="2229003">
            <a:off x="1595075" y="166486"/>
            <a:ext cx="367959" cy="3679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2023721">
            <a:off x="8441800" y="1382717"/>
            <a:ext cx="278607" cy="2786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2"/>
          <p:cNvPicPr preferRelativeResize="0"/>
          <p:nvPr/>
        </p:nvPicPr>
        <p:blipFill>
          <a:blip r:embed="rId2">
            <a:alphaModFix amt="25000"/>
          </a:blip>
          <a:stretch>
            <a:fillRect/>
          </a:stretch>
        </p:blipFill>
        <p:spPr>
          <a:xfrm rot="2344899">
            <a:off x="3740166" y="825788"/>
            <a:ext cx="632287" cy="63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2"/>
          <p:cNvPicPr preferRelativeResize="0"/>
          <p:nvPr/>
        </p:nvPicPr>
        <p:blipFill>
          <a:blip r:embed="rId4">
            <a:alphaModFix amt="24000"/>
          </a:blip>
          <a:stretch>
            <a:fillRect/>
          </a:stretch>
        </p:blipFill>
        <p:spPr>
          <a:xfrm rot="1596006">
            <a:off x="6447942" y="244322"/>
            <a:ext cx="653315" cy="616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079148" y="403987"/>
            <a:ext cx="515512" cy="515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Google Shape;108;p10"/>
          <p:cNvCxnSpPr/>
          <p:nvPr/>
        </p:nvCxnSpPr>
        <p:spPr>
          <a:xfrm>
            <a:off x="5050975" y="4706813"/>
            <a:ext cx="41028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cxnSp>
        <p:nvCxnSpPr>
          <p:cNvPr id="109" name="Google Shape;109;p10"/>
          <p:cNvCxnSpPr/>
          <p:nvPr/>
        </p:nvCxnSpPr>
        <p:spPr>
          <a:xfrm>
            <a:off x="0" y="4706813"/>
            <a:ext cx="4102800" cy="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Dot"/>
            <a:round/>
            <a:headEnd type="none" w="med" len="med"/>
            <a:tailEnd type="none" w="med" len="med"/>
          </a:ln>
        </p:spPr>
      </p:cxnSp>
      <p:sp>
        <p:nvSpPr>
          <p:cNvPr id="110" name="Google Shape;110;p10"/>
          <p:cNvSpPr/>
          <p:nvPr/>
        </p:nvSpPr>
        <p:spPr>
          <a:xfrm>
            <a:off x="4433649" y="4567375"/>
            <a:ext cx="276676" cy="278892"/>
          </a:xfrm>
          <a:custGeom>
            <a:avLst/>
            <a:gdLst/>
            <a:ahLst/>
            <a:cxnLst/>
            <a:rect l="l" t="t" r="r" b="b"/>
            <a:pathLst>
              <a:path w="37376" h="37335" extrusionOk="0">
                <a:moveTo>
                  <a:pt x="19172" y="5317"/>
                </a:moveTo>
                <a:lnTo>
                  <a:pt x="19353" y="6404"/>
                </a:lnTo>
                <a:lnTo>
                  <a:pt x="19534" y="7511"/>
                </a:lnTo>
                <a:lnTo>
                  <a:pt x="19816" y="9304"/>
                </a:lnTo>
                <a:lnTo>
                  <a:pt x="20299" y="12344"/>
                </a:lnTo>
                <a:lnTo>
                  <a:pt x="20783" y="15325"/>
                </a:lnTo>
                <a:lnTo>
                  <a:pt x="20803" y="15365"/>
                </a:lnTo>
                <a:lnTo>
                  <a:pt x="20823" y="15385"/>
                </a:lnTo>
                <a:lnTo>
                  <a:pt x="20863" y="15385"/>
                </a:lnTo>
                <a:lnTo>
                  <a:pt x="20904" y="15365"/>
                </a:lnTo>
                <a:lnTo>
                  <a:pt x="22615" y="14197"/>
                </a:lnTo>
                <a:lnTo>
                  <a:pt x="24548" y="12908"/>
                </a:lnTo>
                <a:lnTo>
                  <a:pt x="23481" y="14298"/>
                </a:lnTo>
                <a:lnTo>
                  <a:pt x="22776" y="15244"/>
                </a:lnTo>
                <a:lnTo>
                  <a:pt x="22071" y="16211"/>
                </a:lnTo>
                <a:lnTo>
                  <a:pt x="22051" y="16251"/>
                </a:lnTo>
                <a:lnTo>
                  <a:pt x="22051" y="16291"/>
                </a:lnTo>
                <a:lnTo>
                  <a:pt x="22071" y="16332"/>
                </a:lnTo>
                <a:lnTo>
                  <a:pt x="22112" y="16352"/>
                </a:lnTo>
                <a:lnTo>
                  <a:pt x="24790" y="16855"/>
                </a:lnTo>
                <a:lnTo>
                  <a:pt x="27428" y="17379"/>
                </a:lnTo>
                <a:lnTo>
                  <a:pt x="30147" y="17902"/>
                </a:lnTo>
                <a:lnTo>
                  <a:pt x="32905" y="18426"/>
                </a:lnTo>
                <a:lnTo>
                  <a:pt x="31858" y="18527"/>
                </a:lnTo>
                <a:lnTo>
                  <a:pt x="30831" y="18587"/>
                </a:lnTo>
                <a:lnTo>
                  <a:pt x="29804" y="18647"/>
                </a:lnTo>
                <a:lnTo>
                  <a:pt x="28797" y="18688"/>
                </a:lnTo>
                <a:lnTo>
                  <a:pt x="26844" y="18748"/>
                </a:lnTo>
                <a:lnTo>
                  <a:pt x="24971" y="18748"/>
                </a:lnTo>
                <a:lnTo>
                  <a:pt x="22011" y="18728"/>
                </a:lnTo>
                <a:lnTo>
                  <a:pt x="19172" y="18728"/>
                </a:lnTo>
                <a:lnTo>
                  <a:pt x="20098" y="17761"/>
                </a:lnTo>
                <a:lnTo>
                  <a:pt x="20642" y="17218"/>
                </a:lnTo>
                <a:lnTo>
                  <a:pt x="21206" y="16654"/>
                </a:lnTo>
                <a:lnTo>
                  <a:pt x="21749" y="16110"/>
                </a:lnTo>
                <a:lnTo>
                  <a:pt x="22031" y="15808"/>
                </a:lnTo>
                <a:lnTo>
                  <a:pt x="22293" y="15526"/>
                </a:lnTo>
                <a:lnTo>
                  <a:pt x="22353" y="15425"/>
                </a:lnTo>
                <a:lnTo>
                  <a:pt x="22374" y="15325"/>
                </a:lnTo>
                <a:lnTo>
                  <a:pt x="22374" y="15224"/>
                </a:lnTo>
                <a:lnTo>
                  <a:pt x="22353" y="15123"/>
                </a:lnTo>
                <a:lnTo>
                  <a:pt x="22293" y="15043"/>
                </a:lnTo>
                <a:lnTo>
                  <a:pt x="22212" y="14962"/>
                </a:lnTo>
                <a:lnTo>
                  <a:pt x="22132" y="14922"/>
                </a:lnTo>
                <a:lnTo>
                  <a:pt x="22031" y="14902"/>
                </a:lnTo>
                <a:lnTo>
                  <a:pt x="21951" y="14922"/>
                </a:lnTo>
                <a:lnTo>
                  <a:pt x="21890" y="14942"/>
                </a:lnTo>
                <a:lnTo>
                  <a:pt x="21769" y="15003"/>
                </a:lnTo>
                <a:lnTo>
                  <a:pt x="21467" y="15305"/>
                </a:lnTo>
                <a:lnTo>
                  <a:pt x="21145" y="15607"/>
                </a:lnTo>
                <a:lnTo>
                  <a:pt x="20561" y="16211"/>
                </a:lnTo>
                <a:lnTo>
                  <a:pt x="20118" y="16694"/>
                </a:lnTo>
                <a:lnTo>
                  <a:pt x="18890" y="18003"/>
                </a:lnTo>
                <a:lnTo>
                  <a:pt x="18930" y="17016"/>
                </a:lnTo>
                <a:lnTo>
                  <a:pt x="18950" y="16251"/>
                </a:lnTo>
                <a:lnTo>
                  <a:pt x="18950" y="15466"/>
                </a:lnTo>
                <a:lnTo>
                  <a:pt x="18970" y="14781"/>
                </a:lnTo>
                <a:lnTo>
                  <a:pt x="19011" y="12586"/>
                </a:lnTo>
                <a:lnTo>
                  <a:pt x="19051" y="10452"/>
                </a:lnTo>
                <a:lnTo>
                  <a:pt x="19131" y="7330"/>
                </a:lnTo>
                <a:lnTo>
                  <a:pt x="19152" y="6122"/>
                </a:lnTo>
                <a:lnTo>
                  <a:pt x="19172" y="5317"/>
                </a:lnTo>
                <a:close/>
                <a:moveTo>
                  <a:pt x="18568" y="3947"/>
                </a:moveTo>
                <a:lnTo>
                  <a:pt x="18568" y="5961"/>
                </a:lnTo>
                <a:lnTo>
                  <a:pt x="18547" y="7270"/>
                </a:lnTo>
                <a:lnTo>
                  <a:pt x="18507" y="10290"/>
                </a:lnTo>
                <a:lnTo>
                  <a:pt x="18487" y="12485"/>
                </a:lnTo>
                <a:lnTo>
                  <a:pt x="18447" y="14620"/>
                </a:lnTo>
                <a:lnTo>
                  <a:pt x="18406" y="16855"/>
                </a:lnTo>
                <a:lnTo>
                  <a:pt x="18406" y="17600"/>
                </a:lnTo>
                <a:lnTo>
                  <a:pt x="18406" y="17983"/>
                </a:lnTo>
                <a:lnTo>
                  <a:pt x="18406" y="18003"/>
                </a:lnTo>
                <a:lnTo>
                  <a:pt x="17863" y="17399"/>
                </a:lnTo>
                <a:lnTo>
                  <a:pt x="17520" y="16976"/>
                </a:lnTo>
                <a:lnTo>
                  <a:pt x="17299" y="16694"/>
                </a:lnTo>
                <a:lnTo>
                  <a:pt x="17077" y="16432"/>
                </a:lnTo>
                <a:lnTo>
                  <a:pt x="16856" y="16211"/>
                </a:lnTo>
                <a:lnTo>
                  <a:pt x="16735" y="16090"/>
                </a:lnTo>
                <a:lnTo>
                  <a:pt x="16594" y="16009"/>
                </a:lnTo>
                <a:lnTo>
                  <a:pt x="16493" y="15949"/>
                </a:lnTo>
                <a:lnTo>
                  <a:pt x="16312" y="15949"/>
                </a:lnTo>
                <a:lnTo>
                  <a:pt x="16232" y="15989"/>
                </a:lnTo>
                <a:lnTo>
                  <a:pt x="16171" y="16030"/>
                </a:lnTo>
                <a:lnTo>
                  <a:pt x="16111" y="16110"/>
                </a:lnTo>
                <a:lnTo>
                  <a:pt x="16050" y="16211"/>
                </a:lnTo>
                <a:lnTo>
                  <a:pt x="16030" y="16312"/>
                </a:lnTo>
                <a:lnTo>
                  <a:pt x="16030" y="16412"/>
                </a:lnTo>
                <a:lnTo>
                  <a:pt x="16071" y="16513"/>
                </a:lnTo>
                <a:lnTo>
                  <a:pt x="16131" y="16654"/>
                </a:lnTo>
                <a:lnTo>
                  <a:pt x="16212" y="16795"/>
                </a:lnTo>
                <a:lnTo>
                  <a:pt x="16413" y="17057"/>
                </a:lnTo>
                <a:lnTo>
                  <a:pt x="16655" y="17318"/>
                </a:lnTo>
                <a:lnTo>
                  <a:pt x="16876" y="17540"/>
                </a:lnTo>
                <a:lnTo>
                  <a:pt x="17178" y="17862"/>
                </a:lnTo>
                <a:lnTo>
                  <a:pt x="18004" y="18728"/>
                </a:lnTo>
                <a:lnTo>
                  <a:pt x="17118" y="18768"/>
                </a:lnTo>
                <a:lnTo>
                  <a:pt x="16131" y="18788"/>
                </a:lnTo>
                <a:lnTo>
                  <a:pt x="15144" y="18809"/>
                </a:lnTo>
                <a:lnTo>
                  <a:pt x="11137" y="18809"/>
                </a:lnTo>
                <a:lnTo>
                  <a:pt x="3062" y="18788"/>
                </a:lnTo>
                <a:lnTo>
                  <a:pt x="2860" y="18788"/>
                </a:lnTo>
                <a:lnTo>
                  <a:pt x="3726" y="18627"/>
                </a:lnTo>
                <a:lnTo>
                  <a:pt x="4592" y="18466"/>
                </a:lnTo>
                <a:lnTo>
                  <a:pt x="6324" y="18164"/>
                </a:lnTo>
                <a:lnTo>
                  <a:pt x="7673" y="17943"/>
                </a:lnTo>
                <a:lnTo>
                  <a:pt x="9022" y="17701"/>
                </a:lnTo>
                <a:lnTo>
                  <a:pt x="11942" y="17157"/>
                </a:lnTo>
                <a:lnTo>
                  <a:pt x="15124" y="16573"/>
                </a:lnTo>
                <a:lnTo>
                  <a:pt x="15164" y="16553"/>
                </a:lnTo>
                <a:lnTo>
                  <a:pt x="15185" y="16513"/>
                </a:lnTo>
                <a:lnTo>
                  <a:pt x="15185" y="16473"/>
                </a:lnTo>
                <a:lnTo>
                  <a:pt x="15164" y="16432"/>
                </a:lnTo>
                <a:lnTo>
                  <a:pt x="14701" y="15808"/>
                </a:lnTo>
                <a:lnTo>
                  <a:pt x="12567" y="12908"/>
                </a:lnTo>
                <a:lnTo>
                  <a:pt x="16252" y="15425"/>
                </a:lnTo>
                <a:lnTo>
                  <a:pt x="16292" y="15446"/>
                </a:lnTo>
                <a:lnTo>
                  <a:pt x="16332" y="15425"/>
                </a:lnTo>
                <a:lnTo>
                  <a:pt x="16373" y="15405"/>
                </a:lnTo>
                <a:lnTo>
                  <a:pt x="16373" y="15365"/>
                </a:lnTo>
                <a:lnTo>
                  <a:pt x="16896" y="12687"/>
                </a:lnTo>
                <a:lnTo>
                  <a:pt x="17400" y="10029"/>
                </a:lnTo>
                <a:lnTo>
                  <a:pt x="18004" y="7008"/>
                </a:lnTo>
                <a:lnTo>
                  <a:pt x="18568" y="3947"/>
                </a:lnTo>
                <a:close/>
                <a:moveTo>
                  <a:pt x="22494" y="22433"/>
                </a:moveTo>
                <a:lnTo>
                  <a:pt x="22474" y="22453"/>
                </a:lnTo>
                <a:lnTo>
                  <a:pt x="22454" y="22453"/>
                </a:lnTo>
                <a:lnTo>
                  <a:pt x="22434" y="22494"/>
                </a:lnTo>
                <a:lnTo>
                  <a:pt x="22414" y="22514"/>
                </a:lnTo>
                <a:lnTo>
                  <a:pt x="22434" y="22554"/>
                </a:lnTo>
                <a:lnTo>
                  <a:pt x="22454" y="22574"/>
                </a:lnTo>
                <a:lnTo>
                  <a:pt x="22474" y="22594"/>
                </a:lnTo>
                <a:lnTo>
                  <a:pt x="22535" y="22594"/>
                </a:lnTo>
                <a:lnTo>
                  <a:pt x="22555" y="22574"/>
                </a:lnTo>
                <a:lnTo>
                  <a:pt x="22575" y="22554"/>
                </a:lnTo>
                <a:lnTo>
                  <a:pt x="22575" y="22514"/>
                </a:lnTo>
                <a:lnTo>
                  <a:pt x="22575" y="22494"/>
                </a:lnTo>
                <a:lnTo>
                  <a:pt x="22555" y="22453"/>
                </a:lnTo>
                <a:lnTo>
                  <a:pt x="22535" y="22453"/>
                </a:lnTo>
                <a:lnTo>
                  <a:pt x="22494" y="22433"/>
                </a:lnTo>
                <a:close/>
                <a:moveTo>
                  <a:pt x="5216" y="19352"/>
                </a:moveTo>
                <a:lnTo>
                  <a:pt x="9224" y="19393"/>
                </a:lnTo>
                <a:lnTo>
                  <a:pt x="13714" y="19393"/>
                </a:lnTo>
                <a:lnTo>
                  <a:pt x="14923" y="19413"/>
                </a:lnTo>
                <a:lnTo>
                  <a:pt x="16071" y="19453"/>
                </a:lnTo>
                <a:lnTo>
                  <a:pt x="17218" y="19493"/>
                </a:lnTo>
                <a:lnTo>
                  <a:pt x="17500" y="19513"/>
                </a:lnTo>
                <a:lnTo>
                  <a:pt x="16916" y="20158"/>
                </a:lnTo>
                <a:lnTo>
                  <a:pt x="16614" y="20500"/>
                </a:lnTo>
                <a:lnTo>
                  <a:pt x="16312" y="20802"/>
                </a:lnTo>
                <a:lnTo>
                  <a:pt x="16030" y="21124"/>
                </a:lnTo>
                <a:lnTo>
                  <a:pt x="15909" y="21306"/>
                </a:lnTo>
                <a:lnTo>
                  <a:pt x="15809" y="21487"/>
                </a:lnTo>
                <a:lnTo>
                  <a:pt x="15708" y="21668"/>
                </a:lnTo>
                <a:lnTo>
                  <a:pt x="15648" y="21849"/>
                </a:lnTo>
                <a:lnTo>
                  <a:pt x="15648" y="21910"/>
                </a:lnTo>
                <a:lnTo>
                  <a:pt x="15668" y="21970"/>
                </a:lnTo>
                <a:lnTo>
                  <a:pt x="15708" y="22010"/>
                </a:lnTo>
                <a:lnTo>
                  <a:pt x="15768" y="22031"/>
                </a:lnTo>
                <a:lnTo>
                  <a:pt x="15809" y="22010"/>
                </a:lnTo>
                <a:lnTo>
                  <a:pt x="15990" y="21930"/>
                </a:lnTo>
                <a:lnTo>
                  <a:pt x="16171" y="21829"/>
                </a:lnTo>
                <a:lnTo>
                  <a:pt x="16332" y="21708"/>
                </a:lnTo>
                <a:lnTo>
                  <a:pt x="16473" y="21567"/>
                </a:lnTo>
                <a:lnTo>
                  <a:pt x="16775" y="21265"/>
                </a:lnTo>
                <a:lnTo>
                  <a:pt x="17037" y="20963"/>
                </a:lnTo>
                <a:lnTo>
                  <a:pt x="17359" y="20601"/>
                </a:lnTo>
                <a:lnTo>
                  <a:pt x="18306" y="19614"/>
                </a:lnTo>
                <a:lnTo>
                  <a:pt x="18306" y="19735"/>
                </a:lnTo>
                <a:lnTo>
                  <a:pt x="18245" y="20842"/>
                </a:lnTo>
                <a:lnTo>
                  <a:pt x="18225" y="23078"/>
                </a:lnTo>
                <a:lnTo>
                  <a:pt x="18205" y="24487"/>
                </a:lnTo>
                <a:lnTo>
                  <a:pt x="18185" y="26078"/>
                </a:lnTo>
                <a:lnTo>
                  <a:pt x="18185" y="27689"/>
                </a:lnTo>
                <a:lnTo>
                  <a:pt x="18225" y="29542"/>
                </a:lnTo>
                <a:lnTo>
                  <a:pt x="18306" y="31153"/>
                </a:lnTo>
                <a:lnTo>
                  <a:pt x="18225" y="30810"/>
                </a:lnTo>
                <a:lnTo>
                  <a:pt x="17782" y="28495"/>
                </a:lnTo>
                <a:lnTo>
                  <a:pt x="17198" y="25434"/>
                </a:lnTo>
                <a:lnTo>
                  <a:pt x="16614" y="22172"/>
                </a:lnTo>
                <a:lnTo>
                  <a:pt x="16594" y="22131"/>
                </a:lnTo>
                <a:lnTo>
                  <a:pt x="16554" y="22111"/>
                </a:lnTo>
                <a:lnTo>
                  <a:pt x="16534" y="22111"/>
                </a:lnTo>
                <a:lnTo>
                  <a:pt x="16473" y="22131"/>
                </a:lnTo>
                <a:lnTo>
                  <a:pt x="15628" y="22756"/>
                </a:lnTo>
                <a:lnTo>
                  <a:pt x="12828" y="24830"/>
                </a:lnTo>
                <a:lnTo>
                  <a:pt x="15366" y="21084"/>
                </a:lnTo>
                <a:lnTo>
                  <a:pt x="15386" y="21044"/>
                </a:lnTo>
                <a:lnTo>
                  <a:pt x="15386" y="21004"/>
                </a:lnTo>
                <a:lnTo>
                  <a:pt x="15346" y="20963"/>
                </a:lnTo>
                <a:lnTo>
                  <a:pt x="15325" y="20943"/>
                </a:lnTo>
                <a:lnTo>
                  <a:pt x="12144" y="20520"/>
                </a:lnTo>
                <a:lnTo>
                  <a:pt x="9445" y="20118"/>
                </a:lnTo>
                <a:lnTo>
                  <a:pt x="5076" y="19453"/>
                </a:lnTo>
                <a:lnTo>
                  <a:pt x="4330" y="19352"/>
                </a:lnTo>
                <a:close/>
                <a:moveTo>
                  <a:pt x="29341" y="19554"/>
                </a:moveTo>
                <a:lnTo>
                  <a:pt x="28072" y="19755"/>
                </a:lnTo>
                <a:lnTo>
                  <a:pt x="24991" y="20258"/>
                </a:lnTo>
                <a:lnTo>
                  <a:pt x="21971" y="20742"/>
                </a:lnTo>
                <a:lnTo>
                  <a:pt x="21931" y="20762"/>
                </a:lnTo>
                <a:lnTo>
                  <a:pt x="21910" y="20782"/>
                </a:lnTo>
                <a:lnTo>
                  <a:pt x="21910" y="20822"/>
                </a:lnTo>
                <a:lnTo>
                  <a:pt x="21931" y="20863"/>
                </a:lnTo>
                <a:lnTo>
                  <a:pt x="23119" y="22615"/>
                </a:lnTo>
                <a:lnTo>
                  <a:pt x="24488" y="24628"/>
                </a:lnTo>
                <a:lnTo>
                  <a:pt x="23058" y="23561"/>
                </a:lnTo>
                <a:lnTo>
                  <a:pt x="22092" y="22836"/>
                </a:lnTo>
                <a:lnTo>
                  <a:pt x="21125" y="22111"/>
                </a:lnTo>
                <a:lnTo>
                  <a:pt x="21065" y="22091"/>
                </a:lnTo>
                <a:lnTo>
                  <a:pt x="21044" y="22111"/>
                </a:lnTo>
                <a:lnTo>
                  <a:pt x="21004" y="22131"/>
                </a:lnTo>
                <a:lnTo>
                  <a:pt x="20984" y="22172"/>
                </a:lnTo>
                <a:lnTo>
                  <a:pt x="20541" y="25474"/>
                </a:lnTo>
                <a:lnTo>
                  <a:pt x="20118" y="28293"/>
                </a:lnTo>
                <a:lnTo>
                  <a:pt x="19474" y="32542"/>
                </a:lnTo>
                <a:lnTo>
                  <a:pt x="19373" y="33308"/>
                </a:lnTo>
                <a:lnTo>
                  <a:pt x="19313" y="32301"/>
                </a:lnTo>
                <a:lnTo>
                  <a:pt x="19232" y="30549"/>
                </a:lnTo>
                <a:lnTo>
                  <a:pt x="19091" y="27689"/>
                </a:lnTo>
                <a:lnTo>
                  <a:pt x="19051" y="26924"/>
                </a:lnTo>
                <a:lnTo>
                  <a:pt x="18970" y="25091"/>
                </a:lnTo>
                <a:lnTo>
                  <a:pt x="18950" y="24165"/>
                </a:lnTo>
                <a:lnTo>
                  <a:pt x="18950" y="23239"/>
                </a:lnTo>
                <a:lnTo>
                  <a:pt x="18950" y="21004"/>
                </a:lnTo>
                <a:lnTo>
                  <a:pt x="18970" y="19896"/>
                </a:lnTo>
                <a:lnTo>
                  <a:pt x="18970" y="19735"/>
                </a:lnTo>
                <a:lnTo>
                  <a:pt x="19816" y="20540"/>
                </a:lnTo>
                <a:lnTo>
                  <a:pt x="20017" y="20722"/>
                </a:lnTo>
                <a:lnTo>
                  <a:pt x="20259" y="20963"/>
                </a:lnTo>
                <a:lnTo>
                  <a:pt x="20521" y="21205"/>
                </a:lnTo>
                <a:lnTo>
                  <a:pt x="20662" y="21306"/>
                </a:lnTo>
                <a:lnTo>
                  <a:pt x="20803" y="21386"/>
                </a:lnTo>
                <a:lnTo>
                  <a:pt x="20944" y="21426"/>
                </a:lnTo>
                <a:lnTo>
                  <a:pt x="21085" y="21447"/>
                </a:lnTo>
                <a:lnTo>
                  <a:pt x="21145" y="21447"/>
                </a:lnTo>
                <a:lnTo>
                  <a:pt x="21185" y="21426"/>
                </a:lnTo>
                <a:lnTo>
                  <a:pt x="21226" y="21406"/>
                </a:lnTo>
                <a:lnTo>
                  <a:pt x="21246" y="21386"/>
                </a:lnTo>
                <a:lnTo>
                  <a:pt x="21246" y="21346"/>
                </a:lnTo>
                <a:lnTo>
                  <a:pt x="21246" y="21205"/>
                </a:lnTo>
                <a:lnTo>
                  <a:pt x="21206" y="21064"/>
                </a:lnTo>
                <a:lnTo>
                  <a:pt x="21125" y="20943"/>
                </a:lnTo>
                <a:lnTo>
                  <a:pt x="21044" y="20802"/>
                </a:lnTo>
                <a:lnTo>
                  <a:pt x="20823" y="20561"/>
                </a:lnTo>
                <a:lnTo>
                  <a:pt x="20581" y="20339"/>
                </a:lnTo>
                <a:lnTo>
                  <a:pt x="20400" y="20158"/>
                </a:lnTo>
                <a:lnTo>
                  <a:pt x="19877" y="19594"/>
                </a:lnTo>
                <a:lnTo>
                  <a:pt x="22374" y="19614"/>
                </a:lnTo>
                <a:lnTo>
                  <a:pt x="25394" y="19614"/>
                </a:lnTo>
                <a:lnTo>
                  <a:pt x="27307" y="19594"/>
                </a:lnTo>
                <a:lnTo>
                  <a:pt x="28314" y="19574"/>
                </a:lnTo>
                <a:lnTo>
                  <a:pt x="29341" y="19554"/>
                </a:lnTo>
                <a:close/>
                <a:moveTo>
                  <a:pt x="18749" y="0"/>
                </a:moveTo>
                <a:lnTo>
                  <a:pt x="18688" y="20"/>
                </a:lnTo>
                <a:lnTo>
                  <a:pt x="18507" y="242"/>
                </a:lnTo>
                <a:lnTo>
                  <a:pt x="18346" y="484"/>
                </a:lnTo>
                <a:lnTo>
                  <a:pt x="18225" y="745"/>
                </a:lnTo>
                <a:lnTo>
                  <a:pt x="18125" y="1027"/>
                </a:lnTo>
                <a:lnTo>
                  <a:pt x="18044" y="1309"/>
                </a:lnTo>
                <a:lnTo>
                  <a:pt x="17984" y="1611"/>
                </a:lnTo>
                <a:lnTo>
                  <a:pt x="17883" y="2195"/>
                </a:lnTo>
                <a:lnTo>
                  <a:pt x="17802" y="2779"/>
                </a:lnTo>
                <a:lnTo>
                  <a:pt x="17077" y="6384"/>
                </a:lnTo>
                <a:lnTo>
                  <a:pt x="16413" y="9868"/>
                </a:lnTo>
                <a:lnTo>
                  <a:pt x="15768" y="13331"/>
                </a:lnTo>
                <a:lnTo>
                  <a:pt x="15668" y="13855"/>
                </a:lnTo>
                <a:lnTo>
                  <a:pt x="12043" y="11398"/>
                </a:lnTo>
                <a:lnTo>
                  <a:pt x="11701" y="11116"/>
                </a:lnTo>
                <a:lnTo>
                  <a:pt x="11419" y="10895"/>
                </a:lnTo>
                <a:lnTo>
                  <a:pt x="11117" y="10673"/>
                </a:lnTo>
                <a:lnTo>
                  <a:pt x="10956" y="10593"/>
                </a:lnTo>
                <a:lnTo>
                  <a:pt x="10795" y="10512"/>
                </a:lnTo>
                <a:lnTo>
                  <a:pt x="10654" y="10472"/>
                </a:lnTo>
                <a:lnTo>
                  <a:pt x="10492" y="10452"/>
                </a:lnTo>
                <a:lnTo>
                  <a:pt x="10452" y="10452"/>
                </a:lnTo>
                <a:lnTo>
                  <a:pt x="10331" y="10472"/>
                </a:lnTo>
                <a:lnTo>
                  <a:pt x="10211" y="10512"/>
                </a:lnTo>
                <a:lnTo>
                  <a:pt x="10130" y="10593"/>
                </a:lnTo>
                <a:lnTo>
                  <a:pt x="10070" y="10673"/>
                </a:lnTo>
                <a:lnTo>
                  <a:pt x="10049" y="10794"/>
                </a:lnTo>
                <a:lnTo>
                  <a:pt x="10070" y="10915"/>
                </a:lnTo>
                <a:lnTo>
                  <a:pt x="10110" y="11056"/>
                </a:lnTo>
                <a:lnTo>
                  <a:pt x="10170" y="11217"/>
                </a:lnTo>
                <a:lnTo>
                  <a:pt x="10271" y="11378"/>
                </a:lnTo>
                <a:lnTo>
                  <a:pt x="10372" y="11559"/>
                </a:lnTo>
                <a:lnTo>
                  <a:pt x="10633" y="11901"/>
                </a:lnTo>
                <a:lnTo>
                  <a:pt x="10714" y="12002"/>
                </a:lnTo>
                <a:lnTo>
                  <a:pt x="12063" y="13875"/>
                </a:lnTo>
                <a:lnTo>
                  <a:pt x="13553" y="15869"/>
                </a:lnTo>
                <a:lnTo>
                  <a:pt x="9828" y="16573"/>
                </a:lnTo>
                <a:lnTo>
                  <a:pt x="6123" y="17278"/>
                </a:lnTo>
                <a:lnTo>
                  <a:pt x="3001" y="17882"/>
                </a:lnTo>
                <a:lnTo>
                  <a:pt x="2699" y="17923"/>
                </a:lnTo>
                <a:lnTo>
                  <a:pt x="2256" y="17983"/>
                </a:lnTo>
                <a:lnTo>
                  <a:pt x="1813" y="18063"/>
                </a:lnTo>
                <a:lnTo>
                  <a:pt x="1390" y="18144"/>
                </a:lnTo>
                <a:lnTo>
                  <a:pt x="988" y="18245"/>
                </a:lnTo>
                <a:lnTo>
                  <a:pt x="645" y="18366"/>
                </a:lnTo>
                <a:lnTo>
                  <a:pt x="504" y="18426"/>
                </a:lnTo>
                <a:lnTo>
                  <a:pt x="363" y="18486"/>
                </a:lnTo>
                <a:lnTo>
                  <a:pt x="243" y="18567"/>
                </a:lnTo>
                <a:lnTo>
                  <a:pt x="162" y="18647"/>
                </a:lnTo>
                <a:lnTo>
                  <a:pt x="81" y="18748"/>
                </a:lnTo>
                <a:lnTo>
                  <a:pt x="21" y="18829"/>
                </a:lnTo>
                <a:lnTo>
                  <a:pt x="1" y="18970"/>
                </a:lnTo>
                <a:lnTo>
                  <a:pt x="1" y="19091"/>
                </a:lnTo>
                <a:lnTo>
                  <a:pt x="61" y="19231"/>
                </a:lnTo>
                <a:lnTo>
                  <a:pt x="142" y="19372"/>
                </a:lnTo>
                <a:lnTo>
                  <a:pt x="263" y="19473"/>
                </a:lnTo>
                <a:lnTo>
                  <a:pt x="384" y="19574"/>
                </a:lnTo>
                <a:lnTo>
                  <a:pt x="524" y="19654"/>
                </a:lnTo>
                <a:lnTo>
                  <a:pt x="665" y="19735"/>
                </a:lnTo>
                <a:lnTo>
                  <a:pt x="847" y="19815"/>
                </a:lnTo>
                <a:lnTo>
                  <a:pt x="1008" y="19876"/>
                </a:lnTo>
                <a:lnTo>
                  <a:pt x="1411" y="19977"/>
                </a:lnTo>
                <a:lnTo>
                  <a:pt x="1813" y="20037"/>
                </a:lnTo>
                <a:lnTo>
                  <a:pt x="2236" y="20097"/>
                </a:lnTo>
                <a:lnTo>
                  <a:pt x="3062" y="20158"/>
                </a:lnTo>
                <a:lnTo>
                  <a:pt x="3505" y="20198"/>
                </a:lnTo>
                <a:lnTo>
                  <a:pt x="3867" y="20238"/>
                </a:lnTo>
                <a:lnTo>
                  <a:pt x="8922" y="21024"/>
                </a:lnTo>
                <a:lnTo>
                  <a:pt x="11358" y="21386"/>
                </a:lnTo>
                <a:lnTo>
                  <a:pt x="13775" y="21708"/>
                </a:lnTo>
                <a:lnTo>
                  <a:pt x="12144" y="24105"/>
                </a:lnTo>
                <a:lnTo>
                  <a:pt x="11298" y="25353"/>
                </a:lnTo>
                <a:lnTo>
                  <a:pt x="11036" y="25696"/>
                </a:lnTo>
                <a:lnTo>
                  <a:pt x="10795" y="25998"/>
                </a:lnTo>
                <a:lnTo>
                  <a:pt x="10573" y="26300"/>
                </a:lnTo>
                <a:lnTo>
                  <a:pt x="10472" y="26461"/>
                </a:lnTo>
                <a:lnTo>
                  <a:pt x="10412" y="26622"/>
                </a:lnTo>
                <a:lnTo>
                  <a:pt x="10372" y="26783"/>
                </a:lnTo>
                <a:lnTo>
                  <a:pt x="10372" y="26944"/>
                </a:lnTo>
                <a:lnTo>
                  <a:pt x="10392" y="27045"/>
                </a:lnTo>
                <a:lnTo>
                  <a:pt x="10412" y="27145"/>
                </a:lnTo>
                <a:lnTo>
                  <a:pt x="10452" y="27226"/>
                </a:lnTo>
                <a:lnTo>
                  <a:pt x="10513" y="27266"/>
                </a:lnTo>
                <a:lnTo>
                  <a:pt x="10573" y="27307"/>
                </a:lnTo>
                <a:lnTo>
                  <a:pt x="10613" y="27327"/>
                </a:lnTo>
                <a:lnTo>
                  <a:pt x="10734" y="27347"/>
                </a:lnTo>
                <a:lnTo>
                  <a:pt x="10855" y="27327"/>
                </a:lnTo>
                <a:lnTo>
                  <a:pt x="10996" y="27286"/>
                </a:lnTo>
                <a:lnTo>
                  <a:pt x="11157" y="27206"/>
                </a:lnTo>
                <a:lnTo>
                  <a:pt x="11298" y="27125"/>
                </a:lnTo>
                <a:lnTo>
                  <a:pt x="11580" y="26944"/>
                </a:lnTo>
                <a:lnTo>
                  <a:pt x="11822" y="26763"/>
                </a:lnTo>
                <a:lnTo>
                  <a:pt x="11922" y="26682"/>
                </a:lnTo>
                <a:lnTo>
                  <a:pt x="13795" y="25313"/>
                </a:lnTo>
                <a:lnTo>
                  <a:pt x="15648" y="23944"/>
                </a:lnTo>
                <a:lnTo>
                  <a:pt x="15909" y="23742"/>
                </a:lnTo>
                <a:lnTo>
                  <a:pt x="16594" y="27387"/>
                </a:lnTo>
                <a:lnTo>
                  <a:pt x="17279" y="31012"/>
                </a:lnTo>
                <a:lnTo>
                  <a:pt x="17863" y="33992"/>
                </a:lnTo>
                <a:lnTo>
                  <a:pt x="17923" y="34536"/>
                </a:lnTo>
                <a:lnTo>
                  <a:pt x="17963" y="34959"/>
                </a:lnTo>
                <a:lnTo>
                  <a:pt x="18024" y="35422"/>
                </a:lnTo>
                <a:lnTo>
                  <a:pt x="18104" y="35885"/>
                </a:lnTo>
                <a:lnTo>
                  <a:pt x="18225" y="36328"/>
                </a:lnTo>
                <a:lnTo>
                  <a:pt x="18286" y="36530"/>
                </a:lnTo>
                <a:lnTo>
                  <a:pt x="18366" y="36731"/>
                </a:lnTo>
                <a:lnTo>
                  <a:pt x="18447" y="36892"/>
                </a:lnTo>
                <a:lnTo>
                  <a:pt x="18547" y="37053"/>
                </a:lnTo>
                <a:lnTo>
                  <a:pt x="18668" y="37174"/>
                </a:lnTo>
                <a:lnTo>
                  <a:pt x="18789" y="37254"/>
                </a:lnTo>
                <a:lnTo>
                  <a:pt x="18930" y="37315"/>
                </a:lnTo>
                <a:lnTo>
                  <a:pt x="19091" y="37335"/>
                </a:lnTo>
                <a:lnTo>
                  <a:pt x="19192" y="37335"/>
                </a:lnTo>
                <a:lnTo>
                  <a:pt x="19333" y="37295"/>
                </a:lnTo>
                <a:lnTo>
                  <a:pt x="19454" y="37214"/>
                </a:lnTo>
                <a:lnTo>
                  <a:pt x="19574" y="37113"/>
                </a:lnTo>
                <a:lnTo>
                  <a:pt x="19655" y="36973"/>
                </a:lnTo>
                <a:lnTo>
                  <a:pt x="19756" y="36811"/>
                </a:lnTo>
                <a:lnTo>
                  <a:pt x="19816" y="36630"/>
                </a:lnTo>
                <a:lnTo>
                  <a:pt x="19897" y="36449"/>
                </a:lnTo>
                <a:lnTo>
                  <a:pt x="19937" y="36227"/>
                </a:lnTo>
                <a:lnTo>
                  <a:pt x="20038" y="35784"/>
                </a:lnTo>
                <a:lnTo>
                  <a:pt x="20098" y="35321"/>
                </a:lnTo>
                <a:lnTo>
                  <a:pt x="20179" y="34475"/>
                </a:lnTo>
                <a:lnTo>
                  <a:pt x="20219" y="33932"/>
                </a:lnTo>
                <a:lnTo>
                  <a:pt x="20984" y="29018"/>
                </a:lnTo>
                <a:lnTo>
                  <a:pt x="21387" y="26400"/>
                </a:lnTo>
                <a:lnTo>
                  <a:pt x="21749" y="23762"/>
                </a:lnTo>
                <a:lnTo>
                  <a:pt x="22333" y="24185"/>
                </a:lnTo>
                <a:lnTo>
                  <a:pt x="22937" y="24669"/>
                </a:lnTo>
                <a:lnTo>
                  <a:pt x="23884" y="25373"/>
                </a:lnTo>
                <a:lnTo>
                  <a:pt x="24347" y="25736"/>
                </a:lnTo>
                <a:lnTo>
                  <a:pt x="24830" y="26058"/>
                </a:lnTo>
                <a:lnTo>
                  <a:pt x="25314" y="26380"/>
                </a:lnTo>
                <a:lnTo>
                  <a:pt x="25817" y="26662"/>
                </a:lnTo>
                <a:lnTo>
                  <a:pt x="26320" y="26904"/>
                </a:lnTo>
                <a:lnTo>
                  <a:pt x="26824" y="27105"/>
                </a:lnTo>
                <a:lnTo>
                  <a:pt x="26884" y="27125"/>
                </a:lnTo>
                <a:lnTo>
                  <a:pt x="26925" y="27105"/>
                </a:lnTo>
                <a:lnTo>
                  <a:pt x="26965" y="27065"/>
                </a:lnTo>
                <a:lnTo>
                  <a:pt x="26985" y="27005"/>
                </a:lnTo>
                <a:lnTo>
                  <a:pt x="26965" y="26884"/>
                </a:lnTo>
                <a:lnTo>
                  <a:pt x="26904" y="26662"/>
                </a:lnTo>
                <a:lnTo>
                  <a:pt x="26743" y="26300"/>
                </a:lnTo>
                <a:lnTo>
                  <a:pt x="26723" y="26280"/>
                </a:lnTo>
                <a:lnTo>
                  <a:pt x="26723" y="26259"/>
                </a:lnTo>
                <a:lnTo>
                  <a:pt x="26381" y="25716"/>
                </a:lnTo>
                <a:lnTo>
                  <a:pt x="26018" y="25192"/>
                </a:lnTo>
                <a:lnTo>
                  <a:pt x="25736" y="24769"/>
                </a:lnTo>
                <a:lnTo>
                  <a:pt x="25173" y="23923"/>
                </a:lnTo>
                <a:lnTo>
                  <a:pt x="24347" y="22695"/>
                </a:lnTo>
                <a:lnTo>
                  <a:pt x="23521" y="21487"/>
                </a:lnTo>
                <a:lnTo>
                  <a:pt x="26059" y="21064"/>
                </a:lnTo>
                <a:lnTo>
                  <a:pt x="28576" y="20641"/>
                </a:lnTo>
                <a:lnTo>
                  <a:pt x="30590" y="20319"/>
                </a:lnTo>
                <a:lnTo>
                  <a:pt x="31093" y="20238"/>
                </a:lnTo>
                <a:lnTo>
                  <a:pt x="32603" y="19977"/>
                </a:lnTo>
                <a:lnTo>
                  <a:pt x="34114" y="19695"/>
                </a:lnTo>
                <a:lnTo>
                  <a:pt x="34778" y="19534"/>
                </a:lnTo>
                <a:lnTo>
                  <a:pt x="35825" y="19231"/>
                </a:lnTo>
                <a:lnTo>
                  <a:pt x="36913" y="18909"/>
                </a:lnTo>
                <a:lnTo>
                  <a:pt x="37316" y="18768"/>
                </a:lnTo>
                <a:lnTo>
                  <a:pt x="37356" y="18768"/>
                </a:lnTo>
                <a:lnTo>
                  <a:pt x="37376" y="18728"/>
                </a:lnTo>
                <a:lnTo>
                  <a:pt x="37376" y="18688"/>
                </a:lnTo>
                <a:lnTo>
                  <a:pt x="37356" y="18647"/>
                </a:lnTo>
                <a:lnTo>
                  <a:pt x="37356" y="18627"/>
                </a:lnTo>
                <a:lnTo>
                  <a:pt x="37275" y="18547"/>
                </a:lnTo>
                <a:lnTo>
                  <a:pt x="37235" y="18527"/>
                </a:lnTo>
                <a:lnTo>
                  <a:pt x="37013" y="18366"/>
                </a:lnTo>
                <a:lnTo>
                  <a:pt x="36772" y="18245"/>
                </a:lnTo>
                <a:lnTo>
                  <a:pt x="36530" y="18144"/>
                </a:lnTo>
                <a:lnTo>
                  <a:pt x="36268" y="18043"/>
                </a:lnTo>
                <a:lnTo>
                  <a:pt x="35986" y="17983"/>
                </a:lnTo>
                <a:lnTo>
                  <a:pt x="35725" y="17923"/>
                </a:lnTo>
                <a:lnTo>
                  <a:pt x="35181" y="17842"/>
                </a:lnTo>
                <a:lnTo>
                  <a:pt x="34597" y="17741"/>
                </a:lnTo>
                <a:lnTo>
                  <a:pt x="30992" y="17016"/>
                </a:lnTo>
                <a:lnTo>
                  <a:pt x="27509" y="16352"/>
                </a:lnTo>
                <a:lnTo>
                  <a:pt x="24045" y="15728"/>
                </a:lnTo>
                <a:lnTo>
                  <a:pt x="23662" y="15647"/>
                </a:lnTo>
                <a:lnTo>
                  <a:pt x="24105" y="15063"/>
                </a:lnTo>
                <a:lnTo>
                  <a:pt x="24569" y="14459"/>
                </a:lnTo>
                <a:lnTo>
                  <a:pt x="25293" y="13512"/>
                </a:lnTo>
                <a:lnTo>
                  <a:pt x="25636" y="13049"/>
                </a:lnTo>
                <a:lnTo>
                  <a:pt x="25978" y="12566"/>
                </a:lnTo>
                <a:lnTo>
                  <a:pt x="26280" y="12083"/>
                </a:lnTo>
                <a:lnTo>
                  <a:pt x="26562" y="11579"/>
                </a:lnTo>
                <a:lnTo>
                  <a:pt x="26804" y="11076"/>
                </a:lnTo>
                <a:lnTo>
                  <a:pt x="27025" y="10572"/>
                </a:lnTo>
                <a:lnTo>
                  <a:pt x="27025" y="10492"/>
                </a:lnTo>
                <a:lnTo>
                  <a:pt x="27005" y="10452"/>
                </a:lnTo>
                <a:lnTo>
                  <a:pt x="26965" y="10411"/>
                </a:lnTo>
                <a:lnTo>
                  <a:pt x="26804" y="10411"/>
                </a:lnTo>
                <a:lnTo>
                  <a:pt x="26643" y="10472"/>
                </a:lnTo>
                <a:lnTo>
                  <a:pt x="26200" y="10653"/>
                </a:lnTo>
                <a:lnTo>
                  <a:pt x="26180" y="10673"/>
                </a:lnTo>
                <a:lnTo>
                  <a:pt x="26159" y="10673"/>
                </a:lnTo>
                <a:lnTo>
                  <a:pt x="25636" y="11015"/>
                </a:lnTo>
                <a:lnTo>
                  <a:pt x="25112" y="11358"/>
                </a:lnTo>
                <a:lnTo>
                  <a:pt x="24669" y="11660"/>
                </a:lnTo>
                <a:lnTo>
                  <a:pt x="23823" y="12224"/>
                </a:lnTo>
                <a:lnTo>
                  <a:pt x="22676" y="12989"/>
                </a:lnTo>
                <a:lnTo>
                  <a:pt x="21528" y="13774"/>
                </a:lnTo>
                <a:lnTo>
                  <a:pt x="21125" y="11277"/>
                </a:lnTo>
                <a:lnTo>
                  <a:pt x="20702" y="8800"/>
                </a:lnTo>
                <a:lnTo>
                  <a:pt x="20360" y="6787"/>
                </a:lnTo>
                <a:lnTo>
                  <a:pt x="20279" y="6283"/>
                </a:lnTo>
                <a:lnTo>
                  <a:pt x="20038" y="4773"/>
                </a:lnTo>
                <a:lnTo>
                  <a:pt x="19756" y="3262"/>
                </a:lnTo>
                <a:lnTo>
                  <a:pt x="19595" y="2638"/>
                </a:lnTo>
                <a:lnTo>
                  <a:pt x="19313" y="1631"/>
                </a:lnTo>
                <a:lnTo>
                  <a:pt x="19293" y="1511"/>
                </a:lnTo>
                <a:lnTo>
                  <a:pt x="19252" y="1430"/>
                </a:lnTo>
                <a:lnTo>
                  <a:pt x="19011" y="604"/>
                </a:lnTo>
                <a:lnTo>
                  <a:pt x="18870" y="181"/>
                </a:lnTo>
                <a:lnTo>
                  <a:pt x="18809" y="20"/>
                </a:lnTo>
                <a:lnTo>
                  <a:pt x="1876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0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EF001B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4000" cy="51519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3000">
                <a:srgbClr val="000000">
                  <a:alpha val="0"/>
                </a:srgbClr>
              </a:gs>
              <a:gs pos="100000">
                <a:srgbClr val="000000">
                  <a:alpha val="31764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76200"/>
            <a:ext cx="8229600" cy="6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Satisfy"/>
              <a:buNone/>
              <a:defRPr sz="24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567475" y="1200150"/>
            <a:ext cx="60573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❄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●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●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○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oboto Slab"/>
              <a:buChar char="■"/>
              <a:defRPr sz="24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1pPr>
            <a:lvl2pPr lvl="1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2pPr>
            <a:lvl3pPr lvl="2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3pPr>
            <a:lvl4pPr lvl="3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4pPr>
            <a:lvl5pPr lvl="4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5pPr>
            <a:lvl6pPr lvl="5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6pPr>
            <a:lvl7pPr lvl="6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7pPr>
            <a:lvl8pPr lvl="7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8pPr>
            <a:lvl9pPr lvl="8" algn="ctr">
              <a:buNone/>
              <a:defRPr sz="1300">
                <a:solidFill>
                  <a:srgbClr val="FFFFFF"/>
                </a:solidFill>
                <a:latin typeface="Satisfy"/>
                <a:ea typeface="Satisfy"/>
                <a:cs typeface="Satisfy"/>
                <a:sym typeface="Satisfy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"/>
          <p:cNvSpPr txBox="1">
            <a:spLocks noGrp="1"/>
          </p:cNvSpPr>
          <p:nvPr>
            <p:ph type="ctrTitle"/>
          </p:nvPr>
        </p:nvSpPr>
        <p:spPr>
          <a:xfrm>
            <a:off x="349018" y="3983700"/>
            <a:ext cx="851758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Come spend Christmas with me. </a:t>
            </a:r>
            <a:r>
              <a:rPr lang="en-US" dirty="0" smtClean="0"/>
              <a:t>             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                             </a:t>
            </a:r>
            <a:r>
              <a:rPr lang="en-US" sz="1600" dirty="0" smtClean="0">
                <a:solidFill>
                  <a:schemeClr val="tx1"/>
                </a:solidFill>
              </a:rPr>
              <a:t>Student John the Baptist</a:t>
            </a: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218" y="0"/>
            <a:ext cx="1590782" cy="1530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"/>
          <p:cNvSpPr txBox="1">
            <a:spLocks noGrp="1"/>
          </p:cNvSpPr>
          <p:nvPr>
            <p:ph type="ctrTitle" idx="4294967295"/>
          </p:nvPr>
        </p:nvSpPr>
        <p:spPr>
          <a:xfrm>
            <a:off x="685800" y="1890544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z="5400" dirty="0"/>
              <a:t>hello</a:t>
            </a:r>
            <a:r>
              <a:rPr lang="en" sz="7200" dirty="0" smtClean="0"/>
              <a:t>!</a:t>
            </a:r>
            <a:r>
              <a:rPr lang="pt-BR" sz="7200" dirty="0"/>
              <a:t> </a:t>
            </a:r>
            <a:r>
              <a:rPr lang="pt-BR" sz="7200" dirty="0" smtClean="0"/>
              <a:t/>
            </a:r>
            <a:br>
              <a:rPr lang="pt-BR" sz="7200" dirty="0" smtClean="0"/>
            </a:br>
            <a:r>
              <a:rPr lang="pt-BR" sz="5400" dirty="0" smtClean="0"/>
              <a:t>I </a:t>
            </a:r>
            <a:r>
              <a:rPr lang="pt-BR" sz="5400" dirty="0" err="1"/>
              <a:t>am</a:t>
            </a:r>
            <a:r>
              <a:rPr lang="pt-BR" sz="5400" dirty="0"/>
              <a:t> </a:t>
            </a:r>
            <a:r>
              <a:rPr lang="pt-BR" sz="5400" dirty="0" err="1"/>
              <a:t>john</a:t>
            </a:r>
            <a:endParaRPr sz="5400" dirty="0"/>
          </a:p>
        </p:txBody>
      </p:sp>
      <p:sp>
        <p:nvSpPr>
          <p:cNvPr id="133" name="Google Shape;133;p13"/>
          <p:cNvSpPr txBox="1">
            <a:spLocks noGrp="1"/>
          </p:cNvSpPr>
          <p:nvPr>
            <p:ph type="body" idx="4294967295"/>
          </p:nvPr>
        </p:nvSpPr>
        <p:spPr>
          <a:xfrm>
            <a:off x="1042500" y="3050344"/>
            <a:ext cx="7059000" cy="16346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buNone/>
            </a:pPr>
            <a:r>
              <a:rPr lang="en-US" sz="2000" dirty="0"/>
              <a:t>My Christmas with the family, let's celebrate another year in the life of baby Jesus</a:t>
            </a:r>
            <a:r>
              <a:rPr lang="en-US" sz="2000" dirty="0" smtClean="0"/>
              <a:t>.</a:t>
            </a:r>
          </a:p>
          <a:p>
            <a:pPr marL="0" lvl="0" indent="0" algn="ctr">
              <a:buNone/>
            </a:pPr>
            <a:r>
              <a:rPr lang="pt-BR" sz="2000" dirty="0" smtClean="0"/>
              <a:t>Tradução: Meu </a:t>
            </a:r>
            <a:r>
              <a:rPr lang="pt-BR" sz="2000" dirty="0"/>
              <a:t>natal com a família, vamos festejar mais um ano de vida do menino Jesus.</a:t>
            </a:r>
            <a:endParaRPr lang="en-US" sz="2000" dirty="0" smtClean="0"/>
          </a:p>
          <a:p>
            <a:pPr marL="0" lvl="0" indent="0" algn="ctr">
              <a:buNone/>
            </a:pPr>
            <a:endParaRPr sz="2000" dirty="0"/>
          </a:p>
        </p:txBody>
      </p:sp>
      <p:sp>
        <p:nvSpPr>
          <p:cNvPr id="134" name="Google Shape;134;p13"/>
          <p:cNvSpPr/>
          <p:nvPr/>
        </p:nvSpPr>
        <p:spPr>
          <a:xfrm>
            <a:off x="4072267" y="255872"/>
            <a:ext cx="999466" cy="909516"/>
          </a:xfrm>
          <a:custGeom>
            <a:avLst/>
            <a:gdLst/>
            <a:ahLst/>
            <a:cxnLst/>
            <a:rect l="l" t="t" r="r" b="b"/>
            <a:pathLst>
              <a:path w="35584" h="33953" extrusionOk="0">
                <a:moveTo>
                  <a:pt x="26783" y="15547"/>
                </a:moveTo>
                <a:lnTo>
                  <a:pt x="27025" y="15708"/>
                </a:lnTo>
                <a:lnTo>
                  <a:pt x="27266" y="15869"/>
                </a:lnTo>
                <a:lnTo>
                  <a:pt x="27548" y="16111"/>
                </a:lnTo>
                <a:lnTo>
                  <a:pt x="27790" y="16352"/>
                </a:lnTo>
                <a:lnTo>
                  <a:pt x="28032" y="16614"/>
                </a:lnTo>
                <a:lnTo>
                  <a:pt x="28273" y="16896"/>
                </a:lnTo>
                <a:lnTo>
                  <a:pt x="28434" y="17118"/>
                </a:lnTo>
                <a:lnTo>
                  <a:pt x="28595" y="17339"/>
                </a:lnTo>
                <a:lnTo>
                  <a:pt x="28757" y="17601"/>
                </a:lnTo>
                <a:lnTo>
                  <a:pt x="28877" y="17843"/>
                </a:lnTo>
                <a:lnTo>
                  <a:pt x="28132" y="17561"/>
                </a:lnTo>
                <a:lnTo>
                  <a:pt x="27065" y="17178"/>
                </a:lnTo>
                <a:lnTo>
                  <a:pt x="26823" y="17097"/>
                </a:lnTo>
                <a:lnTo>
                  <a:pt x="26602" y="17037"/>
                </a:lnTo>
                <a:lnTo>
                  <a:pt x="26703" y="16292"/>
                </a:lnTo>
                <a:lnTo>
                  <a:pt x="26783" y="15547"/>
                </a:lnTo>
                <a:close/>
                <a:moveTo>
                  <a:pt x="7995" y="16151"/>
                </a:moveTo>
                <a:lnTo>
                  <a:pt x="7995" y="16775"/>
                </a:lnTo>
                <a:lnTo>
                  <a:pt x="8035" y="17400"/>
                </a:lnTo>
                <a:lnTo>
                  <a:pt x="7854" y="17480"/>
                </a:lnTo>
                <a:lnTo>
                  <a:pt x="7673" y="17581"/>
                </a:lnTo>
                <a:lnTo>
                  <a:pt x="7330" y="17802"/>
                </a:lnTo>
                <a:lnTo>
                  <a:pt x="6666" y="18265"/>
                </a:lnTo>
                <a:lnTo>
                  <a:pt x="6243" y="18547"/>
                </a:lnTo>
                <a:lnTo>
                  <a:pt x="6001" y="18668"/>
                </a:lnTo>
                <a:lnTo>
                  <a:pt x="5780" y="18789"/>
                </a:lnTo>
                <a:lnTo>
                  <a:pt x="6021" y="18427"/>
                </a:lnTo>
                <a:lnTo>
                  <a:pt x="6263" y="18084"/>
                </a:lnTo>
                <a:lnTo>
                  <a:pt x="6505" y="17742"/>
                </a:lnTo>
                <a:lnTo>
                  <a:pt x="6787" y="17400"/>
                </a:lnTo>
                <a:lnTo>
                  <a:pt x="7048" y="17077"/>
                </a:lnTo>
                <a:lnTo>
                  <a:pt x="7350" y="16775"/>
                </a:lnTo>
                <a:lnTo>
                  <a:pt x="7653" y="16473"/>
                </a:lnTo>
                <a:lnTo>
                  <a:pt x="7955" y="16191"/>
                </a:lnTo>
                <a:lnTo>
                  <a:pt x="7995" y="16151"/>
                </a:lnTo>
                <a:close/>
                <a:moveTo>
                  <a:pt x="12727" y="21729"/>
                </a:moveTo>
                <a:lnTo>
                  <a:pt x="12606" y="21749"/>
                </a:lnTo>
                <a:lnTo>
                  <a:pt x="12486" y="21769"/>
                </a:lnTo>
                <a:lnTo>
                  <a:pt x="12324" y="21830"/>
                </a:lnTo>
                <a:lnTo>
                  <a:pt x="12163" y="21910"/>
                </a:lnTo>
                <a:lnTo>
                  <a:pt x="12022" y="22011"/>
                </a:lnTo>
                <a:lnTo>
                  <a:pt x="11902" y="22132"/>
                </a:lnTo>
                <a:lnTo>
                  <a:pt x="11801" y="22253"/>
                </a:lnTo>
                <a:lnTo>
                  <a:pt x="11700" y="22394"/>
                </a:lnTo>
                <a:lnTo>
                  <a:pt x="11640" y="22514"/>
                </a:lnTo>
                <a:lnTo>
                  <a:pt x="11599" y="22676"/>
                </a:lnTo>
                <a:lnTo>
                  <a:pt x="11559" y="22837"/>
                </a:lnTo>
                <a:lnTo>
                  <a:pt x="11539" y="22978"/>
                </a:lnTo>
                <a:lnTo>
                  <a:pt x="11559" y="23139"/>
                </a:lnTo>
                <a:lnTo>
                  <a:pt x="11599" y="23300"/>
                </a:lnTo>
                <a:lnTo>
                  <a:pt x="11660" y="23501"/>
                </a:lnTo>
                <a:lnTo>
                  <a:pt x="11761" y="23703"/>
                </a:lnTo>
                <a:lnTo>
                  <a:pt x="11881" y="23864"/>
                </a:lnTo>
                <a:lnTo>
                  <a:pt x="12042" y="24005"/>
                </a:lnTo>
                <a:lnTo>
                  <a:pt x="12224" y="24125"/>
                </a:lnTo>
                <a:lnTo>
                  <a:pt x="12405" y="24206"/>
                </a:lnTo>
                <a:lnTo>
                  <a:pt x="12606" y="24246"/>
                </a:lnTo>
                <a:lnTo>
                  <a:pt x="12828" y="24266"/>
                </a:lnTo>
                <a:lnTo>
                  <a:pt x="12949" y="24266"/>
                </a:lnTo>
                <a:lnTo>
                  <a:pt x="13069" y="24246"/>
                </a:lnTo>
                <a:lnTo>
                  <a:pt x="13190" y="24226"/>
                </a:lnTo>
                <a:lnTo>
                  <a:pt x="13311" y="24186"/>
                </a:lnTo>
                <a:lnTo>
                  <a:pt x="13412" y="24125"/>
                </a:lnTo>
                <a:lnTo>
                  <a:pt x="13533" y="24065"/>
                </a:lnTo>
                <a:lnTo>
                  <a:pt x="13633" y="23984"/>
                </a:lnTo>
                <a:lnTo>
                  <a:pt x="13714" y="23904"/>
                </a:lnTo>
                <a:lnTo>
                  <a:pt x="13835" y="23783"/>
                </a:lnTo>
                <a:lnTo>
                  <a:pt x="13915" y="23642"/>
                </a:lnTo>
                <a:lnTo>
                  <a:pt x="13996" y="23481"/>
                </a:lnTo>
                <a:lnTo>
                  <a:pt x="14056" y="23320"/>
                </a:lnTo>
                <a:lnTo>
                  <a:pt x="14076" y="23159"/>
                </a:lnTo>
                <a:lnTo>
                  <a:pt x="14096" y="22998"/>
                </a:lnTo>
                <a:lnTo>
                  <a:pt x="14076" y="22837"/>
                </a:lnTo>
                <a:lnTo>
                  <a:pt x="14056" y="22676"/>
                </a:lnTo>
                <a:lnTo>
                  <a:pt x="14016" y="22555"/>
                </a:lnTo>
                <a:lnTo>
                  <a:pt x="13956" y="22434"/>
                </a:lnTo>
                <a:lnTo>
                  <a:pt x="13835" y="22232"/>
                </a:lnTo>
                <a:lnTo>
                  <a:pt x="13653" y="22051"/>
                </a:lnTo>
                <a:lnTo>
                  <a:pt x="13472" y="21910"/>
                </a:lnTo>
                <a:lnTo>
                  <a:pt x="13351" y="21850"/>
                </a:lnTo>
                <a:lnTo>
                  <a:pt x="13231" y="21810"/>
                </a:lnTo>
                <a:lnTo>
                  <a:pt x="13110" y="21769"/>
                </a:lnTo>
                <a:lnTo>
                  <a:pt x="12989" y="21749"/>
                </a:lnTo>
                <a:lnTo>
                  <a:pt x="12868" y="21729"/>
                </a:lnTo>
                <a:close/>
                <a:moveTo>
                  <a:pt x="20581" y="21648"/>
                </a:moveTo>
                <a:lnTo>
                  <a:pt x="20400" y="21669"/>
                </a:lnTo>
                <a:lnTo>
                  <a:pt x="20218" y="21709"/>
                </a:lnTo>
                <a:lnTo>
                  <a:pt x="20057" y="21769"/>
                </a:lnTo>
                <a:lnTo>
                  <a:pt x="19896" y="21830"/>
                </a:lnTo>
                <a:lnTo>
                  <a:pt x="19755" y="21930"/>
                </a:lnTo>
                <a:lnTo>
                  <a:pt x="19614" y="22051"/>
                </a:lnTo>
                <a:lnTo>
                  <a:pt x="19493" y="22192"/>
                </a:lnTo>
                <a:lnTo>
                  <a:pt x="19393" y="22333"/>
                </a:lnTo>
                <a:lnTo>
                  <a:pt x="19312" y="22494"/>
                </a:lnTo>
                <a:lnTo>
                  <a:pt x="19252" y="22655"/>
                </a:lnTo>
                <a:lnTo>
                  <a:pt x="19232" y="22837"/>
                </a:lnTo>
                <a:lnTo>
                  <a:pt x="19211" y="23018"/>
                </a:lnTo>
                <a:lnTo>
                  <a:pt x="19232" y="23199"/>
                </a:lnTo>
                <a:lnTo>
                  <a:pt x="19272" y="23360"/>
                </a:lnTo>
                <a:lnTo>
                  <a:pt x="19312" y="23541"/>
                </a:lnTo>
                <a:lnTo>
                  <a:pt x="19393" y="23703"/>
                </a:lnTo>
                <a:lnTo>
                  <a:pt x="19493" y="23843"/>
                </a:lnTo>
                <a:lnTo>
                  <a:pt x="19614" y="23984"/>
                </a:lnTo>
                <a:lnTo>
                  <a:pt x="19755" y="24085"/>
                </a:lnTo>
                <a:lnTo>
                  <a:pt x="19896" y="24186"/>
                </a:lnTo>
                <a:lnTo>
                  <a:pt x="20037" y="24266"/>
                </a:lnTo>
                <a:lnTo>
                  <a:pt x="20198" y="24327"/>
                </a:lnTo>
                <a:lnTo>
                  <a:pt x="20561" y="24367"/>
                </a:lnTo>
                <a:lnTo>
                  <a:pt x="20722" y="24347"/>
                </a:lnTo>
                <a:lnTo>
                  <a:pt x="20903" y="24327"/>
                </a:lnTo>
                <a:lnTo>
                  <a:pt x="21064" y="24266"/>
                </a:lnTo>
                <a:lnTo>
                  <a:pt x="21225" y="24186"/>
                </a:lnTo>
                <a:lnTo>
                  <a:pt x="21245" y="24186"/>
                </a:lnTo>
                <a:lnTo>
                  <a:pt x="21386" y="24085"/>
                </a:lnTo>
                <a:lnTo>
                  <a:pt x="21507" y="23964"/>
                </a:lnTo>
                <a:lnTo>
                  <a:pt x="21628" y="23843"/>
                </a:lnTo>
                <a:lnTo>
                  <a:pt x="21729" y="23703"/>
                </a:lnTo>
                <a:lnTo>
                  <a:pt x="21809" y="23521"/>
                </a:lnTo>
                <a:lnTo>
                  <a:pt x="21870" y="23340"/>
                </a:lnTo>
                <a:lnTo>
                  <a:pt x="21910" y="23179"/>
                </a:lnTo>
                <a:lnTo>
                  <a:pt x="21910" y="22998"/>
                </a:lnTo>
                <a:lnTo>
                  <a:pt x="21910" y="22816"/>
                </a:lnTo>
                <a:lnTo>
                  <a:pt x="21870" y="22655"/>
                </a:lnTo>
                <a:lnTo>
                  <a:pt x="21809" y="22474"/>
                </a:lnTo>
                <a:lnTo>
                  <a:pt x="21729" y="22333"/>
                </a:lnTo>
                <a:lnTo>
                  <a:pt x="21628" y="22172"/>
                </a:lnTo>
                <a:lnTo>
                  <a:pt x="21527" y="22051"/>
                </a:lnTo>
                <a:lnTo>
                  <a:pt x="21386" y="21930"/>
                </a:lnTo>
                <a:lnTo>
                  <a:pt x="21245" y="21830"/>
                </a:lnTo>
                <a:lnTo>
                  <a:pt x="21104" y="21769"/>
                </a:lnTo>
                <a:lnTo>
                  <a:pt x="20923" y="21709"/>
                </a:lnTo>
                <a:lnTo>
                  <a:pt x="20581" y="21648"/>
                </a:lnTo>
                <a:close/>
                <a:moveTo>
                  <a:pt x="16191" y="13090"/>
                </a:moveTo>
                <a:lnTo>
                  <a:pt x="16775" y="13110"/>
                </a:lnTo>
                <a:lnTo>
                  <a:pt x="17339" y="13130"/>
                </a:lnTo>
                <a:lnTo>
                  <a:pt x="17963" y="13191"/>
                </a:lnTo>
                <a:lnTo>
                  <a:pt x="18607" y="13271"/>
                </a:lnTo>
                <a:lnTo>
                  <a:pt x="19232" y="13372"/>
                </a:lnTo>
                <a:lnTo>
                  <a:pt x="19876" y="13473"/>
                </a:lnTo>
                <a:lnTo>
                  <a:pt x="21124" y="13734"/>
                </a:lnTo>
                <a:lnTo>
                  <a:pt x="22373" y="14016"/>
                </a:lnTo>
                <a:lnTo>
                  <a:pt x="22836" y="14137"/>
                </a:lnTo>
                <a:lnTo>
                  <a:pt x="23319" y="14258"/>
                </a:lnTo>
                <a:lnTo>
                  <a:pt x="23783" y="14399"/>
                </a:lnTo>
                <a:lnTo>
                  <a:pt x="24024" y="14500"/>
                </a:lnTo>
                <a:lnTo>
                  <a:pt x="24246" y="14580"/>
                </a:lnTo>
                <a:lnTo>
                  <a:pt x="24427" y="14681"/>
                </a:lnTo>
                <a:lnTo>
                  <a:pt x="24568" y="14782"/>
                </a:lnTo>
                <a:lnTo>
                  <a:pt x="24709" y="14902"/>
                </a:lnTo>
                <a:lnTo>
                  <a:pt x="24850" y="15023"/>
                </a:lnTo>
                <a:lnTo>
                  <a:pt x="25112" y="15285"/>
                </a:lnTo>
                <a:lnTo>
                  <a:pt x="25373" y="15547"/>
                </a:lnTo>
                <a:lnTo>
                  <a:pt x="25232" y="16634"/>
                </a:lnTo>
                <a:lnTo>
                  <a:pt x="25152" y="17178"/>
                </a:lnTo>
                <a:lnTo>
                  <a:pt x="25071" y="17722"/>
                </a:lnTo>
                <a:lnTo>
                  <a:pt x="24910" y="18527"/>
                </a:lnTo>
                <a:lnTo>
                  <a:pt x="24729" y="19333"/>
                </a:lnTo>
                <a:lnTo>
                  <a:pt x="24528" y="20138"/>
                </a:lnTo>
                <a:lnTo>
                  <a:pt x="24326" y="20944"/>
                </a:lnTo>
                <a:lnTo>
                  <a:pt x="24105" y="21729"/>
                </a:lnTo>
                <a:lnTo>
                  <a:pt x="23863" y="22514"/>
                </a:lnTo>
                <a:lnTo>
                  <a:pt x="23601" y="23280"/>
                </a:lnTo>
                <a:lnTo>
                  <a:pt x="23319" y="24045"/>
                </a:lnTo>
                <a:lnTo>
                  <a:pt x="23017" y="24810"/>
                </a:lnTo>
                <a:lnTo>
                  <a:pt x="22715" y="25575"/>
                </a:lnTo>
                <a:lnTo>
                  <a:pt x="22373" y="26320"/>
                </a:lnTo>
                <a:lnTo>
                  <a:pt x="22031" y="27065"/>
                </a:lnTo>
                <a:lnTo>
                  <a:pt x="21668" y="27790"/>
                </a:lnTo>
                <a:lnTo>
                  <a:pt x="21286" y="28495"/>
                </a:lnTo>
                <a:lnTo>
                  <a:pt x="20883" y="29200"/>
                </a:lnTo>
                <a:lnTo>
                  <a:pt x="20460" y="29885"/>
                </a:lnTo>
                <a:lnTo>
                  <a:pt x="20218" y="30247"/>
                </a:lnTo>
                <a:lnTo>
                  <a:pt x="20198" y="30247"/>
                </a:lnTo>
                <a:lnTo>
                  <a:pt x="20057" y="30126"/>
                </a:lnTo>
                <a:lnTo>
                  <a:pt x="19916" y="30026"/>
                </a:lnTo>
                <a:lnTo>
                  <a:pt x="19876" y="29965"/>
                </a:lnTo>
                <a:lnTo>
                  <a:pt x="19775" y="29824"/>
                </a:lnTo>
                <a:lnTo>
                  <a:pt x="19654" y="29703"/>
                </a:lnTo>
                <a:lnTo>
                  <a:pt x="19393" y="29542"/>
                </a:lnTo>
                <a:lnTo>
                  <a:pt x="19151" y="29381"/>
                </a:lnTo>
                <a:lnTo>
                  <a:pt x="18889" y="29240"/>
                </a:lnTo>
                <a:lnTo>
                  <a:pt x="18607" y="29119"/>
                </a:lnTo>
                <a:lnTo>
                  <a:pt x="18345" y="29019"/>
                </a:lnTo>
                <a:lnTo>
                  <a:pt x="18084" y="28938"/>
                </a:lnTo>
                <a:lnTo>
                  <a:pt x="17802" y="28878"/>
                </a:lnTo>
                <a:lnTo>
                  <a:pt x="17540" y="28838"/>
                </a:lnTo>
                <a:lnTo>
                  <a:pt x="17258" y="28797"/>
                </a:lnTo>
                <a:lnTo>
                  <a:pt x="16976" y="28797"/>
                </a:lnTo>
                <a:lnTo>
                  <a:pt x="16694" y="28817"/>
                </a:lnTo>
                <a:lnTo>
                  <a:pt x="16412" y="28838"/>
                </a:lnTo>
                <a:lnTo>
                  <a:pt x="16090" y="28898"/>
                </a:lnTo>
                <a:lnTo>
                  <a:pt x="15748" y="28999"/>
                </a:lnTo>
                <a:lnTo>
                  <a:pt x="15405" y="29119"/>
                </a:lnTo>
                <a:lnTo>
                  <a:pt x="15063" y="29281"/>
                </a:lnTo>
                <a:lnTo>
                  <a:pt x="14741" y="29482"/>
                </a:lnTo>
                <a:lnTo>
                  <a:pt x="14439" y="29683"/>
                </a:lnTo>
                <a:lnTo>
                  <a:pt x="14157" y="29925"/>
                </a:lnTo>
                <a:lnTo>
                  <a:pt x="13895" y="30207"/>
                </a:lnTo>
                <a:lnTo>
                  <a:pt x="13513" y="29563"/>
                </a:lnTo>
                <a:lnTo>
                  <a:pt x="12949" y="28576"/>
                </a:lnTo>
                <a:lnTo>
                  <a:pt x="12445" y="27589"/>
                </a:lnTo>
                <a:lnTo>
                  <a:pt x="11962" y="26602"/>
                </a:lnTo>
                <a:lnTo>
                  <a:pt x="11539" y="25575"/>
                </a:lnTo>
                <a:lnTo>
                  <a:pt x="11136" y="24548"/>
                </a:lnTo>
                <a:lnTo>
                  <a:pt x="10794" y="23501"/>
                </a:lnTo>
                <a:lnTo>
                  <a:pt x="10472" y="22434"/>
                </a:lnTo>
                <a:lnTo>
                  <a:pt x="10190" y="21346"/>
                </a:lnTo>
                <a:lnTo>
                  <a:pt x="9948" y="20259"/>
                </a:lnTo>
                <a:lnTo>
                  <a:pt x="9747" y="19151"/>
                </a:lnTo>
                <a:lnTo>
                  <a:pt x="9666" y="18608"/>
                </a:lnTo>
                <a:lnTo>
                  <a:pt x="9586" y="18064"/>
                </a:lnTo>
                <a:lnTo>
                  <a:pt x="9465" y="16997"/>
                </a:lnTo>
                <a:lnTo>
                  <a:pt x="9364" y="16050"/>
                </a:lnTo>
                <a:lnTo>
                  <a:pt x="9324" y="15567"/>
                </a:lnTo>
                <a:lnTo>
                  <a:pt x="9243" y="15104"/>
                </a:lnTo>
                <a:lnTo>
                  <a:pt x="9404" y="15023"/>
                </a:lnTo>
                <a:lnTo>
                  <a:pt x="9545" y="14923"/>
                </a:lnTo>
                <a:lnTo>
                  <a:pt x="9848" y="14721"/>
                </a:lnTo>
                <a:lnTo>
                  <a:pt x="10291" y="14459"/>
                </a:lnTo>
                <a:lnTo>
                  <a:pt x="10754" y="14218"/>
                </a:lnTo>
                <a:lnTo>
                  <a:pt x="11257" y="13976"/>
                </a:lnTo>
                <a:lnTo>
                  <a:pt x="11781" y="13775"/>
                </a:lnTo>
                <a:lnTo>
                  <a:pt x="12284" y="13614"/>
                </a:lnTo>
                <a:lnTo>
                  <a:pt x="12828" y="13453"/>
                </a:lnTo>
                <a:lnTo>
                  <a:pt x="13372" y="13332"/>
                </a:lnTo>
                <a:lnTo>
                  <a:pt x="13935" y="13231"/>
                </a:lnTo>
                <a:lnTo>
                  <a:pt x="14499" y="13171"/>
                </a:lnTo>
                <a:lnTo>
                  <a:pt x="15063" y="13110"/>
                </a:lnTo>
                <a:lnTo>
                  <a:pt x="15627" y="13090"/>
                </a:lnTo>
                <a:close/>
                <a:moveTo>
                  <a:pt x="16936" y="30428"/>
                </a:moveTo>
                <a:lnTo>
                  <a:pt x="17218" y="30449"/>
                </a:lnTo>
                <a:lnTo>
                  <a:pt x="17500" y="30489"/>
                </a:lnTo>
                <a:lnTo>
                  <a:pt x="17782" y="30549"/>
                </a:lnTo>
                <a:lnTo>
                  <a:pt x="18043" y="30650"/>
                </a:lnTo>
                <a:lnTo>
                  <a:pt x="18305" y="30771"/>
                </a:lnTo>
                <a:lnTo>
                  <a:pt x="18547" y="30912"/>
                </a:lnTo>
                <a:lnTo>
                  <a:pt x="18688" y="31113"/>
                </a:lnTo>
                <a:lnTo>
                  <a:pt x="18849" y="31274"/>
                </a:lnTo>
                <a:lnTo>
                  <a:pt x="19030" y="31395"/>
                </a:lnTo>
                <a:lnTo>
                  <a:pt x="19232" y="31476"/>
                </a:lnTo>
                <a:lnTo>
                  <a:pt x="18950" y="31757"/>
                </a:lnTo>
                <a:lnTo>
                  <a:pt x="18627" y="31999"/>
                </a:lnTo>
                <a:lnTo>
                  <a:pt x="18386" y="32160"/>
                </a:lnTo>
                <a:lnTo>
                  <a:pt x="18144" y="32301"/>
                </a:lnTo>
                <a:lnTo>
                  <a:pt x="17882" y="32402"/>
                </a:lnTo>
                <a:lnTo>
                  <a:pt x="17621" y="32503"/>
                </a:lnTo>
                <a:lnTo>
                  <a:pt x="17359" y="32563"/>
                </a:lnTo>
                <a:lnTo>
                  <a:pt x="17097" y="32583"/>
                </a:lnTo>
                <a:lnTo>
                  <a:pt x="16835" y="32603"/>
                </a:lnTo>
                <a:lnTo>
                  <a:pt x="16573" y="32583"/>
                </a:lnTo>
                <a:lnTo>
                  <a:pt x="16312" y="32543"/>
                </a:lnTo>
                <a:lnTo>
                  <a:pt x="16070" y="32482"/>
                </a:lnTo>
                <a:lnTo>
                  <a:pt x="15828" y="32382"/>
                </a:lnTo>
                <a:lnTo>
                  <a:pt x="15587" y="32261"/>
                </a:lnTo>
                <a:lnTo>
                  <a:pt x="15345" y="32120"/>
                </a:lnTo>
                <a:lnTo>
                  <a:pt x="15124" y="31959"/>
                </a:lnTo>
                <a:lnTo>
                  <a:pt x="14922" y="31778"/>
                </a:lnTo>
                <a:lnTo>
                  <a:pt x="14721" y="31556"/>
                </a:lnTo>
                <a:lnTo>
                  <a:pt x="15023" y="31274"/>
                </a:lnTo>
                <a:lnTo>
                  <a:pt x="15325" y="30992"/>
                </a:lnTo>
                <a:lnTo>
                  <a:pt x="15567" y="30831"/>
                </a:lnTo>
                <a:lnTo>
                  <a:pt x="15808" y="30690"/>
                </a:lnTo>
                <a:lnTo>
                  <a:pt x="16090" y="30590"/>
                </a:lnTo>
                <a:lnTo>
                  <a:pt x="16352" y="30509"/>
                </a:lnTo>
                <a:lnTo>
                  <a:pt x="16654" y="30449"/>
                </a:lnTo>
                <a:lnTo>
                  <a:pt x="16936" y="30428"/>
                </a:lnTo>
                <a:close/>
                <a:moveTo>
                  <a:pt x="3565" y="1"/>
                </a:moveTo>
                <a:lnTo>
                  <a:pt x="3444" y="21"/>
                </a:lnTo>
                <a:lnTo>
                  <a:pt x="3343" y="81"/>
                </a:lnTo>
                <a:lnTo>
                  <a:pt x="3242" y="162"/>
                </a:lnTo>
                <a:lnTo>
                  <a:pt x="3162" y="242"/>
                </a:lnTo>
                <a:lnTo>
                  <a:pt x="3081" y="363"/>
                </a:lnTo>
                <a:lnTo>
                  <a:pt x="3021" y="484"/>
                </a:lnTo>
                <a:lnTo>
                  <a:pt x="2961" y="605"/>
                </a:lnTo>
                <a:lnTo>
                  <a:pt x="2860" y="887"/>
                </a:lnTo>
                <a:lnTo>
                  <a:pt x="2779" y="1169"/>
                </a:lnTo>
                <a:lnTo>
                  <a:pt x="2679" y="1632"/>
                </a:lnTo>
                <a:lnTo>
                  <a:pt x="2638" y="1894"/>
                </a:lnTo>
                <a:lnTo>
                  <a:pt x="2598" y="2155"/>
                </a:lnTo>
                <a:lnTo>
                  <a:pt x="2558" y="2699"/>
                </a:lnTo>
                <a:lnTo>
                  <a:pt x="2538" y="3223"/>
                </a:lnTo>
                <a:lnTo>
                  <a:pt x="2558" y="3746"/>
                </a:lnTo>
                <a:lnTo>
                  <a:pt x="2598" y="4350"/>
                </a:lnTo>
                <a:lnTo>
                  <a:pt x="2477" y="4270"/>
                </a:lnTo>
                <a:lnTo>
                  <a:pt x="2256" y="4129"/>
                </a:lnTo>
                <a:lnTo>
                  <a:pt x="2034" y="3988"/>
                </a:lnTo>
                <a:lnTo>
                  <a:pt x="1793" y="3867"/>
                </a:lnTo>
                <a:lnTo>
                  <a:pt x="1551" y="3766"/>
                </a:lnTo>
                <a:lnTo>
                  <a:pt x="1289" y="3686"/>
                </a:lnTo>
                <a:lnTo>
                  <a:pt x="1027" y="3605"/>
                </a:lnTo>
                <a:lnTo>
                  <a:pt x="766" y="3565"/>
                </a:lnTo>
                <a:lnTo>
                  <a:pt x="423" y="3565"/>
                </a:lnTo>
                <a:lnTo>
                  <a:pt x="363" y="3585"/>
                </a:lnTo>
                <a:lnTo>
                  <a:pt x="222" y="3666"/>
                </a:lnTo>
                <a:lnTo>
                  <a:pt x="121" y="3766"/>
                </a:lnTo>
                <a:lnTo>
                  <a:pt x="41" y="3887"/>
                </a:lnTo>
                <a:lnTo>
                  <a:pt x="0" y="4028"/>
                </a:lnTo>
                <a:lnTo>
                  <a:pt x="0" y="4169"/>
                </a:lnTo>
                <a:lnTo>
                  <a:pt x="0" y="4230"/>
                </a:lnTo>
                <a:lnTo>
                  <a:pt x="41" y="4310"/>
                </a:lnTo>
                <a:lnTo>
                  <a:pt x="81" y="4371"/>
                </a:lnTo>
                <a:lnTo>
                  <a:pt x="141" y="4431"/>
                </a:lnTo>
                <a:lnTo>
                  <a:pt x="524" y="4693"/>
                </a:lnTo>
                <a:lnTo>
                  <a:pt x="907" y="4914"/>
                </a:lnTo>
                <a:lnTo>
                  <a:pt x="1309" y="5136"/>
                </a:lnTo>
                <a:lnTo>
                  <a:pt x="1692" y="5377"/>
                </a:lnTo>
                <a:lnTo>
                  <a:pt x="2034" y="5639"/>
                </a:lnTo>
                <a:lnTo>
                  <a:pt x="2377" y="5921"/>
                </a:lnTo>
                <a:lnTo>
                  <a:pt x="2658" y="6203"/>
                </a:lnTo>
                <a:lnTo>
                  <a:pt x="2799" y="6364"/>
                </a:lnTo>
                <a:lnTo>
                  <a:pt x="2961" y="6485"/>
                </a:lnTo>
                <a:lnTo>
                  <a:pt x="3182" y="7210"/>
                </a:lnTo>
                <a:lnTo>
                  <a:pt x="3424" y="7935"/>
                </a:lnTo>
                <a:lnTo>
                  <a:pt x="3625" y="8398"/>
                </a:lnTo>
                <a:lnTo>
                  <a:pt x="3826" y="8861"/>
                </a:lnTo>
                <a:lnTo>
                  <a:pt x="4048" y="9324"/>
                </a:lnTo>
                <a:lnTo>
                  <a:pt x="4290" y="9767"/>
                </a:lnTo>
                <a:lnTo>
                  <a:pt x="3927" y="9687"/>
                </a:lnTo>
                <a:lnTo>
                  <a:pt x="3565" y="9606"/>
                </a:lnTo>
                <a:lnTo>
                  <a:pt x="2820" y="9506"/>
                </a:lnTo>
                <a:lnTo>
                  <a:pt x="2437" y="9465"/>
                </a:lnTo>
                <a:lnTo>
                  <a:pt x="2054" y="9445"/>
                </a:lnTo>
                <a:lnTo>
                  <a:pt x="1893" y="9445"/>
                </a:lnTo>
                <a:lnTo>
                  <a:pt x="1712" y="9465"/>
                </a:lnTo>
                <a:lnTo>
                  <a:pt x="1511" y="9506"/>
                </a:lnTo>
                <a:lnTo>
                  <a:pt x="1329" y="9586"/>
                </a:lnTo>
                <a:lnTo>
                  <a:pt x="1148" y="9667"/>
                </a:lnTo>
                <a:lnTo>
                  <a:pt x="1068" y="9727"/>
                </a:lnTo>
                <a:lnTo>
                  <a:pt x="1007" y="9788"/>
                </a:lnTo>
                <a:lnTo>
                  <a:pt x="967" y="9868"/>
                </a:lnTo>
                <a:lnTo>
                  <a:pt x="927" y="9949"/>
                </a:lnTo>
                <a:lnTo>
                  <a:pt x="907" y="10029"/>
                </a:lnTo>
                <a:lnTo>
                  <a:pt x="907" y="10130"/>
                </a:lnTo>
                <a:lnTo>
                  <a:pt x="947" y="10311"/>
                </a:lnTo>
                <a:lnTo>
                  <a:pt x="1007" y="10452"/>
                </a:lnTo>
                <a:lnTo>
                  <a:pt x="1088" y="10573"/>
                </a:lnTo>
                <a:lnTo>
                  <a:pt x="1209" y="10674"/>
                </a:lnTo>
                <a:lnTo>
                  <a:pt x="1329" y="10774"/>
                </a:lnTo>
                <a:lnTo>
                  <a:pt x="1470" y="10855"/>
                </a:lnTo>
                <a:lnTo>
                  <a:pt x="1631" y="10915"/>
                </a:lnTo>
                <a:lnTo>
                  <a:pt x="1793" y="10976"/>
                </a:lnTo>
                <a:lnTo>
                  <a:pt x="2135" y="11076"/>
                </a:lnTo>
                <a:lnTo>
                  <a:pt x="2477" y="11137"/>
                </a:lnTo>
                <a:lnTo>
                  <a:pt x="2820" y="11197"/>
                </a:lnTo>
                <a:lnTo>
                  <a:pt x="3122" y="11258"/>
                </a:lnTo>
                <a:lnTo>
                  <a:pt x="3746" y="11399"/>
                </a:lnTo>
                <a:lnTo>
                  <a:pt x="4350" y="11580"/>
                </a:lnTo>
                <a:lnTo>
                  <a:pt x="4692" y="11721"/>
                </a:lnTo>
                <a:lnTo>
                  <a:pt x="5015" y="11882"/>
                </a:lnTo>
                <a:lnTo>
                  <a:pt x="5337" y="12043"/>
                </a:lnTo>
                <a:lnTo>
                  <a:pt x="5518" y="12103"/>
                </a:lnTo>
                <a:lnTo>
                  <a:pt x="5679" y="12164"/>
                </a:lnTo>
                <a:lnTo>
                  <a:pt x="5820" y="12184"/>
                </a:lnTo>
                <a:lnTo>
                  <a:pt x="5941" y="12184"/>
                </a:lnTo>
                <a:lnTo>
                  <a:pt x="6444" y="12748"/>
                </a:lnTo>
                <a:lnTo>
                  <a:pt x="6948" y="13271"/>
                </a:lnTo>
                <a:lnTo>
                  <a:pt x="7350" y="13614"/>
                </a:lnTo>
                <a:lnTo>
                  <a:pt x="7773" y="13956"/>
                </a:lnTo>
                <a:lnTo>
                  <a:pt x="8096" y="14218"/>
                </a:lnTo>
                <a:lnTo>
                  <a:pt x="8257" y="14339"/>
                </a:lnTo>
                <a:lnTo>
                  <a:pt x="8438" y="14439"/>
                </a:lnTo>
                <a:lnTo>
                  <a:pt x="8377" y="14480"/>
                </a:lnTo>
                <a:lnTo>
                  <a:pt x="8317" y="14540"/>
                </a:lnTo>
                <a:lnTo>
                  <a:pt x="8257" y="14600"/>
                </a:lnTo>
                <a:lnTo>
                  <a:pt x="8216" y="14661"/>
                </a:lnTo>
                <a:lnTo>
                  <a:pt x="7934" y="14721"/>
                </a:lnTo>
                <a:lnTo>
                  <a:pt x="7653" y="14822"/>
                </a:lnTo>
                <a:lnTo>
                  <a:pt x="7411" y="14943"/>
                </a:lnTo>
                <a:lnTo>
                  <a:pt x="7210" y="15084"/>
                </a:lnTo>
                <a:lnTo>
                  <a:pt x="6867" y="15366"/>
                </a:lnTo>
                <a:lnTo>
                  <a:pt x="6525" y="15668"/>
                </a:lnTo>
                <a:lnTo>
                  <a:pt x="6203" y="15990"/>
                </a:lnTo>
                <a:lnTo>
                  <a:pt x="5880" y="16312"/>
                </a:lnTo>
                <a:lnTo>
                  <a:pt x="5578" y="16654"/>
                </a:lnTo>
                <a:lnTo>
                  <a:pt x="5296" y="17017"/>
                </a:lnTo>
                <a:lnTo>
                  <a:pt x="5015" y="17379"/>
                </a:lnTo>
                <a:lnTo>
                  <a:pt x="4753" y="17762"/>
                </a:lnTo>
                <a:lnTo>
                  <a:pt x="4511" y="18165"/>
                </a:lnTo>
                <a:lnTo>
                  <a:pt x="4290" y="18567"/>
                </a:lnTo>
                <a:lnTo>
                  <a:pt x="4068" y="18970"/>
                </a:lnTo>
                <a:lnTo>
                  <a:pt x="3887" y="19393"/>
                </a:lnTo>
                <a:lnTo>
                  <a:pt x="3806" y="19574"/>
                </a:lnTo>
                <a:lnTo>
                  <a:pt x="3806" y="19756"/>
                </a:lnTo>
                <a:lnTo>
                  <a:pt x="3826" y="19937"/>
                </a:lnTo>
                <a:lnTo>
                  <a:pt x="3887" y="20078"/>
                </a:lnTo>
                <a:lnTo>
                  <a:pt x="3988" y="20219"/>
                </a:lnTo>
                <a:lnTo>
                  <a:pt x="4128" y="20319"/>
                </a:lnTo>
                <a:lnTo>
                  <a:pt x="4290" y="20400"/>
                </a:lnTo>
                <a:lnTo>
                  <a:pt x="4491" y="20440"/>
                </a:lnTo>
                <a:lnTo>
                  <a:pt x="4833" y="20460"/>
                </a:lnTo>
                <a:lnTo>
                  <a:pt x="5155" y="20440"/>
                </a:lnTo>
                <a:lnTo>
                  <a:pt x="5498" y="20380"/>
                </a:lnTo>
                <a:lnTo>
                  <a:pt x="5820" y="20279"/>
                </a:lnTo>
                <a:lnTo>
                  <a:pt x="6122" y="20158"/>
                </a:lnTo>
                <a:lnTo>
                  <a:pt x="6444" y="20038"/>
                </a:lnTo>
                <a:lnTo>
                  <a:pt x="6746" y="19876"/>
                </a:lnTo>
                <a:lnTo>
                  <a:pt x="7028" y="19695"/>
                </a:lnTo>
                <a:lnTo>
                  <a:pt x="7330" y="19514"/>
                </a:lnTo>
                <a:lnTo>
                  <a:pt x="7612" y="19313"/>
                </a:lnTo>
                <a:lnTo>
                  <a:pt x="8176" y="18930"/>
                </a:lnTo>
                <a:lnTo>
                  <a:pt x="8196" y="18910"/>
                </a:lnTo>
                <a:lnTo>
                  <a:pt x="8277" y="19413"/>
                </a:lnTo>
                <a:lnTo>
                  <a:pt x="8357" y="19977"/>
                </a:lnTo>
                <a:lnTo>
                  <a:pt x="8458" y="20561"/>
                </a:lnTo>
                <a:lnTo>
                  <a:pt x="8559" y="21125"/>
                </a:lnTo>
                <a:lnTo>
                  <a:pt x="8680" y="21689"/>
                </a:lnTo>
                <a:lnTo>
                  <a:pt x="8961" y="22816"/>
                </a:lnTo>
                <a:lnTo>
                  <a:pt x="9284" y="23924"/>
                </a:lnTo>
                <a:lnTo>
                  <a:pt x="9465" y="24468"/>
                </a:lnTo>
                <a:lnTo>
                  <a:pt x="9646" y="25032"/>
                </a:lnTo>
                <a:lnTo>
                  <a:pt x="10069" y="26119"/>
                </a:lnTo>
                <a:lnTo>
                  <a:pt x="10512" y="27206"/>
                </a:lnTo>
                <a:lnTo>
                  <a:pt x="11015" y="28274"/>
                </a:lnTo>
                <a:lnTo>
                  <a:pt x="11519" y="29260"/>
                </a:lnTo>
                <a:lnTo>
                  <a:pt x="12063" y="30247"/>
                </a:lnTo>
                <a:lnTo>
                  <a:pt x="12345" y="30730"/>
                </a:lnTo>
                <a:lnTo>
                  <a:pt x="12486" y="30992"/>
                </a:lnTo>
                <a:lnTo>
                  <a:pt x="12647" y="31234"/>
                </a:lnTo>
                <a:lnTo>
                  <a:pt x="12808" y="31455"/>
                </a:lnTo>
                <a:lnTo>
                  <a:pt x="12989" y="31677"/>
                </a:lnTo>
                <a:lnTo>
                  <a:pt x="13210" y="31858"/>
                </a:lnTo>
                <a:lnTo>
                  <a:pt x="13432" y="31999"/>
                </a:lnTo>
                <a:lnTo>
                  <a:pt x="13452" y="32019"/>
                </a:lnTo>
                <a:lnTo>
                  <a:pt x="13553" y="32080"/>
                </a:lnTo>
                <a:lnTo>
                  <a:pt x="13653" y="32140"/>
                </a:lnTo>
                <a:lnTo>
                  <a:pt x="13754" y="32160"/>
                </a:lnTo>
                <a:lnTo>
                  <a:pt x="13875" y="32160"/>
                </a:lnTo>
                <a:lnTo>
                  <a:pt x="13935" y="32321"/>
                </a:lnTo>
                <a:lnTo>
                  <a:pt x="13996" y="32462"/>
                </a:lnTo>
                <a:lnTo>
                  <a:pt x="14157" y="32744"/>
                </a:lnTo>
                <a:lnTo>
                  <a:pt x="14358" y="32986"/>
                </a:lnTo>
                <a:lnTo>
                  <a:pt x="14580" y="33207"/>
                </a:lnTo>
                <a:lnTo>
                  <a:pt x="14842" y="33389"/>
                </a:lnTo>
                <a:lnTo>
                  <a:pt x="15124" y="33550"/>
                </a:lnTo>
                <a:lnTo>
                  <a:pt x="15405" y="33691"/>
                </a:lnTo>
                <a:lnTo>
                  <a:pt x="15728" y="33791"/>
                </a:lnTo>
                <a:lnTo>
                  <a:pt x="16050" y="33872"/>
                </a:lnTo>
                <a:lnTo>
                  <a:pt x="16372" y="33932"/>
                </a:lnTo>
                <a:lnTo>
                  <a:pt x="16714" y="33952"/>
                </a:lnTo>
                <a:lnTo>
                  <a:pt x="17037" y="33952"/>
                </a:lnTo>
                <a:lnTo>
                  <a:pt x="17379" y="33932"/>
                </a:lnTo>
                <a:lnTo>
                  <a:pt x="17681" y="33892"/>
                </a:lnTo>
                <a:lnTo>
                  <a:pt x="18003" y="33832"/>
                </a:lnTo>
                <a:lnTo>
                  <a:pt x="18285" y="33731"/>
                </a:lnTo>
                <a:lnTo>
                  <a:pt x="18668" y="33570"/>
                </a:lnTo>
                <a:lnTo>
                  <a:pt x="19050" y="33389"/>
                </a:lnTo>
                <a:lnTo>
                  <a:pt x="19393" y="33167"/>
                </a:lnTo>
                <a:lnTo>
                  <a:pt x="19715" y="32925"/>
                </a:lnTo>
                <a:lnTo>
                  <a:pt x="20037" y="32644"/>
                </a:lnTo>
                <a:lnTo>
                  <a:pt x="20339" y="32362"/>
                </a:lnTo>
                <a:lnTo>
                  <a:pt x="20621" y="32060"/>
                </a:lnTo>
                <a:lnTo>
                  <a:pt x="20883" y="31737"/>
                </a:lnTo>
                <a:lnTo>
                  <a:pt x="21145" y="31415"/>
                </a:lnTo>
                <a:lnTo>
                  <a:pt x="21386" y="31073"/>
                </a:lnTo>
                <a:lnTo>
                  <a:pt x="21628" y="30730"/>
                </a:lnTo>
                <a:lnTo>
                  <a:pt x="21849" y="30368"/>
                </a:lnTo>
                <a:lnTo>
                  <a:pt x="22272" y="29643"/>
                </a:lnTo>
                <a:lnTo>
                  <a:pt x="22675" y="28938"/>
                </a:lnTo>
                <a:lnTo>
                  <a:pt x="22997" y="28314"/>
                </a:lnTo>
                <a:lnTo>
                  <a:pt x="23319" y="27690"/>
                </a:lnTo>
                <a:lnTo>
                  <a:pt x="23621" y="27045"/>
                </a:lnTo>
                <a:lnTo>
                  <a:pt x="23924" y="26421"/>
                </a:lnTo>
                <a:lnTo>
                  <a:pt x="24185" y="25777"/>
                </a:lnTo>
                <a:lnTo>
                  <a:pt x="24447" y="25112"/>
                </a:lnTo>
                <a:lnTo>
                  <a:pt x="24709" y="24468"/>
                </a:lnTo>
                <a:lnTo>
                  <a:pt x="24951" y="23803"/>
                </a:lnTo>
                <a:lnTo>
                  <a:pt x="25172" y="23139"/>
                </a:lnTo>
                <a:lnTo>
                  <a:pt x="25373" y="22474"/>
                </a:lnTo>
                <a:lnTo>
                  <a:pt x="25575" y="21810"/>
                </a:lnTo>
                <a:lnTo>
                  <a:pt x="25756" y="21125"/>
                </a:lnTo>
                <a:lnTo>
                  <a:pt x="25937" y="20440"/>
                </a:lnTo>
                <a:lnTo>
                  <a:pt x="26078" y="19756"/>
                </a:lnTo>
                <a:lnTo>
                  <a:pt x="26239" y="19071"/>
                </a:lnTo>
                <a:lnTo>
                  <a:pt x="26360" y="18386"/>
                </a:lnTo>
                <a:lnTo>
                  <a:pt x="26682" y="18527"/>
                </a:lnTo>
                <a:lnTo>
                  <a:pt x="27005" y="18648"/>
                </a:lnTo>
                <a:lnTo>
                  <a:pt x="27327" y="18749"/>
                </a:lnTo>
                <a:lnTo>
                  <a:pt x="27609" y="18849"/>
                </a:lnTo>
                <a:lnTo>
                  <a:pt x="29864" y="19715"/>
                </a:lnTo>
                <a:lnTo>
                  <a:pt x="29965" y="19735"/>
                </a:lnTo>
                <a:lnTo>
                  <a:pt x="30065" y="19756"/>
                </a:lnTo>
                <a:lnTo>
                  <a:pt x="30146" y="19735"/>
                </a:lnTo>
                <a:lnTo>
                  <a:pt x="30247" y="19715"/>
                </a:lnTo>
                <a:lnTo>
                  <a:pt x="30327" y="19695"/>
                </a:lnTo>
                <a:lnTo>
                  <a:pt x="30408" y="19655"/>
                </a:lnTo>
                <a:lnTo>
                  <a:pt x="30549" y="19534"/>
                </a:lnTo>
                <a:lnTo>
                  <a:pt x="30649" y="19373"/>
                </a:lnTo>
                <a:lnTo>
                  <a:pt x="30730" y="19192"/>
                </a:lnTo>
                <a:lnTo>
                  <a:pt x="30750" y="19010"/>
                </a:lnTo>
                <a:lnTo>
                  <a:pt x="30750" y="18930"/>
                </a:lnTo>
                <a:lnTo>
                  <a:pt x="30730" y="18829"/>
                </a:lnTo>
                <a:lnTo>
                  <a:pt x="30629" y="18447"/>
                </a:lnTo>
                <a:lnTo>
                  <a:pt x="30508" y="18064"/>
                </a:lnTo>
                <a:lnTo>
                  <a:pt x="30368" y="17681"/>
                </a:lnTo>
                <a:lnTo>
                  <a:pt x="30206" y="17339"/>
                </a:lnTo>
                <a:lnTo>
                  <a:pt x="30005" y="16977"/>
                </a:lnTo>
                <a:lnTo>
                  <a:pt x="29804" y="16634"/>
                </a:lnTo>
                <a:lnTo>
                  <a:pt x="29582" y="16312"/>
                </a:lnTo>
                <a:lnTo>
                  <a:pt x="29341" y="15990"/>
                </a:lnTo>
                <a:lnTo>
                  <a:pt x="29079" y="15688"/>
                </a:lnTo>
                <a:lnTo>
                  <a:pt x="28797" y="15406"/>
                </a:lnTo>
                <a:lnTo>
                  <a:pt x="28495" y="15144"/>
                </a:lnTo>
                <a:lnTo>
                  <a:pt x="28173" y="14902"/>
                </a:lnTo>
                <a:lnTo>
                  <a:pt x="27830" y="14661"/>
                </a:lnTo>
                <a:lnTo>
                  <a:pt x="27649" y="14540"/>
                </a:lnTo>
                <a:lnTo>
                  <a:pt x="27468" y="14439"/>
                </a:lnTo>
                <a:lnTo>
                  <a:pt x="27266" y="14339"/>
                </a:lnTo>
                <a:lnTo>
                  <a:pt x="27065" y="14278"/>
                </a:lnTo>
                <a:lnTo>
                  <a:pt x="26864" y="14238"/>
                </a:lnTo>
                <a:lnTo>
                  <a:pt x="26642" y="14218"/>
                </a:lnTo>
                <a:lnTo>
                  <a:pt x="26541" y="14117"/>
                </a:lnTo>
                <a:lnTo>
                  <a:pt x="26400" y="14057"/>
                </a:lnTo>
                <a:lnTo>
                  <a:pt x="26259" y="14016"/>
                </a:lnTo>
                <a:lnTo>
                  <a:pt x="26119" y="13996"/>
                </a:lnTo>
                <a:lnTo>
                  <a:pt x="26380" y="13694"/>
                </a:lnTo>
                <a:lnTo>
                  <a:pt x="26622" y="13392"/>
                </a:lnTo>
                <a:lnTo>
                  <a:pt x="27085" y="12748"/>
                </a:lnTo>
                <a:lnTo>
                  <a:pt x="27488" y="12184"/>
                </a:lnTo>
                <a:lnTo>
                  <a:pt x="27870" y="11620"/>
                </a:lnTo>
                <a:lnTo>
                  <a:pt x="28152" y="11580"/>
                </a:lnTo>
                <a:lnTo>
                  <a:pt x="28434" y="11540"/>
                </a:lnTo>
                <a:lnTo>
                  <a:pt x="29079" y="11439"/>
                </a:lnTo>
                <a:lnTo>
                  <a:pt x="29723" y="11378"/>
                </a:lnTo>
                <a:lnTo>
                  <a:pt x="30408" y="11358"/>
                </a:lnTo>
                <a:lnTo>
                  <a:pt x="31092" y="11378"/>
                </a:lnTo>
                <a:lnTo>
                  <a:pt x="31374" y="11399"/>
                </a:lnTo>
                <a:lnTo>
                  <a:pt x="31676" y="11459"/>
                </a:lnTo>
                <a:lnTo>
                  <a:pt x="31979" y="11499"/>
                </a:lnTo>
                <a:lnTo>
                  <a:pt x="32260" y="11499"/>
                </a:lnTo>
                <a:lnTo>
                  <a:pt x="32422" y="11479"/>
                </a:lnTo>
                <a:lnTo>
                  <a:pt x="32562" y="11439"/>
                </a:lnTo>
                <a:lnTo>
                  <a:pt x="32683" y="11358"/>
                </a:lnTo>
                <a:lnTo>
                  <a:pt x="32784" y="11237"/>
                </a:lnTo>
                <a:lnTo>
                  <a:pt x="32844" y="11117"/>
                </a:lnTo>
                <a:lnTo>
                  <a:pt x="32905" y="10976"/>
                </a:lnTo>
                <a:lnTo>
                  <a:pt x="32905" y="10835"/>
                </a:lnTo>
                <a:lnTo>
                  <a:pt x="32885" y="10674"/>
                </a:lnTo>
                <a:lnTo>
                  <a:pt x="32824" y="10492"/>
                </a:lnTo>
                <a:lnTo>
                  <a:pt x="32724" y="10331"/>
                </a:lnTo>
                <a:lnTo>
                  <a:pt x="32583" y="10190"/>
                </a:lnTo>
                <a:lnTo>
                  <a:pt x="32442" y="10090"/>
                </a:lnTo>
                <a:lnTo>
                  <a:pt x="32260" y="10009"/>
                </a:lnTo>
                <a:lnTo>
                  <a:pt x="32079" y="9949"/>
                </a:lnTo>
                <a:lnTo>
                  <a:pt x="31878" y="9908"/>
                </a:lnTo>
                <a:lnTo>
                  <a:pt x="31697" y="9888"/>
                </a:lnTo>
                <a:lnTo>
                  <a:pt x="31274" y="9848"/>
                </a:lnTo>
                <a:lnTo>
                  <a:pt x="30871" y="9828"/>
                </a:lnTo>
                <a:lnTo>
                  <a:pt x="30448" y="9808"/>
                </a:lnTo>
                <a:lnTo>
                  <a:pt x="30025" y="9828"/>
                </a:lnTo>
                <a:lnTo>
                  <a:pt x="29421" y="9888"/>
                </a:lnTo>
                <a:lnTo>
                  <a:pt x="28837" y="9989"/>
                </a:lnTo>
                <a:lnTo>
                  <a:pt x="29139" y="9385"/>
                </a:lnTo>
                <a:lnTo>
                  <a:pt x="29421" y="8781"/>
                </a:lnTo>
                <a:lnTo>
                  <a:pt x="29703" y="8156"/>
                </a:lnTo>
                <a:lnTo>
                  <a:pt x="29965" y="7532"/>
                </a:lnTo>
                <a:lnTo>
                  <a:pt x="30086" y="7492"/>
                </a:lnTo>
                <a:lnTo>
                  <a:pt x="30186" y="7452"/>
                </a:lnTo>
                <a:lnTo>
                  <a:pt x="30428" y="7331"/>
                </a:lnTo>
                <a:lnTo>
                  <a:pt x="30871" y="7069"/>
                </a:lnTo>
                <a:lnTo>
                  <a:pt x="31173" y="6908"/>
                </a:lnTo>
                <a:lnTo>
                  <a:pt x="31515" y="6767"/>
                </a:lnTo>
                <a:lnTo>
                  <a:pt x="31838" y="6646"/>
                </a:lnTo>
                <a:lnTo>
                  <a:pt x="32180" y="6545"/>
                </a:lnTo>
                <a:lnTo>
                  <a:pt x="32502" y="6465"/>
                </a:lnTo>
                <a:lnTo>
                  <a:pt x="32824" y="6404"/>
                </a:lnTo>
                <a:lnTo>
                  <a:pt x="33146" y="6384"/>
                </a:lnTo>
                <a:lnTo>
                  <a:pt x="33469" y="6364"/>
                </a:lnTo>
                <a:lnTo>
                  <a:pt x="33831" y="6384"/>
                </a:lnTo>
                <a:lnTo>
                  <a:pt x="34194" y="6404"/>
                </a:lnTo>
                <a:lnTo>
                  <a:pt x="34375" y="6425"/>
                </a:lnTo>
                <a:lnTo>
                  <a:pt x="34556" y="6465"/>
                </a:lnTo>
                <a:lnTo>
                  <a:pt x="34737" y="6485"/>
                </a:lnTo>
                <a:lnTo>
                  <a:pt x="34919" y="6485"/>
                </a:lnTo>
                <a:lnTo>
                  <a:pt x="35039" y="6465"/>
                </a:lnTo>
                <a:lnTo>
                  <a:pt x="35140" y="6425"/>
                </a:lnTo>
                <a:lnTo>
                  <a:pt x="35241" y="6384"/>
                </a:lnTo>
                <a:lnTo>
                  <a:pt x="35321" y="6324"/>
                </a:lnTo>
                <a:lnTo>
                  <a:pt x="35402" y="6243"/>
                </a:lnTo>
                <a:lnTo>
                  <a:pt x="35462" y="6163"/>
                </a:lnTo>
                <a:lnTo>
                  <a:pt x="35523" y="6082"/>
                </a:lnTo>
                <a:lnTo>
                  <a:pt x="35543" y="5982"/>
                </a:lnTo>
                <a:lnTo>
                  <a:pt x="35563" y="5881"/>
                </a:lnTo>
                <a:lnTo>
                  <a:pt x="35583" y="5800"/>
                </a:lnTo>
                <a:lnTo>
                  <a:pt x="35563" y="5700"/>
                </a:lnTo>
                <a:lnTo>
                  <a:pt x="35543" y="5599"/>
                </a:lnTo>
                <a:lnTo>
                  <a:pt x="35503" y="5498"/>
                </a:lnTo>
                <a:lnTo>
                  <a:pt x="35442" y="5418"/>
                </a:lnTo>
                <a:lnTo>
                  <a:pt x="35362" y="5337"/>
                </a:lnTo>
                <a:lnTo>
                  <a:pt x="35261" y="5257"/>
                </a:lnTo>
                <a:lnTo>
                  <a:pt x="35080" y="5156"/>
                </a:lnTo>
                <a:lnTo>
                  <a:pt x="34878" y="5075"/>
                </a:lnTo>
                <a:lnTo>
                  <a:pt x="34677" y="5035"/>
                </a:lnTo>
                <a:lnTo>
                  <a:pt x="34455" y="4995"/>
                </a:lnTo>
                <a:lnTo>
                  <a:pt x="34012" y="4955"/>
                </a:lnTo>
                <a:lnTo>
                  <a:pt x="33589" y="4955"/>
                </a:lnTo>
                <a:lnTo>
                  <a:pt x="33146" y="4975"/>
                </a:lnTo>
                <a:lnTo>
                  <a:pt x="32703" y="5035"/>
                </a:lnTo>
                <a:lnTo>
                  <a:pt x="32260" y="5116"/>
                </a:lnTo>
                <a:lnTo>
                  <a:pt x="31817" y="5236"/>
                </a:lnTo>
                <a:lnTo>
                  <a:pt x="31515" y="5337"/>
                </a:lnTo>
                <a:lnTo>
                  <a:pt x="31193" y="5458"/>
                </a:lnTo>
                <a:lnTo>
                  <a:pt x="30891" y="5599"/>
                </a:lnTo>
                <a:lnTo>
                  <a:pt x="30589" y="5760"/>
                </a:lnTo>
                <a:lnTo>
                  <a:pt x="30589" y="5760"/>
                </a:lnTo>
                <a:lnTo>
                  <a:pt x="30730" y="5257"/>
                </a:lnTo>
                <a:lnTo>
                  <a:pt x="30871" y="4753"/>
                </a:lnTo>
                <a:lnTo>
                  <a:pt x="30992" y="4270"/>
                </a:lnTo>
                <a:lnTo>
                  <a:pt x="31092" y="3766"/>
                </a:lnTo>
                <a:lnTo>
                  <a:pt x="31274" y="2800"/>
                </a:lnTo>
                <a:lnTo>
                  <a:pt x="31334" y="2296"/>
                </a:lnTo>
                <a:lnTo>
                  <a:pt x="31374" y="1813"/>
                </a:lnTo>
                <a:lnTo>
                  <a:pt x="31374" y="1330"/>
                </a:lnTo>
                <a:lnTo>
                  <a:pt x="31354" y="1088"/>
                </a:lnTo>
                <a:lnTo>
                  <a:pt x="31334" y="847"/>
                </a:lnTo>
                <a:lnTo>
                  <a:pt x="31294" y="706"/>
                </a:lnTo>
                <a:lnTo>
                  <a:pt x="31254" y="585"/>
                </a:lnTo>
                <a:lnTo>
                  <a:pt x="31193" y="464"/>
                </a:lnTo>
                <a:lnTo>
                  <a:pt x="31113" y="363"/>
                </a:lnTo>
                <a:lnTo>
                  <a:pt x="31012" y="283"/>
                </a:lnTo>
                <a:lnTo>
                  <a:pt x="31072" y="303"/>
                </a:lnTo>
                <a:lnTo>
                  <a:pt x="31072" y="303"/>
                </a:lnTo>
                <a:lnTo>
                  <a:pt x="30951" y="101"/>
                </a:lnTo>
                <a:lnTo>
                  <a:pt x="30931" y="41"/>
                </a:lnTo>
                <a:lnTo>
                  <a:pt x="30871" y="21"/>
                </a:lnTo>
                <a:lnTo>
                  <a:pt x="30831" y="1"/>
                </a:lnTo>
                <a:lnTo>
                  <a:pt x="30710" y="1"/>
                </a:lnTo>
                <a:lnTo>
                  <a:pt x="30670" y="21"/>
                </a:lnTo>
                <a:lnTo>
                  <a:pt x="30609" y="61"/>
                </a:lnTo>
                <a:lnTo>
                  <a:pt x="30589" y="101"/>
                </a:lnTo>
                <a:lnTo>
                  <a:pt x="30488" y="222"/>
                </a:lnTo>
                <a:lnTo>
                  <a:pt x="30388" y="323"/>
                </a:lnTo>
                <a:lnTo>
                  <a:pt x="30287" y="424"/>
                </a:lnTo>
                <a:lnTo>
                  <a:pt x="30186" y="565"/>
                </a:lnTo>
                <a:lnTo>
                  <a:pt x="30126" y="665"/>
                </a:lnTo>
                <a:lnTo>
                  <a:pt x="30065" y="766"/>
                </a:lnTo>
                <a:lnTo>
                  <a:pt x="30005" y="1008"/>
                </a:lnTo>
                <a:lnTo>
                  <a:pt x="29904" y="1491"/>
                </a:lnTo>
                <a:lnTo>
                  <a:pt x="29723" y="2337"/>
                </a:lnTo>
                <a:lnTo>
                  <a:pt x="29562" y="2035"/>
                </a:lnTo>
                <a:lnTo>
                  <a:pt x="29381" y="1753"/>
                </a:lnTo>
                <a:lnTo>
                  <a:pt x="29179" y="1471"/>
                </a:lnTo>
                <a:lnTo>
                  <a:pt x="28938" y="1209"/>
                </a:lnTo>
                <a:lnTo>
                  <a:pt x="28696" y="988"/>
                </a:lnTo>
                <a:lnTo>
                  <a:pt x="28555" y="907"/>
                </a:lnTo>
                <a:lnTo>
                  <a:pt x="28414" y="806"/>
                </a:lnTo>
                <a:lnTo>
                  <a:pt x="28273" y="746"/>
                </a:lnTo>
                <a:lnTo>
                  <a:pt x="28132" y="685"/>
                </a:lnTo>
                <a:lnTo>
                  <a:pt x="27971" y="625"/>
                </a:lnTo>
                <a:lnTo>
                  <a:pt x="27810" y="605"/>
                </a:lnTo>
                <a:lnTo>
                  <a:pt x="27669" y="585"/>
                </a:lnTo>
                <a:lnTo>
                  <a:pt x="27508" y="625"/>
                </a:lnTo>
                <a:lnTo>
                  <a:pt x="27367" y="706"/>
                </a:lnTo>
                <a:lnTo>
                  <a:pt x="27246" y="806"/>
                </a:lnTo>
                <a:lnTo>
                  <a:pt x="27146" y="927"/>
                </a:lnTo>
                <a:lnTo>
                  <a:pt x="27125" y="1008"/>
                </a:lnTo>
                <a:lnTo>
                  <a:pt x="27105" y="1068"/>
                </a:lnTo>
                <a:lnTo>
                  <a:pt x="27105" y="1149"/>
                </a:lnTo>
                <a:lnTo>
                  <a:pt x="27125" y="1229"/>
                </a:lnTo>
                <a:lnTo>
                  <a:pt x="27166" y="1310"/>
                </a:lnTo>
                <a:lnTo>
                  <a:pt x="27206" y="1390"/>
                </a:lnTo>
                <a:lnTo>
                  <a:pt x="27387" y="1592"/>
                </a:lnTo>
                <a:lnTo>
                  <a:pt x="27568" y="1813"/>
                </a:lnTo>
                <a:lnTo>
                  <a:pt x="27951" y="2216"/>
                </a:lnTo>
                <a:lnTo>
                  <a:pt x="28112" y="2437"/>
                </a:lnTo>
                <a:lnTo>
                  <a:pt x="28273" y="2659"/>
                </a:lnTo>
                <a:lnTo>
                  <a:pt x="28414" y="2901"/>
                </a:lnTo>
                <a:lnTo>
                  <a:pt x="28535" y="3162"/>
                </a:lnTo>
                <a:lnTo>
                  <a:pt x="28616" y="3404"/>
                </a:lnTo>
                <a:lnTo>
                  <a:pt x="28696" y="3646"/>
                </a:lnTo>
                <a:lnTo>
                  <a:pt x="28736" y="3907"/>
                </a:lnTo>
                <a:lnTo>
                  <a:pt x="28757" y="4169"/>
                </a:lnTo>
                <a:lnTo>
                  <a:pt x="28757" y="4451"/>
                </a:lnTo>
                <a:lnTo>
                  <a:pt x="28777" y="4713"/>
                </a:lnTo>
                <a:lnTo>
                  <a:pt x="28817" y="4854"/>
                </a:lnTo>
                <a:lnTo>
                  <a:pt x="28837" y="4995"/>
                </a:lnTo>
                <a:lnTo>
                  <a:pt x="28897" y="5116"/>
                </a:lnTo>
                <a:lnTo>
                  <a:pt x="28958" y="5236"/>
                </a:lnTo>
                <a:lnTo>
                  <a:pt x="28676" y="6082"/>
                </a:lnTo>
                <a:lnTo>
                  <a:pt x="28354" y="6908"/>
                </a:lnTo>
                <a:lnTo>
                  <a:pt x="28072" y="7593"/>
                </a:lnTo>
                <a:lnTo>
                  <a:pt x="27750" y="8257"/>
                </a:lnTo>
                <a:lnTo>
                  <a:pt x="27407" y="8922"/>
                </a:lnTo>
                <a:lnTo>
                  <a:pt x="27045" y="9566"/>
                </a:lnTo>
                <a:lnTo>
                  <a:pt x="26984" y="9163"/>
                </a:lnTo>
                <a:lnTo>
                  <a:pt x="26884" y="8740"/>
                </a:lnTo>
                <a:lnTo>
                  <a:pt x="26763" y="8338"/>
                </a:lnTo>
                <a:lnTo>
                  <a:pt x="26602" y="7955"/>
                </a:lnTo>
                <a:lnTo>
                  <a:pt x="26380" y="7512"/>
                </a:lnTo>
                <a:lnTo>
                  <a:pt x="26119" y="7109"/>
                </a:lnTo>
                <a:lnTo>
                  <a:pt x="25978" y="6908"/>
                </a:lnTo>
                <a:lnTo>
                  <a:pt x="25816" y="6727"/>
                </a:lnTo>
                <a:lnTo>
                  <a:pt x="25655" y="6545"/>
                </a:lnTo>
                <a:lnTo>
                  <a:pt x="25474" y="6364"/>
                </a:lnTo>
                <a:lnTo>
                  <a:pt x="25293" y="6223"/>
                </a:lnTo>
                <a:lnTo>
                  <a:pt x="25092" y="6062"/>
                </a:lnTo>
                <a:lnTo>
                  <a:pt x="24850" y="5921"/>
                </a:lnTo>
                <a:lnTo>
                  <a:pt x="24588" y="5800"/>
                </a:lnTo>
                <a:lnTo>
                  <a:pt x="24326" y="5720"/>
                </a:lnTo>
                <a:lnTo>
                  <a:pt x="24205" y="5700"/>
                </a:lnTo>
                <a:lnTo>
                  <a:pt x="24065" y="5680"/>
                </a:lnTo>
                <a:lnTo>
                  <a:pt x="23944" y="5700"/>
                </a:lnTo>
                <a:lnTo>
                  <a:pt x="23823" y="5720"/>
                </a:lnTo>
                <a:lnTo>
                  <a:pt x="23702" y="5760"/>
                </a:lnTo>
                <a:lnTo>
                  <a:pt x="23601" y="5841"/>
                </a:lnTo>
                <a:lnTo>
                  <a:pt x="23501" y="5921"/>
                </a:lnTo>
                <a:lnTo>
                  <a:pt x="23440" y="6022"/>
                </a:lnTo>
                <a:lnTo>
                  <a:pt x="23400" y="6143"/>
                </a:lnTo>
                <a:lnTo>
                  <a:pt x="23400" y="6223"/>
                </a:lnTo>
                <a:lnTo>
                  <a:pt x="23420" y="6284"/>
                </a:lnTo>
                <a:lnTo>
                  <a:pt x="23481" y="6445"/>
                </a:lnTo>
                <a:lnTo>
                  <a:pt x="23581" y="6606"/>
                </a:lnTo>
                <a:lnTo>
                  <a:pt x="23722" y="6747"/>
                </a:lnTo>
                <a:lnTo>
                  <a:pt x="23863" y="6888"/>
                </a:lnTo>
                <a:lnTo>
                  <a:pt x="24185" y="7129"/>
                </a:lnTo>
                <a:lnTo>
                  <a:pt x="24467" y="7371"/>
                </a:lnTo>
                <a:lnTo>
                  <a:pt x="24608" y="7512"/>
                </a:lnTo>
                <a:lnTo>
                  <a:pt x="24729" y="7653"/>
                </a:lnTo>
                <a:lnTo>
                  <a:pt x="24930" y="7975"/>
                </a:lnTo>
                <a:lnTo>
                  <a:pt x="25112" y="8297"/>
                </a:lnTo>
                <a:lnTo>
                  <a:pt x="25253" y="8640"/>
                </a:lnTo>
                <a:lnTo>
                  <a:pt x="25333" y="8881"/>
                </a:lnTo>
                <a:lnTo>
                  <a:pt x="25394" y="9103"/>
                </a:lnTo>
                <a:lnTo>
                  <a:pt x="25494" y="9586"/>
                </a:lnTo>
                <a:lnTo>
                  <a:pt x="25555" y="10049"/>
                </a:lnTo>
                <a:lnTo>
                  <a:pt x="25575" y="10533"/>
                </a:lnTo>
                <a:lnTo>
                  <a:pt x="25575" y="11197"/>
                </a:lnTo>
                <a:lnTo>
                  <a:pt x="25575" y="11499"/>
                </a:lnTo>
                <a:lnTo>
                  <a:pt x="25595" y="11801"/>
                </a:lnTo>
                <a:lnTo>
                  <a:pt x="25212" y="12325"/>
                </a:lnTo>
                <a:lnTo>
                  <a:pt x="24910" y="12687"/>
                </a:lnTo>
                <a:lnTo>
                  <a:pt x="24749" y="12869"/>
                </a:lnTo>
                <a:lnTo>
                  <a:pt x="24628" y="13070"/>
                </a:lnTo>
                <a:lnTo>
                  <a:pt x="24306" y="12949"/>
                </a:lnTo>
                <a:lnTo>
                  <a:pt x="23964" y="12848"/>
                </a:lnTo>
                <a:lnTo>
                  <a:pt x="23380" y="12687"/>
                </a:lnTo>
                <a:lnTo>
                  <a:pt x="21950" y="12385"/>
                </a:lnTo>
                <a:lnTo>
                  <a:pt x="20520" y="12103"/>
                </a:lnTo>
                <a:lnTo>
                  <a:pt x="19816" y="11983"/>
                </a:lnTo>
                <a:lnTo>
                  <a:pt x="19091" y="11882"/>
                </a:lnTo>
                <a:lnTo>
                  <a:pt x="18366" y="11801"/>
                </a:lnTo>
                <a:lnTo>
                  <a:pt x="17641" y="11721"/>
                </a:lnTo>
                <a:lnTo>
                  <a:pt x="16996" y="11680"/>
                </a:lnTo>
                <a:lnTo>
                  <a:pt x="15687" y="11680"/>
                </a:lnTo>
                <a:lnTo>
                  <a:pt x="15043" y="11721"/>
                </a:lnTo>
                <a:lnTo>
                  <a:pt x="14378" y="11801"/>
                </a:lnTo>
                <a:lnTo>
                  <a:pt x="13734" y="11902"/>
                </a:lnTo>
                <a:lnTo>
                  <a:pt x="13110" y="12023"/>
                </a:lnTo>
                <a:lnTo>
                  <a:pt x="12465" y="12184"/>
                </a:lnTo>
                <a:lnTo>
                  <a:pt x="11902" y="12365"/>
                </a:lnTo>
                <a:lnTo>
                  <a:pt x="11338" y="12587"/>
                </a:lnTo>
                <a:lnTo>
                  <a:pt x="10794" y="12828"/>
                </a:lnTo>
                <a:lnTo>
                  <a:pt x="10270" y="13110"/>
                </a:lnTo>
                <a:lnTo>
                  <a:pt x="10069" y="13231"/>
                </a:lnTo>
                <a:lnTo>
                  <a:pt x="9988" y="13070"/>
                </a:lnTo>
                <a:lnTo>
                  <a:pt x="9908" y="12929"/>
                </a:lnTo>
                <a:lnTo>
                  <a:pt x="9827" y="12808"/>
                </a:lnTo>
                <a:lnTo>
                  <a:pt x="9707" y="12707"/>
                </a:lnTo>
                <a:lnTo>
                  <a:pt x="9465" y="12486"/>
                </a:lnTo>
                <a:lnTo>
                  <a:pt x="9183" y="12285"/>
                </a:lnTo>
                <a:lnTo>
                  <a:pt x="8961" y="12103"/>
                </a:lnTo>
                <a:lnTo>
                  <a:pt x="8599" y="11781"/>
                </a:lnTo>
                <a:lnTo>
                  <a:pt x="8297" y="11519"/>
                </a:lnTo>
                <a:lnTo>
                  <a:pt x="8015" y="11217"/>
                </a:lnTo>
                <a:lnTo>
                  <a:pt x="7733" y="10915"/>
                </a:lnTo>
                <a:lnTo>
                  <a:pt x="7451" y="10613"/>
                </a:lnTo>
                <a:lnTo>
                  <a:pt x="7572" y="10513"/>
                </a:lnTo>
                <a:lnTo>
                  <a:pt x="7693" y="10372"/>
                </a:lnTo>
                <a:lnTo>
                  <a:pt x="7793" y="10231"/>
                </a:lnTo>
                <a:lnTo>
                  <a:pt x="7894" y="10069"/>
                </a:lnTo>
                <a:lnTo>
                  <a:pt x="8075" y="9767"/>
                </a:lnTo>
                <a:lnTo>
                  <a:pt x="8257" y="9465"/>
                </a:lnTo>
                <a:lnTo>
                  <a:pt x="8518" y="9123"/>
                </a:lnTo>
                <a:lnTo>
                  <a:pt x="8780" y="8761"/>
                </a:lnTo>
                <a:lnTo>
                  <a:pt x="9062" y="8438"/>
                </a:lnTo>
                <a:lnTo>
                  <a:pt x="9364" y="8116"/>
                </a:lnTo>
                <a:lnTo>
                  <a:pt x="9666" y="7834"/>
                </a:lnTo>
                <a:lnTo>
                  <a:pt x="9968" y="7572"/>
                </a:lnTo>
                <a:lnTo>
                  <a:pt x="10291" y="7331"/>
                </a:lnTo>
                <a:lnTo>
                  <a:pt x="10633" y="7089"/>
                </a:lnTo>
                <a:lnTo>
                  <a:pt x="10995" y="6888"/>
                </a:lnTo>
                <a:lnTo>
                  <a:pt x="11378" y="6686"/>
                </a:lnTo>
                <a:lnTo>
                  <a:pt x="11599" y="6525"/>
                </a:lnTo>
                <a:lnTo>
                  <a:pt x="11801" y="6364"/>
                </a:lnTo>
                <a:lnTo>
                  <a:pt x="11902" y="6223"/>
                </a:lnTo>
                <a:lnTo>
                  <a:pt x="11962" y="6062"/>
                </a:lnTo>
                <a:lnTo>
                  <a:pt x="11982" y="5982"/>
                </a:lnTo>
                <a:lnTo>
                  <a:pt x="12002" y="5901"/>
                </a:lnTo>
                <a:lnTo>
                  <a:pt x="12022" y="5800"/>
                </a:lnTo>
                <a:lnTo>
                  <a:pt x="12002" y="5700"/>
                </a:lnTo>
                <a:lnTo>
                  <a:pt x="11982" y="5619"/>
                </a:lnTo>
                <a:lnTo>
                  <a:pt x="11942" y="5539"/>
                </a:lnTo>
                <a:lnTo>
                  <a:pt x="11881" y="5458"/>
                </a:lnTo>
                <a:lnTo>
                  <a:pt x="11801" y="5398"/>
                </a:lnTo>
                <a:lnTo>
                  <a:pt x="11720" y="5357"/>
                </a:lnTo>
                <a:lnTo>
                  <a:pt x="11599" y="5277"/>
                </a:lnTo>
                <a:lnTo>
                  <a:pt x="11438" y="5236"/>
                </a:lnTo>
                <a:lnTo>
                  <a:pt x="11297" y="5236"/>
                </a:lnTo>
                <a:lnTo>
                  <a:pt x="11156" y="5257"/>
                </a:lnTo>
                <a:lnTo>
                  <a:pt x="10935" y="5317"/>
                </a:lnTo>
                <a:lnTo>
                  <a:pt x="10734" y="5377"/>
                </a:lnTo>
                <a:lnTo>
                  <a:pt x="10532" y="5458"/>
                </a:lnTo>
                <a:lnTo>
                  <a:pt x="10331" y="5559"/>
                </a:lnTo>
                <a:lnTo>
                  <a:pt x="9928" y="5800"/>
                </a:lnTo>
                <a:lnTo>
                  <a:pt x="9545" y="6062"/>
                </a:lnTo>
                <a:lnTo>
                  <a:pt x="9163" y="6344"/>
                </a:lnTo>
                <a:lnTo>
                  <a:pt x="8820" y="6646"/>
                </a:lnTo>
                <a:lnTo>
                  <a:pt x="8498" y="6968"/>
                </a:lnTo>
                <a:lnTo>
                  <a:pt x="8176" y="7270"/>
                </a:lnTo>
                <a:lnTo>
                  <a:pt x="7874" y="7613"/>
                </a:lnTo>
                <a:lnTo>
                  <a:pt x="7572" y="7995"/>
                </a:lnTo>
                <a:lnTo>
                  <a:pt x="7310" y="8378"/>
                </a:lnTo>
                <a:lnTo>
                  <a:pt x="7048" y="8761"/>
                </a:lnTo>
                <a:lnTo>
                  <a:pt x="6847" y="9143"/>
                </a:lnTo>
                <a:lnTo>
                  <a:pt x="6746" y="9365"/>
                </a:lnTo>
                <a:lnTo>
                  <a:pt x="6646" y="9566"/>
                </a:lnTo>
                <a:lnTo>
                  <a:pt x="6283" y="9002"/>
                </a:lnTo>
                <a:lnTo>
                  <a:pt x="5961" y="8398"/>
                </a:lnTo>
                <a:lnTo>
                  <a:pt x="5659" y="7814"/>
                </a:lnTo>
                <a:lnTo>
                  <a:pt x="5417" y="7250"/>
                </a:lnTo>
                <a:lnTo>
                  <a:pt x="5135" y="6505"/>
                </a:lnTo>
                <a:lnTo>
                  <a:pt x="4894" y="5720"/>
                </a:lnTo>
                <a:lnTo>
                  <a:pt x="4994" y="5659"/>
                </a:lnTo>
                <a:lnTo>
                  <a:pt x="5095" y="5579"/>
                </a:lnTo>
                <a:lnTo>
                  <a:pt x="5216" y="5458"/>
                </a:lnTo>
                <a:lnTo>
                  <a:pt x="5317" y="5317"/>
                </a:lnTo>
                <a:lnTo>
                  <a:pt x="5538" y="5015"/>
                </a:lnTo>
                <a:lnTo>
                  <a:pt x="5901" y="4371"/>
                </a:lnTo>
                <a:lnTo>
                  <a:pt x="6102" y="4069"/>
                </a:lnTo>
                <a:lnTo>
                  <a:pt x="6344" y="3787"/>
                </a:lnTo>
                <a:lnTo>
                  <a:pt x="6585" y="3525"/>
                </a:lnTo>
                <a:lnTo>
                  <a:pt x="6847" y="3263"/>
                </a:lnTo>
                <a:lnTo>
                  <a:pt x="7129" y="3042"/>
                </a:lnTo>
                <a:lnTo>
                  <a:pt x="7411" y="2820"/>
                </a:lnTo>
                <a:lnTo>
                  <a:pt x="7713" y="2639"/>
                </a:lnTo>
                <a:lnTo>
                  <a:pt x="8035" y="2458"/>
                </a:lnTo>
                <a:lnTo>
                  <a:pt x="8216" y="2337"/>
                </a:lnTo>
                <a:lnTo>
                  <a:pt x="8418" y="2216"/>
                </a:lnTo>
                <a:lnTo>
                  <a:pt x="8579" y="2075"/>
                </a:lnTo>
                <a:lnTo>
                  <a:pt x="8659" y="1994"/>
                </a:lnTo>
                <a:lnTo>
                  <a:pt x="8720" y="1894"/>
                </a:lnTo>
                <a:lnTo>
                  <a:pt x="8780" y="1773"/>
                </a:lnTo>
                <a:lnTo>
                  <a:pt x="8820" y="1652"/>
                </a:lnTo>
                <a:lnTo>
                  <a:pt x="8820" y="1531"/>
                </a:lnTo>
                <a:lnTo>
                  <a:pt x="8820" y="1390"/>
                </a:lnTo>
                <a:lnTo>
                  <a:pt x="8800" y="1269"/>
                </a:lnTo>
                <a:lnTo>
                  <a:pt x="8760" y="1149"/>
                </a:lnTo>
                <a:lnTo>
                  <a:pt x="8680" y="1028"/>
                </a:lnTo>
                <a:lnTo>
                  <a:pt x="8599" y="927"/>
                </a:lnTo>
                <a:lnTo>
                  <a:pt x="8498" y="867"/>
                </a:lnTo>
                <a:lnTo>
                  <a:pt x="8418" y="806"/>
                </a:lnTo>
                <a:lnTo>
                  <a:pt x="8317" y="766"/>
                </a:lnTo>
                <a:lnTo>
                  <a:pt x="8216" y="726"/>
                </a:lnTo>
                <a:lnTo>
                  <a:pt x="8015" y="706"/>
                </a:lnTo>
                <a:lnTo>
                  <a:pt x="7814" y="706"/>
                </a:lnTo>
                <a:lnTo>
                  <a:pt x="7592" y="746"/>
                </a:lnTo>
                <a:lnTo>
                  <a:pt x="7371" y="826"/>
                </a:lnTo>
                <a:lnTo>
                  <a:pt x="7129" y="907"/>
                </a:lnTo>
                <a:lnTo>
                  <a:pt x="6907" y="1028"/>
                </a:lnTo>
                <a:lnTo>
                  <a:pt x="6706" y="1169"/>
                </a:lnTo>
                <a:lnTo>
                  <a:pt x="6485" y="1330"/>
                </a:lnTo>
                <a:lnTo>
                  <a:pt x="6082" y="1632"/>
                </a:lnTo>
                <a:lnTo>
                  <a:pt x="5739" y="1954"/>
                </a:lnTo>
                <a:lnTo>
                  <a:pt x="5458" y="2216"/>
                </a:lnTo>
                <a:lnTo>
                  <a:pt x="5216" y="2498"/>
                </a:lnTo>
                <a:lnTo>
                  <a:pt x="4954" y="2800"/>
                </a:lnTo>
                <a:lnTo>
                  <a:pt x="4712" y="3142"/>
                </a:lnTo>
                <a:lnTo>
                  <a:pt x="4471" y="3485"/>
                </a:lnTo>
                <a:lnTo>
                  <a:pt x="4451" y="3062"/>
                </a:lnTo>
                <a:lnTo>
                  <a:pt x="4410" y="2619"/>
                </a:lnTo>
                <a:lnTo>
                  <a:pt x="4370" y="1753"/>
                </a:lnTo>
                <a:lnTo>
                  <a:pt x="4370" y="1249"/>
                </a:lnTo>
                <a:lnTo>
                  <a:pt x="4350" y="967"/>
                </a:lnTo>
                <a:lnTo>
                  <a:pt x="4330" y="685"/>
                </a:lnTo>
                <a:lnTo>
                  <a:pt x="4290" y="565"/>
                </a:lnTo>
                <a:lnTo>
                  <a:pt x="4249" y="444"/>
                </a:lnTo>
                <a:lnTo>
                  <a:pt x="4209" y="323"/>
                </a:lnTo>
                <a:lnTo>
                  <a:pt x="4128" y="222"/>
                </a:lnTo>
                <a:lnTo>
                  <a:pt x="4048" y="142"/>
                </a:lnTo>
                <a:lnTo>
                  <a:pt x="3947" y="61"/>
                </a:lnTo>
                <a:lnTo>
                  <a:pt x="3847" y="21"/>
                </a:lnTo>
                <a:lnTo>
                  <a:pt x="370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3"/>
          <p:cNvSpPr txBox="1">
            <a:spLocks noGrp="1"/>
          </p:cNvSpPr>
          <p:nvPr>
            <p:ph type="sldNum" idx="12"/>
          </p:nvPr>
        </p:nvSpPr>
        <p:spPr>
          <a:xfrm>
            <a:off x="4297650" y="4825089"/>
            <a:ext cx="548700" cy="3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ristmas 2014 special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F3F3F3"/>
      </a:lt2>
      <a:accent1>
        <a:srgbClr val="EF001B"/>
      </a:accent1>
      <a:accent2>
        <a:srgbClr val="A80013"/>
      </a:accent2>
      <a:accent3>
        <a:srgbClr val="45818E"/>
      </a:accent3>
      <a:accent4>
        <a:srgbClr val="239CB6"/>
      </a:accent4>
      <a:accent5>
        <a:srgbClr val="EFEFEF"/>
      </a:accent5>
      <a:accent6>
        <a:srgbClr val="FFFFFF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Apresentação na tela (16:9)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Roboto Slab</vt:lpstr>
      <vt:lpstr>Satisfy</vt:lpstr>
      <vt:lpstr>Christmas 2014 special template</vt:lpstr>
      <vt:lpstr>Come spend Christmas with me.                                              Student John the Baptist</vt:lpstr>
      <vt:lpstr>hello!  I am john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 spend Christmas with me.                                              Student John the Baptist</dc:title>
  <dc:creator>João Batista Bernardo</dc:creator>
  <cp:lastModifiedBy>João Batista</cp:lastModifiedBy>
  <cp:revision>2</cp:revision>
  <dcterms:modified xsi:type="dcterms:W3CDTF">2021-12-29T22:49:12Z</dcterms:modified>
</cp:coreProperties>
</file>