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4"/>
    </p:embeddedFont>
    <p:embeddedFont>
      <p:font typeface="Lora" pitchFamily="2" charset="0"/>
      <p:regular r:id="rId5"/>
      <p:bold r:id="rId6"/>
      <p:italic r:id="rId7"/>
      <p:bold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/>
      <p:bold r:id="rId13"/>
      <p:boldItalic r:id="rId14"/>
    </p:embeddedFont>
    <p:embeddedFont>
      <p:font typeface="Montserrat Light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89B955-EFB6-4AF5-AAA7-9F71F89C7179}">
  <a:tblStyle styleId="{2289B955-EFB6-4AF5-AAA7-9F71F89C71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font" Target="fonts/font10.fntdata" /><Relationship Id="rId18" Type="http://schemas.openxmlformats.org/officeDocument/2006/relationships/font" Target="fonts/font15.fntdata" /><Relationship Id="rId3" Type="http://schemas.openxmlformats.org/officeDocument/2006/relationships/notesMaster" Target="notesMasters/notesMaster1.xml" /><Relationship Id="rId21" Type="http://schemas.openxmlformats.org/officeDocument/2006/relationships/theme" Target="theme/theme1.xml" /><Relationship Id="rId7" Type="http://schemas.openxmlformats.org/officeDocument/2006/relationships/font" Target="fonts/font4.fntdata" /><Relationship Id="rId12" Type="http://schemas.openxmlformats.org/officeDocument/2006/relationships/font" Target="fonts/font9.fntdata" /><Relationship Id="rId17" Type="http://schemas.openxmlformats.org/officeDocument/2006/relationships/font" Target="fonts/font14.fntdata" /><Relationship Id="rId2" Type="http://schemas.openxmlformats.org/officeDocument/2006/relationships/slide" Target="slides/slide1.xml" /><Relationship Id="rId16" Type="http://schemas.openxmlformats.org/officeDocument/2006/relationships/font" Target="fonts/font13.fntdata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5" Type="http://schemas.openxmlformats.org/officeDocument/2006/relationships/font" Target="fonts/font2.fntdata" /><Relationship Id="rId15" Type="http://schemas.openxmlformats.org/officeDocument/2006/relationships/font" Target="fonts/font12.fntdata" /><Relationship Id="rId10" Type="http://schemas.openxmlformats.org/officeDocument/2006/relationships/font" Target="fonts/font7.fntdata" /><Relationship Id="rId19" Type="http://schemas.openxmlformats.org/officeDocument/2006/relationships/presProps" Target="presProps.xml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font" Target="fonts/font11.fntdata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044025" y="1892400"/>
            <a:ext cx="5055900" cy="1358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 b="0" i="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13" name="Google Shape;13;p2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2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p11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559" name="Google Shape;559;p11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1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"/>
          <p:cNvGrpSpPr/>
          <p:nvPr/>
        </p:nvGrpSpPr>
        <p:grpSpPr>
          <a:xfrm>
            <a:off x="393012" y="554487"/>
            <a:ext cx="8409300" cy="4370700"/>
            <a:chOff x="393012" y="554487"/>
            <a:chExt cx="8409300" cy="4370700"/>
          </a:xfrm>
        </p:grpSpPr>
        <p:sp>
          <p:nvSpPr>
            <p:cNvPr id="92" name="Google Shape;92;p3"/>
            <p:cNvSpPr/>
            <p:nvPr/>
          </p:nvSpPr>
          <p:spPr>
            <a:xfrm>
              <a:off x="3745812" y="111065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526612" y="1026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145612" y="14840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993212" y="14078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72200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467400" y="55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38800" y="1545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696000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619800" y="1892412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10200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6400" y="2459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15000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619800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772200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65646" y="3945229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612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696000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29200" y="489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8408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2218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1362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2886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822012" y="4212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5934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736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74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93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879412" y="4288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31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412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7938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2510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418588" y="3663510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510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936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1748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79612" y="3602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708212" y="3373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089212" y="3145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165412" y="2992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013012" y="2002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46412" y="1849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089212" y="1392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320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784412" y="1621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0892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0986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327212" y="1087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510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022412" y="63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890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184212" y="1164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55612" y="935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031812" y="1011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117412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98212" y="11792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212412" y="874463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22212" y="70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041212" y="1316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717612" y="1240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622612" y="2611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775012" y="3297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317812" y="4135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708212" y="4593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526612" y="4364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17212" y="4516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4355412" y="3831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4279212" y="3907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679012" y="37548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78812" y="39834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212" y="4440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78812" y="3526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97812" y="2764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93012" y="25356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993212" y="26880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0200" y="859287"/>
              <a:ext cx="27300" cy="27300"/>
            </a:xfrm>
            <a:prstGeom prst="ellipse">
              <a:avLst/>
            </a:prstGeom>
            <a:solidFill>
              <a:srgbClr val="E5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3"/>
          <p:cNvSpPr txBox="1">
            <a:spLocks noGrp="1"/>
          </p:cNvSpPr>
          <p:nvPr>
            <p:ph type="ctrTitle"/>
          </p:nvPr>
        </p:nvSpPr>
        <p:spPr>
          <a:xfrm>
            <a:off x="2025100" y="2202963"/>
            <a:ext cx="5093700" cy="477000"/>
          </a:xfrm>
          <a:prstGeom prst="rect">
            <a:avLst/>
          </a:prstGeom>
          <a:noFill/>
          <a:effectLst>
            <a:outerShdw blurRad="85725" dist="19050" dir="5400000" algn="bl" rotWithShape="0">
              <a:srgbClr val="20124D">
                <a:alpha val="3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bril Fatface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025100" y="2673513"/>
            <a:ext cx="5094000" cy="2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4"/>
          <p:cNvSpPr txBox="1">
            <a:spLocks noGrp="1"/>
          </p:cNvSpPr>
          <p:nvPr>
            <p:ph type="body" idx="1"/>
          </p:nvPr>
        </p:nvSpPr>
        <p:spPr>
          <a:xfrm>
            <a:off x="2200475" y="1321650"/>
            <a:ext cx="4743000" cy="2500200"/>
          </a:xfrm>
          <a:prstGeom prst="rect">
            <a:avLst/>
          </a:prstGeom>
          <a:effectLst>
            <a:outerShdw blurRad="57150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⋆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Char char="○"/>
              <a:defRPr i="1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" name="Google Shape;173;p4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5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177" name="Google Shape;177;p5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5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21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5942100" cy="25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37" name="Google Shape;237;p5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6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241" name="Google Shape;241;p6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6"/>
          <p:cNvSpPr txBox="1">
            <a:spLocks noGrp="1"/>
          </p:cNvSpPr>
          <p:nvPr>
            <p:ph type="title"/>
          </p:nvPr>
        </p:nvSpPr>
        <p:spPr>
          <a:xfrm>
            <a:off x="1601225" y="874250"/>
            <a:ext cx="59493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"/>
          <p:cNvSpPr txBox="1">
            <a:spLocks noGrp="1"/>
          </p:cNvSpPr>
          <p:nvPr>
            <p:ph type="body" idx="1"/>
          </p:nvPr>
        </p:nvSpPr>
        <p:spPr>
          <a:xfrm>
            <a:off x="1601225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body" idx="2"/>
          </p:nvPr>
        </p:nvSpPr>
        <p:spPr>
          <a:xfrm>
            <a:off x="4662929" y="1533975"/>
            <a:ext cx="28875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1" name="Google Shape;301;p6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7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06" name="Google Shape;306;p7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7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1"/>
          </p:nvPr>
        </p:nvSpPr>
        <p:spPr>
          <a:xfrm>
            <a:off x="1077582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2"/>
          </p:nvPr>
        </p:nvSpPr>
        <p:spPr>
          <a:xfrm>
            <a:off x="3493910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3"/>
          </p:nvPr>
        </p:nvSpPr>
        <p:spPr>
          <a:xfrm>
            <a:off x="5910238" y="1533975"/>
            <a:ext cx="21561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>
            <a:endParaRPr/>
          </a:p>
        </p:txBody>
      </p:sp>
      <p:sp>
        <p:nvSpPr>
          <p:cNvPr id="367" name="Google Shape;367;p7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8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372" name="Google Shape;372;p8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8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8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1" name="Google Shape;431;p8"/>
          <p:cNvSpPr/>
          <p:nvPr/>
        </p:nvSpPr>
        <p:spPr>
          <a:xfrm>
            <a:off x="3886200" y="13592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4" name="Google Shape;434;p9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35" name="Google Shape;435;p9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9"/>
          <p:cNvSpPr txBox="1">
            <a:spLocks noGrp="1"/>
          </p:cNvSpPr>
          <p:nvPr>
            <p:ph type="body" idx="1"/>
          </p:nvPr>
        </p:nvSpPr>
        <p:spPr>
          <a:xfrm>
            <a:off x="1077550" y="4069200"/>
            <a:ext cx="6989100" cy="2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E5C575"/>
              </a:buClr>
              <a:buSzPts val="1200"/>
              <a:buNone/>
              <a:defRPr sz="1200">
                <a:solidFill>
                  <a:srgbClr val="E5C575"/>
                </a:solidFill>
              </a:defRPr>
            </a:lvl1pPr>
          </a:lstStyle>
          <a:p>
            <a:endParaRPr/>
          </a:p>
        </p:txBody>
      </p:sp>
      <p:sp>
        <p:nvSpPr>
          <p:cNvPr id="493" name="Google Shape;493;p9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94" name="Google Shape;494;p9"/>
          <p:cNvSpPr/>
          <p:nvPr/>
        </p:nvSpPr>
        <p:spPr>
          <a:xfrm>
            <a:off x="3886200" y="3873875"/>
            <a:ext cx="1371600" cy="9000"/>
          </a:xfrm>
          <a:prstGeom prst="rect">
            <a:avLst/>
          </a:prstGeom>
          <a:gradFill>
            <a:gsLst>
              <a:gs pos="0">
                <a:srgbClr val="BD9239">
                  <a:alpha val="0"/>
                </a:srgbClr>
              </a:gs>
              <a:gs pos="14000">
                <a:srgbClr val="BD9239"/>
              </a:gs>
              <a:gs pos="50000">
                <a:srgbClr val="E5C575"/>
              </a:gs>
              <a:gs pos="86000">
                <a:srgbClr val="BD9239"/>
              </a:gs>
              <a:gs pos="100000">
                <a:srgbClr val="BD9239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7" name="Google Shape;497;p10"/>
          <p:cNvGrpSpPr/>
          <p:nvPr/>
        </p:nvGrpSpPr>
        <p:grpSpPr>
          <a:xfrm>
            <a:off x="88212" y="97287"/>
            <a:ext cx="8714100" cy="4904100"/>
            <a:chOff x="88212" y="97287"/>
            <a:chExt cx="8714100" cy="4904100"/>
          </a:xfrm>
        </p:grpSpPr>
        <p:sp>
          <p:nvSpPr>
            <p:cNvPr id="498" name="Google Shape;498;p10"/>
            <p:cNvSpPr/>
            <p:nvPr/>
          </p:nvSpPr>
          <p:spPr>
            <a:xfrm>
              <a:off x="2526612" y="333475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831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1456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93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231212" y="1011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9264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697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155012" y="1849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002612" y="1926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692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697812" y="2459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740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0788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2312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155012" y="390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6122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1550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88212" y="489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812" y="497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221812" y="428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31362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32886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38220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59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736412" y="444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117412" y="459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51936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8794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6031812" y="421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64128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67938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27212" y="451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03412" y="436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860612" y="4669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470212" y="398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7936812" y="3754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7784412" y="3831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241612" y="3373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622612" y="3145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8698812" y="2992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8546412" y="2002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87750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8698812" y="1545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8165412" y="1697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317812" y="1164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470212" y="1087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089212" y="97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7327212" y="6306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7784412" y="783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70224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64890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6184212" y="7068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9556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6031812" y="554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4888812" y="4020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3898212" y="4782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3212412" y="173487"/>
              <a:ext cx="27300" cy="27300"/>
            </a:xfrm>
            <a:prstGeom prst="ellipse">
              <a:avLst/>
            </a:prstGeom>
            <a:solidFill>
              <a:srgbClr val="FFFFFF">
                <a:alpha val="3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10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01150" y="874250"/>
            <a:ext cx="5941500" cy="453000"/>
          </a:xfrm>
          <a:prstGeom prst="rect">
            <a:avLst/>
          </a:prstGeom>
          <a:noFill/>
          <a:ln>
            <a:noFill/>
          </a:ln>
          <a:effectLst>
            <a:outerShdw blurRad="71438" dist="19050" dir="5400000" algn="bl" rotWithShape="0">
              <a:schemeClr val="lt1">
                <a:alpha val="3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ril Fatface"/>
              <a:buNone/>
              <a:defRPr sz="1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01235" y="1533975"/>
            <a:ext cx="59415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E5C575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D9239"/>
              </a:buClr>
              <a:buSzPts val="1800"/>
              <a:buFont typeface="Montserrat Light"/>
              <a:buChar char="⋆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Light"/>
              <a:buChar char="○"/>
              <a:defRPr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427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buNone/>
              <a:defRPr sz="1100">
                <a:solidFill>
                  <a:srgbClr val="E5C57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"/>
          <p:cNvSpPr txBox="1">
            <a:spLocks noGrp="1"/>
          </p:cNvSpPr>
          <p:nvPr>
            <p:ph type="ctrTitle"/>
          </p:nvPr>
        </p:nvSpPr>
        <p:spPr>
          <a:xfrm>
            <a:off x="2011355" y="1180201"/>
            <a:ext cx="5728376" cy="30787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0" i="0">
                <a:solidFill>
                  <a:srgbClr val="BDC1C6"/>
                </a:solidFill>
                <a:effectLst/>
                <a:latin typeface="Algerian" panose="02000000000000000000" pitchFamily="2" charset="0"/>
                <a:ea typeface="Algerian" panose="02000000000000000000" pitchFamily="2" charset="0"/>
              </a:rPr>
              <a:t>that this Christmas, we could get the blessing so that this virus would go away for good and thus get back to normal.</a:t>
            </a:r>
            <a:endParaRPr sz="4000">
              <a:latin typeface="Algerian" panose="02000000000000000000" pitchFamily="2" charset="0"/>
              <a:ea typeface="Algerian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ristmas 2020 special template">
  <a:themeElements>
    <a:clrScheme name="Custom 347">
      <a:dk1>
        <a:srgbClr val="FFFFFF"/>
      </a:dk1>
      <a:lt1>
        <a:srgbClr val="122443"/>
      </a:lt1>
      <a:dk2>
        <a:srgbClr val="E1E3EA"/>
      </a:dk2>
      <a:lt2>
        <a:srgbClr val="4E5572"/>
      </a:lt2>
      <a:accent1>
        <a:srgbClr val="D42835"/>
      </a:accent1>
      <a:accent2>
        <a:srgbClr val="691221"/>
      </a:accent2>
      <a:accent3>
        <a:srgbClr val="134E92"/>
      </a:accent3>
      <a:accent4>
        <a:srgbClr val="050D3F"/>
      </a:accent4>
      <a:accent5>
        <a:srgbClr val="789759"/>
      </a:accent5>
      <a:accent6>
        <a:srgbClr val="163A25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Christmas 2020 special template</vt:lpstr>
      <vt:lpstr>that this Christmas, we could get the blessing so that this virus would go away for good and thus get back to normal.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that this Christmas, we could get the blessing so that this virus would go away for good and thus get back to normal.</dc:title>
  <cp:lastModifiedBy>Usuário desconhecido</cp:lastModifiedBy>
  <cp:revision>1</cp:revision>
  <dcterms:modified xsi:type="dcterms:W3CDTF">2021-12-30T14:58:21Z</dcterms:modified>
</cp:coreProperties>
</file>