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7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13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73059-508C-4474-BE47-6C7EAB296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8B7E68-7C4C-4C79-A9BF-4E94C8904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634D6C-F33D-4FD0-ACF6-AC4733CE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201EF7-940C-45BB-8F3A-F0C3BB7B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28A962-A3EF-46AA-AD67-F15643F4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50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25604-8BF6-403E-B2B9-937163F5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381AB7-3160-4430-A3D8-FE9597415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09941A-2FA8-4C0C-AE23-D002F3F2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C38173-A60C-429A-A5D4-32A16BF0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9B136-ECDA-4695-9F80-37066D651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71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C4DACA-72E0-4FBD-BFBA-2B0A104AA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D7C311E-86D8-436B-8DF8-1F2BE549B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D15A92-9127-4818-9589-8E2C2E7D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048D48-515E-4029-BCFF-FF0FDA9FD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EFF681-7347-447B-BF2B-872ECD35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53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8EA59-77CF-44FD-BBC1-2FE784BD1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6D1ACC-2D82-4E2C-AB77-DA6BDE472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0F7FCC-2676-419B-868A-3ED86A3D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0A773E-9FD4-4253-A5DA-6E5DF6DA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516FF1-A655-45ED-9122-83D1AD25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EC767-7F32-4D49-A6DA-8A7BB3C0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7A6C10-1603-456E-B906-F643289B2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374B76-E94C-4959-AA68-9011DB7D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14C22-3474-4E54-88D0-8A3D96C8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57071B-FC89-47DB-B70D-7C2F2BC7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275-ED1D-4F81-B535-89790F1D45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59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2B46A-BFCE-4175-A303-F2484BD58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80CE2A-12F8-4542-B237-EFE59F015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7BF711-45A7-4E51-93CA-8D0F23212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46FC0B-D612-48F1-937D-83FD7DE62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DC9915-76EB-4CAE-9DDB-81833BF9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441980-813E-42E0-B4C8-2F6C01CE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03B-D298-4916-9FDB-5381B2A2CE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9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82C77-AE3C-4E9D-8174-511843E5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E53B10-A8D0-4B41-BCEB-20D9F5859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7DBFF4-FF8E-4D0F-B92A-E593746A4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B2317D-5817-4A68-8FAD-28E7E3C7D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969F458-9949-47AC-B815-978B9562E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696BCBB-E448-4D74-904C-864403DC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F83066A-78F6-42DF-95CC-7FB464BFE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C5C111-8D94-4BF6-8591-9990D88A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E64B-6360-45F5-99B1-4067B6D15A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5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333E5-13BE-4F40-97A0-EA219660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507506-DDCD-4C56-A8A3-7805D024C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ACFA1ED-F144-494D-959A-BFD756F5F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14367A-F9B7-41B2-9667-C671D59B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04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6D4C76F-2D1A-4223-800C-76D30142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3C9E01-B994-4402-889D-E0B1D51E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E68D9E-5706-4238-91ED-38EE3D90E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62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52DD9-D3B1-4B93-87C0-C6832679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F62423-8E35-4765-B535-BA6ADA895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08A0F92-FBC5-41ED-A5E6-1019AFB66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317748-C339-4290-AF31-AE9A9B57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569153-C18E-451A-9C11-0071098D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076297-A9B2-4BEB-90C5-CF2CF662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0503-37B3-43AB-8765-2B35B07C749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41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2914B-8A79-4600-9FA4-9307F209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6602CD5-459A-4A07-8799-0EEAB79A1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7E5EC0-68DC-4968-89FC-3858DCDBA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96F844-6366-4D3C-993B-35092E8E5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BC5197-9A3D-45CD-AA88-F64E7163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29DF98-90C8-4534-B694-2231BEFC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EED3B-B6FE-4E57-A1DC-12784FFBDF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57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CEE1E49-14E5-429D-9EE0-6EFEC3BF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AD2587-8BBD-4B4E-8190-3B9155961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1B3879-578B-4891-9287-D2A6957E4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E152C3-83DE-43FD-B809-748137C08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A70579-3470-4D87-9D0F-6FEDBF35F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41999-00D2-45F4-A0F6-DE9BFF1637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24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j0440264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/>
          <a:stretch>
            <a:fillRect/>
          </a:stretch>
        </p:blipFill>
        <p:spPr bwMode="auto">
          <a:xfrm>
            <a:off x="0" y="0"/>
            <a:ext cx="5864225" cy="68580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71775" y="0"/>
            <a:ext cx="6372225" cy="6858000"/>
          </a:xfrm>
          <a:prstGeom prst="rect">
            <a:avLst/>
          </a:prstGeom>
          <a:solidFill>
            <a:srgbClr val="CD0303"/>
          </a:solidFill>
          <a:ln w="9525">
            <a:solidFill>
              <a:srgbClr val="CD030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333375"/>
            <a:ext cx="5915025" cy="1143000"/>
          </a:xfrm>
        </p:spPr>
        <p:txBody>
          <a:bodyPr/>
          <a:lstStyle/>
          <a:p>
            <a:r>
              <a:rPr lang="pt-BR" sz="3200" dirty="0" err="1">
                <a:solidFill>
                  <a:schemeClr val="bg1"/>
                </a:solidFill>
              </a:rPr>
              <a:t>My</a:t>
            </a:r>
            <a:r>
              <a:rPr lang="pt-BR" sz="3200" dirty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christmas</a:t>
            </a:r>
            <a:r>
              <a:rPr lang="pt-BR" sz="3200" dirty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wishes</a:t>
            </a:r>
            <a:br>
              <a:rPr lang="pt-BR" sz="3200" dirty="0">
                <a:solidFill>
                  <a:schemeClr val="bg1"/>
                </a:solidFill>
              </a:rPr>
            </a:b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916238" y="1658938"/>
            <a:ext cx="5915025" cy="4525962"/>
          </a:xfrm>
        </p:spPr>
        <p:txBody>
          <a:bodyPr/>
          <a:lstStyle/>
          <a:p>
            <a:r>
              <a:rPr lang="pt-BR" sz="2400" dirty="0">
                <a:solidFill>
                  <a:schemeClr val="bg1"/>
                </a:solidFill>
              </a:rPr>
              <a:t>The </a:t>
            </a:r>
            <a:r>
              <a:rPr lang="pt-BR" sz="2400" dirty="0" err="1">
                <a:solidFill>
                  <a:schemeClr val="bg1"/>
                </a:solidFill>
              </a:rPr>
              <a:t>christmas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wish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peace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and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love</a:t>
            </a:r>
            <a:r>
              <a:rPr lang="pt-BR" sz="2400" dirty="0">
                <a:solidFill>
                  <a:schemeClr val="bg1"/>
                </a:solidFill>
              </a:rPr>
              <a:t> for </a:t>
            </a:r>
            <a:r>
              <a:rPr lang="pt-BR" sz="2400" dirty="0" err="1">
                <a:solidFill>
                  <a:schemeClr val="bg1"/>
                </a:solidFill>
              </a:rPr>
              <a:t>everyone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err="1">
                <a:solidFill>
                  <a:schemeClr val="bg1"/>
                </a:solidFill>
              </a:rPr>
              <a:t>This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christmas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wnat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everyone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to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have</a:t>
            </a:r>
            <a:r>
              <a:rPr lang="pt-BR" sz="2400" dirty="0">
                <a:solidFill>
                  <a:schemeClr val="bg1"/>
                </a:solidFill>
              </a:rPr>
              <a:t> a </a:t>
            </a:r>
            <a:r>
              <a:rPr lang="pt-BR" sz="2400" dirty="0" err="1">
                <a:solidFill>
                  <a:schemeClr val="bg1"/>
                </a:solidFill>
              </a:rPr>
              <a:t>heraty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supper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err="1">
                <a:solidFill>
                  <a:schemeClr val="bg1"/>
                </a:solidFill>
              </a:rPr>
              <a:t>Yhe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christmas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wish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all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the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happiness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love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err="1">
                <a:solidFill>
                  <a:schemeClr val="bg1"/>
                </a:solidFill>
              </a:rPr>
              <a:t>This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christmas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whish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we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all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be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healthy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 err="1">
                <a:solidFill>
                  <a:schemeClr val="bg1"/>
                </a:solidFill>
              </a:rPr>
              <a:t>This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christmas</a:t>
            </a:r>
            <a:r>
              <a:rPr lang="pt-BR" sz="2400" dirty="0">
                <a:solidFill>
                  <a:schemeClr val="bg1"/>
                </a:solidFill>
              </a:rPr>
              <a:t> i </a:t>
            </a:r>
            <a:r>
              <a:rPr lang="pt-BR" sz="2400" dirty="0" err="1">
                <a:solidFill>
                  <a:schemeClr val="bg1"/>
                </a:solidFill>
              </a:rPr>
              <a:t>wish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everyone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to</a:t>
            </a:r>
            <a:r>
              <a:rPr lang="pt-BR" sz="2400" dirty="0">
                <a:solidFill>
                  <a:schemeClr val="bg1"/>
                </a:solidFill>
              </a:rPr>
              <a:t> </a:t>
            </a:r>
            <a:r>
              <a:rPr lang="pt-BR" sz="2400" dirty="0" err="1">
                <a:solidFill>
                  <a:schemeClr val="bg1"/>
                </a:solidFill>
              </a:rPr>
              <a:t>get</a:t>
            </a:r>
            <a:r>
              <a:rPr lang="pt-BR" sz="2400" dirty="0">
                <a:solidFill>
                  <a:schemeClr val="bg1"/>
                </a:solidFill>
              </a:rPr>
              <a:t> presentes</a:t>
            </a:r>
          </a:p>
          <a:p>
            <a:endParaRPr lang="pt-BR" sz="24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CD0C352-0776-431F-9C33-C14166D8B734}"/>
              </a:ext>
            </a:extLst>
          </p:cNvPr>
          <p:cNvSpPr txBox="1"/>
          <p:nvPr/>
        </p:nvSpPr>
        <p:spPr>
          <a:xfrm>
            <a:off x="2916238" y="5009282"/>
            <a:ext cx="381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Aluno: Kauã </a:t>
            </a:r>
            <a:r>
              <a:rPr lang="pt-BR" dirty="0" err="1">
                <a:solidFill>
                  <a:schemeClr val="bg1"/>
                </a:solidFill>
              </a:rPr>
              <a:t>felipe</a:t>
            </a:r>
            <a:r>
              <a:rPr lang="pt-BR" dirty="0">
                <a:solidFill>
                  <a:schemeClr val="bg1"/>
                </a:solidFill>
              </a:rPr>
              <a:t> dos santos</a:t>
            </a:r>
          </a:p>
          <a:p>
            <a:r>
              <a:rPr lang="pt-BR" dirty="0">
                <a:solidFill>
                  <a:schemeClr val="bg1"/>
                </a:solidFill>
              </a:rPr>
              <a:t>Turma: ADM3M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CA4B5E-A796-40C1-A6CD-A11557EA31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5" b="25455"/>
          <a:stretch/>
        </p:blipFill>
        <p:spPr>
          <a:xfrm>
            <a:off x="1691680" y="3856358"/>
            <a:ext cx="6512835" cy="300164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0F48F09-070F-457E-8E07-996FFE7F2992}"/>
              </a:ext>
            </a:extLst>
          </p:cNvPr>
          <p:cNvSpPr txBox="1"/>
          <p:nvPr/>
        </p:nvSpPr>
        <p:spPr>
          <a:xfrm>
            <a:off x="-684584" y="188640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3200" dirty="0" err="1">
                <a:latin typeface="+mj-lt"/>
              </a:rPr>
              <a:t>My</a:t>
            </a:r>
            <a:r>
              <a:rPr lang="pt-BR" sz="3200" dirty="0">
                <a:latin typeface="+mj-lt"/>
              </a:rPr>
              <a:t> new </a:t>
            </a:r>
            <a:r>
              <a:rPr lang="pt-BR" sz="3200" dirty="0" err="1">
                <a:latin typeface="+mj-lt"/>
              </a:rPr>
              <a:t>year</a:t>
            </a:r>
            <a:r>
              <a:rPr lang="pt-BR" sz="3200" dirty="0">
                <a:latin typeface="+mj-lt"/>
              </a:rPr>
              <a:t> </a:t>
            </a:r>
            <a:r>
              <a:rPr lang="pt-BR" sz="3200" dirty="0" err="1">
                <a:latin typeface="+mj-lt"/>
              </a:rPr>
              <a:t>wishes</a:t>
            </a:r>
            <a:endParaRPr lang="pt-BR" sz="3200" dirty="0">
              <a:latin typeface="+mj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1C2D6C3-D59C-474E-8FAC-F3076D41C93B}"/>
              </a:ext>
            </a:extLst>
          </p:cNvPr>
          <p:cNvSpPr txBox="1"/>
          <p:nvPr/>
        </p:nvSpPr>
        <p:spPr>
          <a:xfrm>
            <a:off x="395536" y="980728"/>
            <a:ext cx="59766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I </a:t>
            </a:r>
            <a:r>
              <a:rPr lang="pt-BR" sz="2400" dirty="0" err="1"/>
              <a:t>wish</a:t>
            </a:r>
            <a:r>
              <a:rPr lang="pt-BR" sz="2400" dirty="0"/>
              <a:t> a new </a:t>
            </a:r>
            <a:r>
              <a:rPr lang="pt-BR" sz="2400" dirty="0" err="1"/>
              <a:t>year</a:t>
            </a:r>
            <a:r>
              <a:rPr lang="pt-BR" sz="2400" dirty="0"/>
              <a:t> full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blessings</a:t>
            </a:r>
            <a:r>
              <a:rPr lang="pt-BR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I </a:t>
            </a:r>
            <a:r>
              <a:rPr lang="pt-BR" sz="2400" dirty="0" err="1"/>
              <a:t>wish</a:t>
            </a:r>
            <a:r>
              <a:rPr lang="pt-BR" sz="2400" dirty="0"/>
              <a:t> </a:t>
            </a:r>
            <a:r>
              <a:rPr lang="pt-BR" sz="2400" dirty="0" err="1"/>
              <a:t>you</a:t>
            </a:r>
            <a:r>
              <a:rPr lang="pt-BR" sz="2400" dirty="0"/>
              <a:t> a </a:t>
            </a:r>
            <a:r>
              <a:rPr lang="pt-BR" sz="2400" dirty="0" err="1"/>
              <a:t>very</a:t>
            </a:r>
            <a:r>
              <a:rPr lang="pt-BR" sz="2400" dirty="0"/>
              <a:t> </a:t>
            </a:r>
            <a:r>
              <a:rPr lang="pt-BR" sz="2400" dirty="0" err="1"/>
              <a:t>prosperous</a:t>
            </a:r>
            <a:r>
              <a:rPr lang="pt-BR" sz="2400" dirty="0"/>
              <a:t> new </a:t>
            </a:r>
            <a:r>
              <a:rPr lang="pt-BR" sz="2400" dirty="0" err="1"/>
              <a:t>year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err="1"/>
              <a:t>That</a:t>
            </a:r>
            <a:r>
              <a:rPr lang="pt-BR" sz="2400" dirty="0"/>
              <a:t> in </a:t>
            </a:r>
            <a:r>
              <a:rPr lang="pt-BR" sz="2400" dirty="0" err="1"/>
              <a:t>this</a:t>
            </a:r>
            <a:r>
              <a:rPr lang="pt-BR" sz="2400" dirty="0"/>
              <a:t> new </a:t>
            </a:r>
            <a:r>
              <a:rPr lang="pt-BR" sz="2400" dirty="0" err="1"/>
              <a:t>year</a:t>
            </a:r>
            <a:r>
              <a:rPr lang="pt-BR" sz="2400" dirty="0"/>
              <a:t> </a:t>
            </a:r>
            <a:r>
              <a:rPr lang="pt-BR" sz="2400" dirty="0" err="1"/>
              <a:t>we</a:t>
            </a:r>
            <a:r>
              <a:rPr lang="pt-BR" sz="2400" dirty="0"/>
              <a:t> </a:t>
            </a:r>
            <a:r>
              <a:rPr lang="pt-BR" sz="2400" dirty="0" err="1"/>
              <a:t>can</a:t>
            </a:r>
            <a:r>
              <a:rPr lang="pt-BR" sz="2400" dirty="0"/>
              <a:t> </a:t>
            </a:r>
            <a:r>
              <a:rPr lang="pt-BR" sz="2400" dirty="0" err="1"/>
              <a:t>fulfill</a:t>
            </a:r>
            <a:r>
              <a:rPr lang="pt-BR" sz="2400" dirty="0"/>
              <a:t> </a:t>
            </a:r>
            <a:r>
              <a:rPr lang="pt-BR" sz="2400" dirty="0" err="1"/>
              <a:t>all</a:t>
            </a:r>
            <a:r>
              <a:rPr lang="pt-BR" sz="2400" dirty="0"/>
              <a:t> </a:t>
            </a:r>
            <a:r>
              <a:rPr lang="pt-BR" sz="2400" dirty="0" err="1"/>
              <a:t>the</a:t>
            </a:r>
            <a:r>
              <a:rPr lang="pt-BR" sz="2400" dirty="0"/>
              <a:t> Dreams </a:t>
            </a:r>
            <a:r>
              <a:rPr lang="pt-BR" sz="2400" dirty="0" err="1"/>
              <a:t>that</a:t>
            </a:r>
            <a:r>
              <a:rPr lang="pt-BR" sz="2400" dirty="0"/>
              <a:t> still do </a:t>
            </a:r>
            <a:r>
              <a:rPr lang="pt-BR" sz="2400" dirty="0" err="1"/>
              <a:t>not</a:t>
            </a:r>
            <a:r>
              <a:rPr lang="pt-BR" sz="2400" dirty="0"/>
              <a:t> come </a:t>
            </a:r>
            <a:r>
              <a:rPr lang="pt-BR" sz="2400" dirty="0" err="1"/>
              <a:t>true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May </a:t>
            </a:r>
            <a:r>
              <a:rPr lang="pt-BR" sz="2400" dirty="0" err="1"/>
              <a:t>this</a:t>
            </a:r>
            <a:r>
              <a:rPr lang="pt-BR" sz="2400" dirty="0"/>
              <a:t> new </a:t>
            </a:r>
            <a:r>
              <a:rPr lang="pt-BR" sz="2400" dirty="0" err="1"/>
              <a:t>year</a:t>
            </a:r>
            <a:r>
              <a:rPr lang="pt-BR" sz="2400" dirty="0"/>
              <a:t> </a:t>
            </a:r>
            <a:r>
              <a:rPr lang="pt-BR" sz="2400" dirty="0" err="1"/>
              <a:t>have</a:t>
            </a:r>
            <a:r>
              <a:rPr lang="pt-BR" sz="2400" dirty="0"/>
              <a:t> </a:t>
            </a:r>
            <a:r>
              <a:rPr lang="pt-BR" sz="2400" dirty="0" err="1"/>
              <a:t>us</a:t>
            </a:r>
            <a:r>
              <a:rPr lang="pt-BR" sz="2400" dirty="0"/>
              <a:t> more </a:t>
            </a:r>
            <a:r>
              <a:rPr lang="pt-BR" sz="2400" dirty="0" err="1"/>
              <a:t>compassion</a:t>
            </a: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May </a:t>
            </a:r>
            <a:r>
              <a:rPr lang="pt-BR" sz="2400" dirty="0" err="1"/>
              <a:t>we</a:t>
            </a:r>
            <a:r>
              <a:rPr lang="pt-BR" sz="2400" dirty="0"/>
              <a:t> </a:t>
            </a:r>
            <a:r>
              <a:rPr lang="pt-BR" sz="2400" dirty="0" err="1"/>
              <a:t>be</a:t>
            </a:r>
            <a:r>
              <a:rPr lang="pt-BR" sz="2400" dirty="0"/>
              <a:t> more </a:t>
            </a:r>
            <a:r>
              <a:rPr lang="pt-BR" sz="2400" dirty="0" err="1"/>
              <a:t>loving</a:t>
            </a:r>
            <a:r>
              <a:rPr lang="pt-BR" sz="2400" dirty="0"/>
              <a:t> in </a:t>
            </a:r>
            <a:r>
              <a:rPr lang="pt-BR" sz="2400" dirty="0" err="1"/>
              <a:t>this</a:t>
            </a:r>
            <a:r>
              <a:rPr lang="pt-BR" sz="2400" dirty="0"/>
              <a:t> new </a:t>
            </a:r>
            <a:r>
              <a:rPr lang="pt-BR" sz="2400" dirty="0" err="1"/>
              <a:t>year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0035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73AB9E6AA69B46BE1A5F412442F2BC" ma:contentTypeVersion="2" ma:contentTypeDescription="Create a new document." ma:contentTypeScope="" ma:versionID="a4ebe78fe0954900b31d5b7d19f31b9e">
  <xsd:schema xmlns:xsd="http://www.w3.org/2001/XMLSchema" xmlns:xs="http://www.w3.org/2001/XMLSchema" xmlns:p="http://schemas.microsoft.com/office/2006/metadata/properties" xmlns:ns3="497bfaeb-d6a1-4c49-b5aa-42b59b1be7b2" targetNamespace="http://schemas.microsoft.com/office/2006/metadata/properties" ma:root="true" ma:fieldsID="b0d75bcc324df397390cd5c86c62e306" ns3:_="">
    <xsd:import namespace="497bfaeb-d6a1-4c49-b5aa-42b59b1be7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bfaeb-d6a1-4c49-b5aa-42b59b1be7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B2A45B-8F3A-4108-BD73-7B1FE6BB8243}">
  <ds:schemaRefs>
    <ds:schemaRef ds:uri="497bfaeb-d6a1-4c49-b5aa-42b59b1be7b2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92DFAD-5635-4749-ADAF-10BDB6CAF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7bfaeb-d6a1-4c49-b5aa-42b59b1be7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7DAC5F-5988-4C51-B9C0-03591D60AB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111</Words>
  <Application>Microsoft Office PowerPoint</Application>
  <PresentationFormat>Apresentação na tela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My christmas wishes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christmas wishes</dc:title>
  <dc:creator>Kauã Felipe dos Santos</dc:creator>
  <cp:lastModifiedBy>Kauã Felipe dos Santos</cp:lastModifiedBy>
  <cp:revision>2</cp:revision>
  <dcterms:created xsi:type="dcterms:W3CDTF">2021-12-20T12:51:23Z</dcterms:created>
  <dcterms:modified xsi:type="dcterms:W3CDTF">2021-12-20T13:42:06Z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0x010100B073AB9E6AA69B46BE1A5F412442F2BC</vt:lpwstr>
  </property>
  <property fmtid="{D5CDD505-2E9C-101B-9397-08002B2CF9AE}" pid="3" name="Applications">
    <vt:lpwstr>53;#PowerPoint 12</vt:lpwstr>
  </property>
  <property fmtid="{D5CDD505-2E9C-101B-9397-08002B2CF9AE}" pid="4" name="Order">
    <vt:r8>7318700</vt:r8>
  </property>
  <property fmtid="{D5CDD505-2E9C-101B-9397-08002B2CF9AE}" pid="5" name="APTrustLevel">
    <vt:r8>3</vt:r8>
  </property>
</Properties>
</file>