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Rouge Script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ugeScript-regular.fntdata"/><Relationship Id="rId10" Type="http://schemas.openxmlformats.org/officeDocument/2006/relationships/font" Target="fonts/Lor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or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10" name="Google Shape;10;p2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60500" y="1343591"/>
              <a:ext cx="334878" cy="340106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EDF1F9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9525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 txBox="1"/>
          <p:nvPr>
            <p:ph type="ctrTitle"/>
          </p:nvPr>
        </p:nvSpPr>
        <p:spPr>
          <a:xfrm>
            <a:off x="2635750" y="718225"/>
            <a:ext cx="3872400" cy="3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i="0" sz="4800">
                <a:solidFill>
                  <a:srgbClr val="A01B0D"/>
                </a:solidFill>
              </a:defRPr>
            </a:lvl9pPr>
          </a:lstStyle>
          <a:p/>
        </p:txBody>
      </p:sp>
      <p:grpSp>
        <p:nvGrpSpPr>
          <p:cNvPr id="132" name="Google Shape;132;p2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133" name="Google Shape;133;p2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4" name="Google Shape;134;p2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ol">
  <p:cSld name="BLANK_2">
    <p:bg>
      <p:bgPr>
        <a:solidFill>
          <a:srgbClr val="BFC9E2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11"/>
          <p:cNvGrpSpPr/>
          <p:nvPr/>
        </p:nvGrpSpPr>
        <p:grpSpPr>
          <a:xfrm>
            <a:off x="2978" y="-288022"/>
            <a:ext cx="9230919" cy="1459089"/>
            <a:chOff x="2978" y="2435978"/>
            <a:chExt cx="9230919" cy="1459089"/>
          </a:xfrm>
        </p:grpSpPr>
        <p:sp>
          <p:nvSpPr>
            <p:cNvPr id="1156" name="Google Shape;1156;p11"/>
            <p:cNvSpPr/>
            <p:nvPr/>
          </p:nvSpPr>
          <p:spPr>
            <a:xfrm>
              <a:off x="7319426" y="3669993"/>
              <a:ext cx="100089" cy="98238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517623" y="2993174"/>
              <a:ext cx="180454" cy="178603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5712245" y="3344956"/>
              <a:ext cx="180391" cy="180454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4730050" y="2902085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3756792" y="2612794"/>
              <a:ext cx="146496" cy="146496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2795981" y="3171714"/>
              <a:ext cx="134048" cy="133984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2728127" y="3718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1938835" y="2969939"/>
              <a:ext cx="105387" cy="10366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1174501" y="2630632"/>
              <a:ext cx="103600" cy="101813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2978" y="2953853"/>
              <a:ext cx="184029" cy="185816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579835" y="3453919"/>
              <a:ext cx="239372" cy="248245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440556" y="2743141"/>
              <a:ext cx="153645" cy="146496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2665635" y="2855614"/>
              <a:ext cx="162581" cy="15543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315572" y="3544944"/>
              <a:ext cx="150070" cy="153645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3960354" y="2919958"/>
              <a:ext cx="251819" cy="258968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4717539" y="3411023"/>
              <a:ext cx="164369" cy="157219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256586" y="2753865"/>
              <a:ext cx="73280" cy="71492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6064027" y="3012771"/>
              <a:ext cx="178667" cy="178667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6844446" y="2816357"/>
              <a:ext cx="83940" cy="82216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7951626" y="2684223"/>
              <a:ext cx="178667" cy="180391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8914160" y="2832443"/>
              <a:ext cx="150070" cy="157219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8678426" y="3182438"/>
              <a:ext cx="114388" cy="11796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7115863" y="3152117"/>
              <a:ext cx="192902" cy="210775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687290" y="3353893"/>
              <a:ext cx="119686" cy="105387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5081832" y="2998536"/>
              <a:ext cx="82216" cy="91089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9014186" y="3352106"/>
              <a:ext cx="219711" cy="225073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7733764" y="3173501"/>
              <a:ext cx="432210" cy="46259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3412095" y="2941342"/>
              <a:ext cx="355419" cy="334035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2108438" y="3259229"/>
              <a:ext cx="534023" cy="516150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851252" y="2900297"/>
              <a:ext cx="432210" cy="475105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6180075" y="3371766"/>
              <a:ext cx="192966" cy="187540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5705095" y="2537791"/>
              <a:ext cx="239372" cy="234010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4049656" y="3332445"/>
              <a:ext cx="317886" cy="310800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3042439" y="3491389"/>
              <a:ext cx="167943" cy="171518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2229912" y="2712757"/>
              <a:ext cx="285778" cy="285842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308354" y="3050304"/>
              <a:ext cx="217924" cy="217924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8533780" y="3561030"/>
              <a:ext cx="246521" cy="22149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5067534" y="2435978"/>
              <a:ext cx="332248" cy="378654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5271096" y="3491389"/>
              <a:ext cx="337610" cy="380442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3558527" y="3561030"/>
              <a:ext cx="276842" cy="246521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2997820" y="2791335"/>
              <a:ext cx="264330" cy="241159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1560243" y="3207460"/>
              <a:ext cx="367931" cy="389378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511981" y="2600283"/>
              <a:ext cx="307226" cy="285778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97642" y="3548519"/>
              <a:ext cx="396527" cy="344759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8308770" y="2968151"/>
              <a:ext cx="175093" cy="180454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453411" y="2800271"/>
              <a:ext cx="167879" cy="15543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6131881" y="2584197"/>
              <a:ext cx="251883" cy="246521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581834" y="3019920"/>
              <a:ext cx="241159" cy="26439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4210387" y="2618156"/>
              <a:ext cx="292927" cy="262543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11"/>
          <p:cNvGrpSpPr/>
          <p:nvPr/>
        </p:nvGrpSpPr>
        <p:grpSpPr>
          <a:xfrm>
            <a:off x="-118431" y="3971283"/>
            <a:ext cx="9380861" cy="1487621"/>
            <a:chOff x="-118431" y="1248433"/>
            <a:chExt cx="9380861" cy="1487621"/>
          </a:xfrm>
        </p:grpSpPr>
        <p:sp>
          <p:nvSpPr>
            <p:cNvPr id="1212" name="Google Shape;1212;p11"/>
            <p:cNvSpPr/>
            <p:nvPr/>
          </p:nvSpPr>
          <p:spPr>
            <a:xfrm>
              <a:off x="8573101" y="1651984"/>
              <a:ext cx="84004" cy="85791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8290897" y="2516343"/>
              <a:ext cx="159007" cy="159007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7106927" y="2532429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126519" y="1782394"/>
              <a:ext cx="137559" cy="139346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5422891" y="1885931"/>
              <a:ext cx="132261" cy="132261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3088846" y="2385997"/>
              <a:ext cx="175093" cy="175029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49439" y="2271672"/>
              <a:ext cx="142985" cy="142921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3256726" y="2002043"/>
              <a:ext cx="71492" cy="69705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2037009" y="1885931"/>
              <a:ext cx="132261" cy="128686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3767452" y="2000255"/>
              <a:ext cx="130474" cy="135772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5255074" y="223241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6556880" y="1746648"/>
              <a:ext cx="64407" cy="67918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926671" y="1455570"/>
              <a:ext cx="151858" cy="157219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8517695" y="2000255"/>
              <a:ext cx="130474" cy="126835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5803270" y="2105579"/>
              <a:ext cx="176880" cy="173305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4499677" y="2107367"/>
              <a:ext cx="46470" cy="4653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896007" y="1485955"/>
              <a:ext cx="198264" cy="191115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2176356" y="2319930"/>
              <a:ext cx="141134" cy="130410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83438" y="1928826"/>
              <a:ext cx="85791" cy="91153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-45215" y="1357332"/>
              <a:ext cx="148283" cy="151858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7792682" y="1837737"/>
              <a:ext cx="505426" cy="46259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6367616" y="1991319"/>
              <a:ext cx="246521" cy="244734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4074615" y="1350182"/>
              <a:ext cx="571556" cy="52866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-47003" y="1787756"/>
              <a:ext cx="287565" cy="310800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8865966" y="1869909"/>
              <a:ext cx="396464" cy="38752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8621295" y="2469937"/>
              <a:ext cx="253670" cy="246457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7576608" y="2400295"/>
              <a:ext cx="173305" cy="176816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6956920" y="1927039"/>
              <a:ext cx="326886" cy="326822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6781890" y="1327011"/>
              <a:ext cx="339397" cy="344696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5114004" y="1443059"/>
              <a:ext cx="267905" cy="262607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4128235" y="2150262"/>
              <a:ext cx="235733" cy="232223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2629952" y="2282396"/>
              <a:ext cx="183965" cy="185816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583414" y="1951998"/>
              <a:ext cx="201902" cy="198328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578048" y="1730562"/>
              <a:ext cx="314375" cy="309013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279821" y="2187732"/>
              <a:ext cx="271480" cy="269756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7340874" y="1501977"/>
              <a:ext cx="450083" cy="412613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6601563" y="2307419"/>
              <a:ext cx="291140" cy="282203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5719394" y="1650196"/>
              <a:ext cx="237521" cy="221563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4797904" y="1850248"/>
              <a:ext cx="275054" cy="298289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2317427" y="1612727"/>
              <a:ext cx="269692" cy="289353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531645" y="2321717"/>
              <a:ext cx="307226" cy="298289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061964" y="1248433"/>
              <a:ext cx="385804" cy="442934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-118431" y="2475299"/>
              <a:ext cx="257245" cy="260756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8517695" y="1435910"/>
              <a:ext cx="307226" cy="280480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4706815" y="2389571"/>
              <a:ext cx="185753" cy="192902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3460289" y="1580555"/>
              <a:ext cx="239372" cy="216201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3504972" y="2262736"/>
              <a:ext cx="192902" cy="178667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2863835" y="1893080"/>
              <a:ext cx="112601" cy="121537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90615" y="1398440"/>
              <a:ext cx="248245" cy="271480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061964" y="2262736"/>
              <a:ext cx="187604" cy="182242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269097" y="160736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rm">
  <p:cSld name="BLANK_2_1">
    <p:bg>
      <p:bgPr>
        <a:solidFill>
          <a:srgbClr val="A01B0D"/>
        </a:solidFill>
      </p:bgPr>
    </p:bg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12"/>
          <p:cNvGrpSpPr/>
          <p:nvPr/>
        </p:nvGrpSpPr>
        <p:grpSpPr>
          <a:xfrm>
            <a:off x="2978" y="-288022"/>
            <a:ext cx="9230919" cy="1459089"/>
            <a:chOff x="2978" y="2435978"/>
            <a:chExt cx="9230919" cy="1459089"/>
          </a:xfrm>
        </p:grpSpPr>
        <p:sp>
          <p:nvSpPr>
            <p:cNvPr id="1279" name="Google Shape;1279;p12"/>
            <p:cNvSpPr/>
            <p:nvPr/>
          </p:nvSpPr>
          <p:spPr>
            <a:xfrm>
              <a:off x="7319426" y="3669993"/>
              <a:ext cx="100089" cy="98238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6517623" y="2993174"/>
              <a:ext cx="180454" cy="178603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5712245" y="3344956"/>
              <a:ext cx="180391" cy="180454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4730050" y="2902085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3756792" y="2612794"/>
              <a:ext cx="146496" cy="146496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2795981" y="3171714"/>
              <a:ext cx="134048" cy="133984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2728127" y="3718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1938835" y="2969939"/>
              <a:ext cx="105387" cy="10366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1174501" y="2630632"/>
              <a:ext cx="103600" cy="101813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2978" y="2953853"/>
              <a:ext cx="184029" cy="185816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579835" y="3453919"/>
              <a:ext cx="239372" cy="248245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2"/>
            <p:cNvSpPr/>
            <p:nvPr/>
          </p:nvSpPr>
          <p:spPr>
            <a:xfrm>
              <a:off x="1440556" y="2743141"/>
              <a:ext cx="153645" cy="146496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2"/>
            <p:cNvSpPr/>
            <p:nvPr/>
          </p:nvSpPr>
          <p:spPr>
            <a:xfrm>
              <a:off x="2665635" y="2855614"/>
              <a:ext cx="162581" cy="15543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2"/>
            <p:cNvSpPr/>
            <p:nvPr/>
          </p:nvSpPr>
          <p:spPr>
            <a:xfrm>
              <a:off x="1315572" y="3544944"/>
              <a:ext cx="150070" cy="153645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2"/>
            <p:cNvSpPr/>
            <p:nvPr/>
          </p:nvSpPr>
          <p:spPr>
            <a:xfrm>
              <a:off x="3960354" y="2919958"/>
              <a:ext cx="251819" cy="258968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2"/>
            <p:cNvSpPr/>
            <p:nvPr/>
          </p:nvSpPr>
          <p:spPr>
            <a:xfrm>
              <a:off x="4717539" y="3411023"/>
              <a:ext cx="164369" cy="157219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2"/>
            <p:cNvSpPr/>
            <p:nvPr/>
          </p:nvSpPr>
          <p:spPr>
            <a:xfrm>
              <a:off x="256586" y="2753865"/>
              <a:ext cx="73280" cy="71492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2"/>
            <p:cNvSpPr/>
            <p:nvPr/>
          </p:nvSpPr>
          <p:spPr>
            <a:xfrm>
              <a:off x="6064027" y="3012771"/>
              <a:ext cx="178667" cy="178667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2"/>
            <p:cNvSpPr/>
            <p:nvPr/>
          </p:nvSpPr>
          <p:spPr>
            <a:xfrm>
              <a:off x="6844446" y="2816357"/>
              <a:ext cx="83940" cy="82216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2"/>
            <p:cNvSpPr/>
            <p:nvPr/>
          </p:nvSpPr>
          <p:spPr>
            <a:xfrm>
              <a:off x="7951626" y="2684223"/>
              <a:ext cx="178667" cy="180391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2"/>
            <p:cNvSpPr/>
            <p:nvPr/>
          </p:nvSpPr>
          <p:spPr>
            <a:xfrm>
              <a:off x="8914160" y="2832443"/>
              <a:ext cx="150070" cy="157219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8678426" y="3182438"/>
              <a:ext cx="114388" cy="11796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2"/>
            <p:cNvSpPr/>
            <p:nvPr/>
          </p:nvSpPr>
          <p:spPr>
            <a:xfrm>
              <a:off x="7115863" y="3152117"/>
              <a:ext cx="192902" cy="210775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6687290" y="3353893"/>
              <a:ext cx="119686" cy="105387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2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2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5081832" y="2998536"/>
              <a:ext cx="82216" cy="91089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9014186" y="3352106"/>
              <a:ext cx="219711" cy="225073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7733764" y="3173501"/>
              <a:ext cx="432210" cy="46259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3412095" y="2941342"/>
              <a:ext cx="355419" cy="334035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2108438" y="3259229"/>
              <a:ext cx="534023" cy="516150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851252" y="2900297"/>
              <a:ext cx="432210" cy="475105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6180075" y="3371766"/>
              <a:ext cx="192966" cy="187540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5705095" y="2537791"/>
              <a:ext cx="239372" cy="234010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4049656" y="3332445"/>
              <a:ext cx="317886" cy="310800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3042439" y="3491389"/>
              <a:ext cx="167943" cy="171518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2229912" y="2712757"/>
              <a:ext cx="285778" cy="285842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308354" y="3050304"/>
              <a:ext cx="217924" cy="217924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8533780" y="3561030"/>
              <a:ext cx="246521" cy="22149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5067534" y="2435978"/>
              <a:ext cx="332248" cy="378654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5271096" y="3491389"/>
              <a:ext cx="337610" cy="380442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3558527" y="3561030"/>
              <a:ext cx="276842" cy="246521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2997820" y="2791335"/>
              <a:ext cx="264330" cy="241159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560243" y="3207460"/>
              <a:ext cx="367931" cy="389378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511981" y="2600283"/>
              <a:ext cx="307226" cy="285778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97642" y="3548519"/>
              <a:ext cx="396527" cy="344759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8308770" y="2968151"/>
              <a:ext cx="175093" cy="180454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7453411" y="2800271"/>
              <a:ext cx="167879" cy="15543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6131881" y="2584197"/>
              <a:ext cx="251883" cy="246521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5581834" y="3019920"/>
              <a:ext cx="241159" cy="26439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4210387" y="2618156"/>
              <a:ext cx="292927" cy="262543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4" name="Google Shape;1334;p12"/>
          <p:cNvGrpSpPr/>
          <p:nvPr/>
        </p:nvGrpSpPr>
        <p:grpSpPr>
          <a:xfrm>
            <a:off x="-118431" y="3971283"/>
            <a:ext cx="9380861" cy="1487621"/>
            <a:chOff x="-118431" y="1248433"/>
            <a:chExt cx="9380861" cy="1487621"/>
          </a:xfrm>
        </p:grpSpPr>
        <p:sp>
          <p:nvSpPr>
            <p:cNvPr id="1335" name="Google Shape;1335;p12"/>
            <p:cNvSpPr/>
            <p:nvPr/>
          </p:nvSpPr>
          <p:spPr>
            <a:xfrm>
              <a:off x="8573101" y="1651984"/>
              <a:ext cx="84004" cy="85791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8290897" y="2516343"/>
              <a:ext cx="159007" cy="159007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7106927" y="2532429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6126519" y="1782394"/>
              <a:ext cx="137559" cy="139346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5422891" y="1885931"/>
              <a:ext cx="132261" cy="132261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3088846" y="2385997"/>
              <a:ext cx="175093" cy="175029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2"/>
            <p:cNvSpPr/>
            <p:nvPr/>
          </p:nvSpPr>
          <p:spPr>
            <a:xfrm>
              <a:off x="749439" y="2271672"/>
              <a:ext cx="142985" cy="142921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2"/>
            <p:cNvSpPr/>
            <p:nvPr/>
          </p:nvSpPr>
          <p:spPr>
            <a:xfrm>
              <a:off x="3256726" y="2002043"/>
              <a:ext cx="71492" cy="69705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2"/>
            <p:cNvSpPr/>
            <p:nvPr/>
          </p:nvSpPr>
          <p:spPr>
            <a:xfrm>
              <a:off x="2037009" y="1885931"/>
              <a:ext cx="132261" cy="128686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3767452" y="2000255"/>
              <a:ext cx="130474" cy="135772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5255074" y="223241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6556880" y="1746648"/>
              <a:ext cx="64407" cy="67918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8926671" y="1455570"/>
              <a:ext cx="151858" cy="157219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8517695" y="2000255"/>
              <a:ext cx="130474" cy="126835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5803270" y="2105579"/>
              <a:ext cx="176880" cy="173305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4499677" y="2107367"/>
              <a:ext cx="46470" cy="4653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2896007" y="1485955"/>
              <a:ext cx="198264" cy="191115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2176356" y="2319930"/>
              <a:ext cx="141134" cy="130410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2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183438" y="1928826"/>
              <a:ext cx="85791" cy="91153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-45215" y="1357332"/>
              <a:ext cx="148283" cy="151858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7792682" y="1837737"/>
              <a:ext cx="505426" cy="46259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6367616" y="1991319"/>
              <a:ext cx="246521" cy="244734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4074615" y="1350182"/>
              <a:ext cx="571556" cy="52866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-47003" y="1787756"/>
              <a:ext cx="287565" cy="310800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8865966" y="1869909"/>
              <a:ext cx="396464" cy="38752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8621295" y="2469937"/>
              <a:ext cx="253670" cy="246457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7576608" y="2400295"/>
              <a:ext cx="173305" cy="176816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6956920" y="1927039"/>
              <a:ext cx="326886" cy="326822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6781890" y="1327011"/>
              <a:ext cx="339397" cy="344696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5114004" y="1443059"/>
              <a:ext cx="267905" cy="262607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4128235" y="2150262"/>
              <a:ext cx="235733" cy="232223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2629952" y="2282396"/>
              <a:ext cx="183965" cy="185816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1583414" y="1951998"/>
              <a:ext cx="201902" cy="198328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2"/>
            <p:cNvSpPr/>
            <p:nvPr/>
          </p:nvSpPr>
          <p:spPr>
            <a:xfrm>
              <a:off x="578048" y="1730562"/>
              <a:ext cx="314375" cy="309013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2"/>
            <p:cNvSpPr/>
            <p:nvPr/>
          </p:nvSpPr>
          <p:spPr>
            <a:xfrm>
              <a:off x="279821" y="2187732"/>
              <a:ext cx="271480" cy="269756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2"/>
            <p:cNvSpPr/>
            <p:nvPr/>
          </p:nvSpPr>
          <p:spPr>
            <a:xfrm>
              <a:off x="7340874" y="1501977"/>
              <a:ext cx="450083" cy="412613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2"/>
            <p:cNvSpPr/>
            <p:nvPr/>
          </p:nvSpPr>
          <p:spPr>
            <a:xfrm>
              <a:off x="6601563" y="2307419"/>
              <a:ext cx="291140" cy="282203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2"/>
            <p:cNvSpPr/>
            <p:nvPr/>
          </p:nvSpPr>
          <p:spPr>
            <a:xfrm>
              <a:off x="5719394" y="1650196"/>
              <a:ext cx="237521" cy="221563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2"/>
            <p:cNvSpPr/>
            <p:nvPr/>
          </p:nvSpPr>
          <p:spPr>
            <a:xfrm>
              <a:off x="4797904" y="1850248"/>
              <a:ext cx="275054" cy="298289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2"/>
            <p:cNvSpPr/>
            <p:nvPr/>
          </p:nvSpPr>
          <p:spPr>
            <a:xfrm>
              <a:off x="2317427" y="1612727"/>
              <a:ext cx="269692" cy="289353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2"/>
            <p:cNvSpPr/>
            <p:nvPr/>
          </p:nvSpPr>
          <p:spPr>
            <a:xfrm>
              <a:off x="1531645" y="2321717"/>
              <a:ext cx="307226" cy="298289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2"/>
            <p:cNvSpPr/>
            <p:nvPr/>
          </p:nvSpPr>
          <p:spPr>
            <a:xfrm>
              <a:off x="1061964" y="1248433"/>
              <a:ext cx="385804" cy="442934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2"/>
            <p:cNvSpPr/>
            <p:nvPr/>
          </p:nvSpPr>
          <p:spPr>
            <a:xfrm>
              <a:off x="-118431" y="2475299"/>
              <a:ext cx="257245" cy="260756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2"/>
            <p:cNvSpPr/>
            <p:nvPr/>
          </p:nvSpPr>
          <p:spPr>
            <a:xfrm>
              <a:off x="8517695" y="1435910"/>
              <a:ext cx="307226" cy="280480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2"/>
            <p:cNvSpPr/>
            <p:nvPr/>
          </p:nvSpPr>
          <p:spPr>
            <a:xfrm>
              <a:off x="4706815" y="2389571"/>
              <a:ext cx="185753" cy="192902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2"/>
            <p:cNvSpPr/>
            <p:nvPr/>
          </p:nvSpPr>
          <p:spPr>
            <a:xfrm>
              <a:off x="3460289" y="1580555"/>
              <a:ext cx="239372" cy="216201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2"/>
            <p:cNvSpPr/>
            <p:nvPr/>
          </p:nvSpPr>
          <p:spPr>
            <a:xfrm>
              <a:off x="3504972" y="2262736"/>
              <a:ext cx="192902" cy="178667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2"/>
            <p:cNvSpPr/>
            <p:nvPr/>
          </p:nvSpPr>
          <p:spPr>
            <a:xfrm>
              <a:off x="2863835" y="1893080"/>
              <a:ext cx="112601" cy="121537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2"/>
            <p:cNvSpPr/>
            <p:nvPr/>
          </p:nvSpPr>
          <p:spPr>
            <a:xfrm>
              <a:off x="1790615" y="1398440"/>
              <a:ext cx="248245" cy="271480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2"/>
            <p:cNvSpPr/>
            <p:nvPr/>
          </p:nvSpPr>
          <p:spPr>
            <a:xfrm>
              <a:off x="1061964" y="2262736"/>
              <a:ext cx="187604" cy="182242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2"/>
            <p:cNvSpPr/>
            <p:nvPr/>
          </p:nvSpPr>
          <p:spPr>
            <a:xfrm>
              <a:off x="269097" y="160736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 background image">
  <p:cSld name="BLANK_1_1">
    <p:bg>
      <p:bgPr>
        <a:solidFill>
          <a:srgbClr val="797F8F"/>
        </a:solidFill>
      </p:bgPr>
    </p:bg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p13"/>
          <p:cNvGrpSpPr/>
          <p:nvPr/>
        </p:nvGrpSpPr>
        <p:grpSpPr>
          <a:xfrm>
            <a:off x="2978" y="-288022"/>
            <a:ext cx="9230919" cy="1459089"/>
            <a:chOff x="2978" y="2435978"/>
            <a:chExt cx="9230919" cy="1459089"/>
          </a:xfrm>
        </p:grpSpPr>
        <p:sp>
          <p:nvSpPr>
            <p:cNvPr id="1402" name="Google Shape;1402;p13"/>
            <p:cNvSpPr/>
            <p:nvPr/>
          </p:nvSpPr>
          <p:spPr>
            <a:xfrm>
              <a:off x="7319426" y="3669993"/>
              <a:ext cx="100089" cy="98238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6517623" y="2993174"/>
              <a:ext cx="180454" cy="178603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5712245" y="3344956"/>
              <a:ext cx="180391" cy="180454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4730050" y="2902085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3756792" y="2612794"/>
              <a:ext cx="146496" cy="146496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2795981" y="3171714"/>
              <a:ext cx="134048" cy="133984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2728127" y="3718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938835" y="2969939"/>
              <a:ext cx="105387" cy="10366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174501" y="2630632"/>
              <a:ext cx="103600" cy="101813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2978" y="2953853"/>
              <a:ext cx="184029" cy="185816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579835" y="3453919"/>
              <a:ext cx="239372" cy="248245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440556" y="2743141"/>
              <a:ext cx="153645" cy="146496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2665635" y="2855614"/>
              <a:ext cx="162581" cy="15543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1315572" y="3544944"/>
              <a:ext cx="150070" cy="153645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3960354" y="2919958"/>
              <a:ext cx="251819" cy="258968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4717539" y="3411023"/>
              <a:ext cx="164369" cy="157219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256586" y="2753865"/>
              <a:ext cx="73280" cy="71492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6064027" y="3012771"/>
              <a:ext cx="178667" cy="178667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6844446" y="2816357"/>
              <a:ext cx="83940" cy="82216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7951626" y="2684223"/>
              <a:ext cx="178667" cy="180391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8914160" y="2832443"/>
              <a:ext cx="150070" cy="157219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678426" y="3182438"/>
              <a:ext cx="114388" cy="11796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7115863" y="3152117"/>
              <a:ext cx="192902" cy="210775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7056946" y="3085987"/>
              <a:ext cx="310800" cy="341185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6687290" y="3353893"/>
              <a:ext cx="119686" cy="105387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5081832" y="2998536"/>
              <a:ext cx="82216" cy="91089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9014186" y="3352106"/>
              <a:ext cx="219711" cy="225073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7733764" y="3173501"/>
              <a:ext cx="432210" cy="46259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3412095" y="2941342"/>
              <a:ext cx="355419" cy="334035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2108438" y="3259229"/>
              <a:ext cx="534023" cy="516150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851252" y="2900297"/>
              <a:ext cx="432210" cy="475105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6180075" y="3371766"/>
              <a:ext cx="192966" cy="187540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5705095" y="2537791"/>
              <a:ext cx="239372" cy="234010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4049656" y="3332445"/>
              <a:ext cx="317886" cy="310800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3042439" y="3491389"/>
              <a:ext cx="167943" cy="171518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2229912" y="2712757"/>
              <a:ext cx="285778" cy="285842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308354" y="3050304"/>
              <a:ext cx="217924" cy="217924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8533780" y="3561030"/>
              <a:ext cx="246521" cy="22149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5067534" y="2435978"/>
              <a:ext cx="332248" cy="378654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5271096" y="3491389"/>
              <a:ext cx="337610" cy="380442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3558527" y="3561030"/>
              <a:ext cx="276842" cy="246521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2997820" y="2791335"/>
              <a:ext cx="264330" cy="241159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1560243" y="3207460"/>
              <a:ext cx="367931" cy="389378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511981" y="2600283"/>
              <a:ext cx="307226" cy="285778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97642" y="3548519"/>
              <a:ext cx="396527" cy="344759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8308770" y="2968151"/>
              <a:ext cx="175093" cy="180454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7453411" y="2800271"/>
              <a:ext cx="167879" cy="15543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6131881" y="2584197"/>
              <a:ext cx="251883" cy="246521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5581834" y="3019920"/>
              <a:ext cx="241159" cy="26439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4210387" y="2618156"/>
              <a:ext cx="292927" cy="262543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13"/>
          <p:cNvGrpSpPr/>
          <p:nvPr/>
        </p:nvGrpSpPr>
        <p:grpSpPr>
          <a:xfrm>
            <a:off x="-118431" y="3971283"/>
            <a:ext cx="9380861" cy="1487621"/>
            <a:chOff x="-118431" y="1248433"/>
            <a:chExt cx="9380861" cy="1487621"/>
          </a:xfrm>
        </p:grpSpPr>
        <p:sp>
          <p:nvSpPr>
            <p:cNvPr id="1458" name="Google Shape;1458;p13"/>
            <p:cNvSpPr/>
            <p:nvPr/>
          </p:nvSpPr>
          <p:spPr>
            <a:xfrm>
              <a:off x="8573101" y="1651984"/>
              <a:ext cx="84004" cy="85791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8290897" y="2516343"/>
              <a:ext cx="159007" cy="159007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7106927" y="2532429"/>
              <a:ext cx="137559" cy="137559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6126519" y="1782394"/>
              <a:ext cx="137559" cy="139346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5422891" y="1885931"/>
              <a:ext cx="132261" cy="132261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3088846" y="2385997"/>
              <a:ext cx="175093" cy="175029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749439" y="2271672"/>
              <a:ext cx="142985" cy="142921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3256726" y="2002043"/>
              <a:ext cx="71492" cy="69705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2037009" y="1885931"/>
              <a:ext cx="132261" cy="128686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3767452" y="2000255"/>
              <a:ext cx="130474" cy="135772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5255074" y="223241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6556880" y="1746648"/>
              <a:ext cx="64407" cy="67918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8926671" y="1455570"/>
              <a:ext cx="151858" cy="157219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8517695" y="2000255"/>
              <a:ext cx="130474" cy="126835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5803270" y="2105579"/>
              <a:ext cx="176880" cy="173305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5749714" y="2052024"/>
              <a:ext cx="285778" cy="280416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4499677" y="2107367"/>
              <a:ext cx="46470" cy="4653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2896007" y="1485955"/>
              <a:ext cx="198264" cy="191115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2835302" y="1426973"/>
              <a:ext cx="319737" cy="309013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2176356" y="2319930"/>
              <a:ext cx="141134" cy="130410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2133461" y="2280609"/>
              <a:ext cx="226861" cy="210775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1183438" y="1928826"/>
              <a:ext cx="85791" cy="91153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1156628" y="1900229"/>
              <a:ext cx="139346" cy="148283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-45215" y="1357332"/>
              <a:ext cx="148283" cy="151858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-89834" y="1310925"/>
              <a:ext cx="237521" cy="244734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7792682" y="1837737"/>
              <a:ext cx="505426" cy="46259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6367616" y="1991319"/>
              <a:ext cx="246521" cy="244734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4074615" y="1350182"/>
              <a:ext cx="571556" cy="52866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-47003" y="1787756"/>
              <a:ext cx="287565" cy="310800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8865966" y="1869909"/>
              <a:ext cx="396464" cy="38752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8621295" y="2469937"/>
              <a:ext cx="253670" cy="246457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7576608" y="2400295"/>
              <a:ext cx="173305" cy="176816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6956920" y="1927039"/>
              <a:ext cx="326886" cy="326822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6781890" y="1327011"/>
              <a:ext cx="339397" cy="344696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5114004" y="1443059"/>
              <a:ext cx="267905" cy="262607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4128235" y="2150262"/>
              <a:ext cx="235733" cy="232223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2629952" y="2282396"/>
              <a:ext cx="183965" cy="185816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1583414" y="1951998"/>
              <a:ext cx="201902" cy="198328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578048" y="1730562"/>
              <a:ext cx="314375" cy="309013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279821" y="2187732"/>
              <a:ext cx="271480" cy="269756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7340874" y="1501977"/>
              <a:ext cx="450083" cy="412613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6601563" y="2307419"/>
              <a:ext cx="291140" cy="282203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5719394" y="1650196"/>
              <a:ext cx="237521" cy="221563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4797904" y="1850248"/>
              <a:ext cx="275054" cy="298289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2317427" y="1612727"/>
              <a:ext cx="269692" cy="289353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1531645" y="2321717"/>
              <a:ext cx="307226" cy="298289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1061964" y="1248433"/>
              <a:ext cx="385804" cy="442934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-118431" y="2475299"/>
              <a:ext cx="257245" cy="260756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8517695" y="1435910"/>
              <a:ext cx="307226" cy="280480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4706815" y="2389571"/>
              <a:ext cx="185753" cy="192902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3460289" y="1580555"/>
              <a:ext cx="239372" cy="216201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3504972" y="2262736"/>
              <a:ext cx="192902" cy="178667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2863835" y="1893080"/>
              <a:ext cx="112601" cy="121537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1790615" y="1398440"/>
              <a:ext cx="248245" cy="271480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1061964" y="2262736"/>
              <a:ext cx="187604" cy="182242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269097" y="1607365"/>
              <a:ext cx="121473" cy="125048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BFC9E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137" name="Google Shape;137;p3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3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A01B0D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357188" rotWithShape="0" algn="bl" dir="5400000" dist="9525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"/>
          <p:cNvSpPr txBox="1"/>
          <p:nvPr>
            <p:ph type="ctrTitle"/>
          </p:nvPr>
        </p:nvSpPr>
        <p:spPr>
          <a:xfrm>
            <a:off x="2629950" y="1583350"/>
            <a:ext cx="3884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9" name="Google Shape;259;p3"/>
          <p:cNvSpPr txBox="1"/>
          <p:nvPr>
            <p:ph idx="1" type="subTitle"/>
          </p:nvPr>
        </p:nvSpPr>
        <p:spPr>
          <a:xfrm>
            <a:off x="2641875" y="2611450"/>
            <a:ext cx="386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60" name="Google Shape;260;p3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261" name="Google Shape;261;p3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C14A4C"/>
                </a:gs>
                <a:gs pos="100000">
                  <a:srgbClr val="612829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C62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2" name="Google Shape;262;p3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EDF1F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rgbClr val="A01B0D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4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265" name="Google Shape;265;p4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4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EDF1F9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357188" rotWithShape="0" algn="bl" dir="5400000" dist="9525">
              <a:srgbClr val="4C113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"/>
          <p:cNvSpPr txBox="1"/>
          <p:nvPr>
            <p:ph idx="1" type="body"/>
          </p:nvPr>
        </p:nvSpPr>
        <p:spPr>
          <a:xfrm>
            <a:off x="2792650" y="771825"/>
            <a:ext cx="3558600" cy="3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Char char="❄"/>
              <a:defRPr i="1"/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☆"/>
              <a:defRPr i="1"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grpSp>
        <p:nvGrpSpPr>
          <p:cNvPr id="387" name="Google Shape;387;p4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388" name="Google Shape;388;p4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9" name="Google Shape;389;p4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5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392" name="Google Shape;392;p5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5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fmla="val 3250" name="adj"/>
            </a:avLst>
          </a:prstGeom>
          <a:solidFill>
            <a:srgbClr val="EDF1F9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76200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"/>
          <p:cNvSpPr txBox="1"/>
          <p:nvPr>
            <p:ph type="title"/>
          </p:nvPr>
        </p:nvSpPr>
        <p:spPr>
          <a:xfrm>
            <a:off x="1522225" y="762000"/>
            <a:ext cx="6099600" cy="6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9pPr>
          </a:lstStyle>
          <a:p/>
        </p:txBody>
      </p:sp>
      <p:sp>
        <p:nvSpPr>
          <p:cNvPr id="514" name="Google Shape;514;p5"/>
          <p:cNvSpPr txBox="1"/>
          <p:nvPr>
            <p:ph idx="1" type="body"/>
          </p:nvPr>
        </p:nvSpPr>
        <p:spPr>
          <a:xfrm>
            <a:off x="1603000" y="1433925"/>
            <a:ext cx="5938200" cy="27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☆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515" name="Google Shape;515;p5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516" name="Google Shape;516;p5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17" name="Google Shape;517;p5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6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520" name="Google Shape;520;p6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" name="Google Shape;640;p6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fmla="val 3250" name="adj"/>
            </a:avLst>
          </a:prstGeom>
          <a:solidFill>
            <a:srgbClr val="EDF1F9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76200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6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642" name="Google Shape;642;p6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3" name="Google Shape;643;p6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4" name="Google Shape;644;p6"/>
          <p:cNvSpPr txBox="1"/>
          <p:nvPr>
            <p:ph type="title"/>
          </p:nvPr>
        </p:nvSpPr>
        <p:spPr>
          <a:xfrm>
            <a:off x="1594159" y="868234"/>
            <a:ext cx="5955600" cy="4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5" name="Google Shape;645;p6"/>
          <p:cNvSpPr txBox="1"/>
          <p:nvPr>
            <p:ph idx="1" type="body"/>
          </p:nvPr>
        </p:nvSpPr>
        <p:spPr>
          <a:xfrm>
            <a:off x="1554375" y="1423474"/>
            <a:ext cx="2929200" cy="28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6" name="Google Shape;646;p6"/>
          <p:cNvSpPr txBox="1"/>
          <p:nvPr>
            <p:ph idx="2" type="body"/>
          </p:nvPr>
        </p:nvSpPr>
        <p:spPr>
          <a:xfrm>
            <a:off x="4660219" y="1423474"/>
            <a:ext cx="2929200" cy="28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7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649" name="Google Shape;649;p7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7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fmla="val 3250" name="adj"/>
            </a:avLst>
          </a:prstGeom>
          <a:solidFill>
            <a:srgbClr val="EDF1F9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76200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7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771" name="Google Shape;771;p7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72" name="Google Shape;772;p7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3" name="Google Shape;773;p7"/>
          <p:cNvSpPr txBox="1"/>
          <p:nvPr>
            <p:ph type="title"/>
          </p:nvPr>
        </p:nvSpPr>
        <p:spPr>
          <a:xfrm>
            <a:off x="1606533" y="868234"/>
            <a:ext cx="5937000" cy="4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4" name="Google Shape;774;p7"/>
          <p:cNvSpPr txBox="1"/>
          <p:nvPr>
            <p:ph idx="1" type="body"/>
          </p:nvPr>
        </p:nvSpPr>
        <p:spPr>
          <a:xfrm>
            <a:off x="1490100" y="1439949"/>
            <a:ext cx="19659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5" name="Google Shape;775;p7"/>
          <p:cNvSpPr txBox="1"/>
          <p:nvPr>
            <p:ph idx="2" type="body"/>
          </p:nvPr>
        </p:nvSpPr>
        <p:spPr>
          <a:xfrm>
            <a:off x="3556888" y="1439949"/>
            <a:ext cx="19659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6" name="Google Shape;776;p7"/>
          <p:cNvSpPr txBox="1"/>
          <p:nvPr>
            <p:ph idx="3" type="body"/>
          </p:nvPr>
        </p:nvSpPr>
        <p:spPr>
          <a:xfrm>
            <a:off x="5623677" y="1439949"/>
            <a:ext cx="19659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8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779" name="Google Shape;779;p8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8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fmla="val 3250" name="adj"/>
            </a:avLst>
          </a:prstGeom>
          <a:solidFill>
            <a:srgbClr val="EDF1F9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76200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8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901" name="Google Shape;901;p8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02" name="Google Shape;902;p8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3" name="Google Shape;903;p8"/>
          <p:cNvSpPr txBox="1"/>
          <p:nvPr>
            <p:ph type="title"/>
          </p:nvPr>
        </p:nvSpPr>
        <p:spPr>
          <a:xfrm>
            <a:off x="1857713" y="868228"/>
            <a:ext cx="5428500" cy="4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9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906" name="Google Shape;906;p9"/>
            <p:cNvSpPr/>
            <p:nvPr/>
          </p:nvSpPr>
          <p:spPr>
            <a:xfrm>
              <a:off x="8527852" y="1664235"/>
              <a:ext cx="82885" cy="84648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8249406" y="2517081"/>
              <a:ext cx="156889" cy="156889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7290875" y="3655364"/>
              <a:ext cx="98757" cy="96930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7081207" y="2532953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6499752" y="2987560"/>
              <a:ext cx="178052" cy="176225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6113858" y="1792908"/>
              <a:ext cx="135727" cy="137491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5705102" y="3334657"/>
              <a:ext cx="177989" cy="178052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5419602" y="1895066"/>
              <a:ext cx="130500" cy="130500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4735990" y="2897684"/>
              <a:ext cx="135727" cy="135727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3775696" y="2612248"/>
              <a:ext cx="144545" cy="144545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2827684" y="3163723"/>
              <a:ext cx="132263" cy="132200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3116647" y="2388471"/>
              <a:ext cx="172761" cy="172698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760733" y="3702916"/>
              <a:ext cx="174525" cy="174525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981955" y="2964635"/>
              <a:ext cx="103984" cy="10228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227802" y="2629848"/>
              <a:ext cx="102221" cy="100457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808402" y="2275669"/>
              <a:ext cx="141081" cy="141018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71884" y="2948763"/>
              <a:ext cx="181579" cy="183342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641057" y="3442168"/>
              <a:ext cx="236184" cy="244939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490313" y="2740858"/>
              <a:ext cx="151599" cy="144545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3282291" y="2009631"/>
              <a:ext cx="70540" cy="68777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2078822" y="1895066"/>
              <a:ext cx="130500" cy="126973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2699073" y="2851833"/>
              <a:ext cx="160416" cy="153362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366993" y="3531981"/>
              <a:ext cx="148072" cy="151599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3786214" y="2007868"/>
              <a:ext cx="128736" cy="133964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3976547" y="2915320"/>
              <a:ext cx="248466" cy="25552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4723646" y="3399844"/>
              <a:ext cx="162180" cy="155126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322114" y="2751439"/>
              <a:ext cx="72304" cy="70540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5254021" y="2236935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6052199" y="3006896"/>
              <a:ext cx="176288" cy="17628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6538486" y="1757638"/>
              <a:ext cx="63549" cy="67013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6822223" y="2813099"/>
              <a:ext cx="82822" cy="81121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7914654" y="2682725"/>
              <a:ext cx="176288" cy="177989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8864367" y="2828971"/>
              <a:ext cx="148072" cy="155126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631773" y="3174304"/>
              <a:ext cx="112865" cy="116392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876712" y="1470438"/>
              <a:ext cx="149835" cy="155126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473183" y="2007868"/>
              <a:ext cx="128736" cy="12514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434449" y="1970834"/>
              <a:ext cx="206205" cy="200977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7090024" y="3144387"/>
              <a:ext cx="190333" cy="207968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7031891" y="3079137"/>
              <a:ext cx="306662" cy="336641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667160" y="3343475"/>
              <a:ext cx="118092" cy="103984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6630126" y="3311731"/>
              <a:ext cx="190396" cy="167470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794915" y="2111789"/>
              <a:ext cx="174525" cy="170997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5742073" y="2058946"/>
              <a:ext cx="281973" cy="276682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083087" y="2992851"/>
              <a:ext cx="81121" cy="89876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5058398" y="2966398"/>
              <a:ext cx="130500" cy="144545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508686" y="2113552"/>
              <a:ext cx="45851" cy="4591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4494578" y="2097744"/>
              <a:ext cx="74067" cy="77594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2926377" y="1500418"/>
              <a:ext cx="195624" cy="188570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2866481" y="1442222"/>
              <a:ext cx="315479" cy="304898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2216312" y="2323284"/>
              <a:ext cx="139254" cy="128673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2173988" y="2284487"/>
              <a:ext cx="223840" cy="207968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1236620" y="1937390"/>
              <a:ext cx="84648" cy="89939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1210167" y="1909174"/>
              <a:ext cx="137491" cy="146308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24332" y="1373508"/>
              <a:ext cx="146308" cy="149835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-19692" y="1327720"/>
              <a:ext cx="234358" cy="24147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963061" y="3341711"/>
              <a:ext cx="216786" cy="222076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7757828" y="1847514"/>
              <a:ext cx="498695" cy="456434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7699695" y="3165486"/>
              <a:ext cx="426455" cy="456434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6351743" y="1999050"/>
              <a:ext cx="243238" cy="24147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4089286" y="1366454"/>
              <a:ext cx="563945" cy="521621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435591" y="2936419"/>
              <a:ext cx="350687" cy="32958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2149299" y="3250072"/>
              <a:ext cx="526912" cy="509276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908859" y="2895921"/>
              <a:ext cx="426455" cy="468779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22569" y="1798199"/>
              <a:ext cx="283736" cy="30666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816815" y="1879257"/>
              <a:ext cx="391184" cy="382367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575403" y="2471293"/>
              <a:ext cx="250292" cy="243175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7544632" y="2402579"/>
              <a:ext cx="170997" cy="174462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6933198" y="1935627"/>
              <a:ext cx="322533" cy="322470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6760500" y="1343591"/>
              <a:ext cx="334878" cy="340105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6166701" y="3361110"/>
              <a:ext cx="190396" cy="185043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5698048" y="2538243"/>
              <a:ext cx="236184" cy="230894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5114830" y="1458093"/>
              <a:ext cx="264338" cy="259110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4142191" y="2155877"/>
              <a:ext cx="232594" cy="229130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4064660" y="3322312"/>
              <a:ext cx="313653" cy="30666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070859" y="3479139"/>
              <a:ext cx="165707" cy="169234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2663866" y="2286250"/>
              <a:ext cx="181516" cy="183342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269155" y="2710878"/>
              <a:ext cx="281973" cy="282036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1631268" y="1960253"/>
              <a:ext cx="199214" cy="195687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639294" y="1741767"/>
              <a:ext cx="310189" cy="304898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45039" y="2192847"/>
              <a:ext cx="267865" cy="266164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73193" y="3043930"/>
              <a:ext cx="215022" cy="215022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489054" y="3547853"/>
              <a:ext cx="243238" cy="218549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7312038" y="1516226"/>
              <a:ext cx="444090" cy="407119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6582574" y="2310939"/>
              <a:ext cx="287263" cy="278446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5712156" y="1662472"/>
              <a:ext cx="234358" cy="218612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5068979" y="2437786"/>
              <a:ext cx="327824" cy="373612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4802941" y="1859859"/>
              <a:ext cx="271392" cy="294317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5269830" y="3479139"/>
              <a:ext cx="333114" cy="375376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3580072" y="3547853"/>
              <a:ext cx="273155" cy="243238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026834" y="2788410"/>
              <a:ext cx="260811" cy="237948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2355504" y="1625501"/>
              <a:ext cx="266101" cy="285500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608405" y="3198993"/>
              <a:ext cx="363031" cy="384193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580189" y="2325048"/>
              <a:ext cx="303135" cy="294317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116764" y="1266060"/>
              <a:ext cx="380666" cy="4370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574107" y="2599903"/>
              <a:ext cx="303135" cy="281973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165287" y="3535508"/>
              <a:ext cx="391247" cy="340168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-47908" y="2476583"/>
              <a:ext cx="253819" cy="257284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8473183" y="1451039"/>
              <a:ext cx="303135" cy="276745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8267041" y="2962871"/>
              <a:ext cx="172761" cy="178052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7423076" y="2797227"/>
              <a:ext cx="165644" cy="153362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6119149" y="2584032"/>
              <a:ext cx="248529" cy="243238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576429" y="3013950"/>
              <a:ext cx="237948" cy="260874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4713065" y="2391998"/>
              <a:ext cx="183279" cy="19033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4223250" y="2617538"/>
              <a:ext cx="289027" cy="259047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3483142" y="1593758"/>
              <a:ext cx="236184" cy="21332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3527230" y="2266852"/>
              <a:ext cx="190333" cy="17628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2894634" y="1902120"/>
              <a:ext cx="111101" cy="119919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1835709" y="1414069"/>
              <a:ext cx="244939" cy="267865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1116764" y="2266852"/>
              <a:ext cx="185106" cy="179815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334458" y="1620210"/>
              <a:ext cx="119856" cy="123383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9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fmla="val 3250" name="adj"/>
            </a:avLst>
          </a:prstGeom>
          <a:solidFill>
            <a:srgbClr val="EDF1F9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57175" rotWithShape="0" algn="bl" dir="5400000" dist="76200">
              <a:srgbClr val="073763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7" name="Google Shape;1027;p9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1028" name="Google Shape;1028;p9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b="50%" l="50%" r="50%" t="50%"/>
              </a:path>
              <a:tileRect/>
            </a:gra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9" name="Google Shape;1029;p9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cap="rnd" cmpd="sng" w="19050">
              <a:solidFill>
                <a:srgbClr val="BFC9E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30" name="Google Shape;1030;p9"/>
          <p:cNvSpPr txBox="1"/>
          <p:nvPr>
            <p:ph idx="1" type="body"/>
          </p:nvPr>
        </p:nvSpPr>
        <p:spPr>
          <a:xfrm>
            <a:off x="1556175" y="38406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 type="blank">
  <p:cSld name="BLANK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10"/>
          <p:cNvGrpSpPr/>
          <p:nvPr/>
        </p:nvGrpSpPr>
        <p:grpSpPr>
          <a:xfrm>
            <a:off x="2978" y="-288022"/>
            <a:ext cx="9230920" cy="1459089"/>
            <a:chOff x="2978" y="2435978"/>
            <a:chExt cx="9230920" cy="1459089"/>
          </a:xfrm>
        </p:grpSpPr>
        <p:sp>
          <p:nvSpPr>
            <p:cNvPr id="1033" name="Google Shape;1033;p10"/>
            <p:cNvSpPr/>
            <p:nvPr/>
          </p:nvSpPr>
          <p:spPr>
            <a:xfrm>
              <a:off x="7319426" y="3669993"/>
              <a:ext cx="100090" cy="98239"/>
            </a:xfrm>
            <a:custGeom>
              <a:rect b="b" l="l" r="r" t="t"/>
              <a:pathLst>
                <a:path extrusionOk="0" h="1539" w="1568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6517623" y="2993174"/>
              <a:ext cx="180455" cy="178604"/>
            </a:xfrm>
            <a:custGeom>
              <a:rect b="b" l="l" r="r" t="t"/>
              <a:pathLst>
                <a:path extrusionOk="0" h="2798" w="2827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712245" y="3344956"/>
              <a:ext cx="180391" cy="180455"/>
            </a:xfrm>
            <a:custGeom>
              <a:rect b="b" l="l" r="r" t="t"/>
              <a:pathLst>
                <a:path extrusionOk="0" h="2827" w="2826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4730050" y="2902085"/>
              <a:ext cx="137560" cy="137560"/>
            </a:xfrm>
            <a:custGeom>
              <a:rect b="b" l="l" r="r" t="t"/>
              <a:pathLst>
                <a:path extrusionOk="0" h="2155" w="2155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756792" y="2612794"/>
              <a:ext cx="146496" cy="146496"/>
            </a:xfrm>
            <a:custGeom>
              <a:rect b="b" l="l" r="r" t="t"/>
              <a:pathLst>
                <a:path extrusionOk="0" h="2295" w="2295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2795981" y="3171714"/>
              <a:ext cx="134049" cy="133985"/>
            </a:xfrm>
            <a:custGeom>
              <a:rect b="b" l="l" r="r" t="t"/>
              <a:pathLst>
                <a:path extrusionOk="0" h="2099" w="210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2728127" y="3718186"/>
              <a:ext cx="176881" cy="176881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1938835" y="2969939"/>
              <a:ext cx="105388" cy="103664"/>
            </a:xfrm>
            <a:custGeom>
              <a:rect b="b" l="l" r="r" t="t"/>
              <a:pathLst>
                <a:path extrusionOk="0" h="1624" w="1651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1174501" y="2630632"/>
              <a:ext cx="103601" cy="101813"/>
            </a:xfrm>
            <a:custGeom>
              <a:rect b="b" l="l" r="r" t="t"/>
              <a:pathLst>
                <a:path extrusionOk="0" h="1595" w="1623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2978" y="2953853"/>
              <a:ext cx="184030" cy="185817"/>
            </a:xfrm>
            <a:custGeom>
              <a:rect b="b" l="l" r="r" t="t"/>
              <a:pathLst>
                <a:path extrusionOk="0" h="2911" w="2883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579835" y="3453919"/>
              <a:ext cx="239373" cy="248246"/>
            </a:xfrm>
            <a:custGeom>
              <a:rect b="b" l="l" r="r" t="t"/>
              <a:pathLst>
                <a:path extrusionOk="0" h="3889" w="375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1440556" y="2743141"/>
              <a:ext cx="153645" cy="146496"/>
            </a:xfrm>
            <a:custGeom>
              <a:rect b="b" l="l" r="r" t="t"/>
              <a:pathLst>
                <a:path extrusionOk="0" h="2295" w="2407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2665635" y="2855614"/>
              <a:ext cx="162582" cy="155433"/>
            </a:xfrm>
            <a:custGeom>
              <a:rect b="b" l="l" r="r" t="t"/>
              <a:pathLst>
                <a:path extrusionOk="0" h="2435" w="2547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1315572" y="3544944"/>
              <a:ext cx="150071" cy="153645"/>
            </a:xfrm>
            <a:custGeom>
              <a:rect b="b" l="l" r="r" t="t"/>
              <a:pathLst>
                <a:path extrusionOk="0" h="2407" w="2351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3960354" y="2919958"/>
              <a:ext cx="251820" cy="258970"/>
            </a:xfrm>
            <a:custGeom>
              <a:rect b="b" l="l" r="r" t="t"/>
              <a:pathLst>
                <a:path extrusionOk="0" h="4057" w="3945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4717539" y="3411023"/>
              <a:ext cx="164369" cy="157220"/>
            </a:xfrm>
            <a:custGeom>
              <a:rect b="b" l="l" r="r" t="t"/>
              <a:pathLst>
                <a:path extrusionOk="0" h="2463" w="2575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256586" y="2753865"/>
              <a:ext cx="73280" cy="71493"/>
            </a:xfrm>
            <a:custGeom>
              <a:rect b="b" l="l" r="r" t="t"/>
              <a:pathLst>
                <a:path extrusionOk="0" h="1120" w="1148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6064027" y="3012771"/>
              <a:ext cx="178668" cy="178668"/>
            </a:xfrm>
            <a:custGeom>
              <a:rect b="b" l="l" r="r" t="t"/>
              <a:pathLst>
                <a:path extrusionOk="0" h="2799" w="2799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6844446" y="2816357"/>
              <a:ext cx="83940" cy="82217"/>
            </a:xfrm>
            <a:custGeom>
              <a:rect b="b" l="l" r="r" t="t"/>
              <a:pathLst>
                <a:path extrusionOk="0" h="1288" w="1315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7951626" y="2684223"/>
              <a:ext cx="178668" cy="180391"/>
            </a:xfrm>
            <a:custGeom>
              <a:rect b="b" l="l" r="r" t="t"/>
              <a:pathLst>
                <a:path extrusionOk="0" h="2826" w="2799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8914160" y="2832443"/>
              <a:ext cx="150071" cy="157220"/>
            </a:xfrm>
            <a:custGeom>
              <a:rect b="b" l="l" r="r" t="t"/>
              <a:pathLst>
                <a:path extrusionOk="0" h="2463" w="2351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8678426" y="3182438"/>
              <a:ext cx="114388" cy="117963"/>
            </a:xfrm>
            <a:custGeom>
              <a:rect b="b" l="l" r="r" t="t"/>
              <a:pathLst>
                <a:path extrusionOk="0" h="1848" w="1792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7056946" y="3085987"/>
              <a:ext cx="310802" cy="341186"/>
            </a:xfrm>
            <a:custGeom>
              <a:rect b="b" l="l" r="r" t="t"/>
              <a:pathLst>
                <a:path extrusionOk="0" h="5345" w="4869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7115863" y="3152117"/>
              <a:ext cx="192903" cy="210776"/>
            </a:xfrm>
            <a:custGeom>
              <a:rect b="b" l="l" r="r" t="t"/>
              <a:pathLst>
                <a:path extrusionOk="0" fill="none" h="3302" w="3022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7056946" y="3085987"/>
              <a:ext cx="310802" cy="341186"/>
            </a:xfrm>
            <a:custGeom>
              <a:rect b="b" l="l" r="r" t="t"/>
              <a:pathLst>
                <a:path extrusionOk="0" fill="none" h="5345" w="4869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h="2659" w="3023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6687290" y="3353893"/>
              <a:ext cx="119686" cy="105388"/>
            </a:xfrm>
            <a:custGeom>
              <a:rect b="b" l="l" r="r" t="t"/>
              <a:pathLst>
                <a:path extrusionOk="0" fill="none" h="1651" w="1875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6649756" y="3321721"/>
              <a:ext cx="192966" cy="169731"/>
            </a:xfrm>
            <a:custGeom>
              <a:rect b="b" l="l" r="r" t="t"/>
              <a:pathLst>
                <a:path extrusionOk="0" fill="none" h="2659" w="3023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h="2295" w="2072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5081832" y="2998536"/>
              <a:ext cx="82217" cy="91089"/>
            </a:xfrm>
            <a:custGeom>
              <a:rect b="b" l="l" r="r" t="t"/>
              <a:pathLst>
                <a:path extrusionOk="0" fill="none" h="1427" w="1288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5056810" y="2971726"/>
              <a:ext cx="132261" cy="146496"/>
            </a:xfrm>
            <a:custGeom>
              <a:rect b="b" l="l" r="r" t="t"/>
              <a:pathLst>
                <a:path extrusionOk="0" fill="none" h="2295" w="2072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9014186" y="3352106"/>
              <a:ext cx="219712" cy="225074"/>
            </a:xfrm>
            <a:custGeom>
              <a:rect b="b" l="l" r="r" t="t"/>
              <a:pathLst>
                <a:path extrusionOk="0" h="3526" w="3442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7733764" y="3173501"/>
              <a:ext cx="432212" cy="462596"/>
            </a:xfrm>
            <a:custGeom>
              <a:rect b="b" l="l" r="r" t="t"/>
              <a:pathLst>
                <a:path extrusionOk="0" h="7247" w="6771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3412095" y="2941342"/>
              <a:ext cx="355421" cy="334037"/>
            </a:xfrm>
            <a:custGeom>
              <a:rect b="b" l="l" r="r" t="t"/>
              <a:pathLst>
                <a:path extrusionOk="0" h="5233" w="5568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2108438" y="3259229"/>
              <a:ext cx="534025" cy="516152"/>
            </a:xfrm>
            <a:custGeom>
              <a:rect b="b" l="l" r="r" t="t"/>
              <a:pathLst>
                <a:path extrusionOk="0" h="8086" w="8366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851252" y="2900297"/>
              <a:ext cx="432212" cy="475107"/>
            </a:xfrm>
            <a:custGeom>
              <a:rect b="b" l="l" r="r" t="t"/>
              <a:pathLst>
                <a:path extrusionOk="0" h="7443" w="6771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6180075" y="3371766"/>
              <a:ext cx="192966" cy="187541"/>
            </a:xfrm>
            <a:custGeom>
              <a:rect b="b" l="l" r="r" t="t"/>
              <a:pathLst>
                <a:path extrusionOk="0" h="2938" w="3023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5705095" y="2537791"/>
              <a:ext cx="239373" cy="234011"/>
            </a:xfrm>
            <a:custGeom>
              <a:rect b="b" l="l" r="r" t="t"/>
              <a:pathLst>
                <a:path extrusionOk="0" h="3666" w="375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4049656" y="3332445"/>
              <a:ext cx="317887" cy="310802"/>
            </a:xfrm>
            <a:custGeom>
              <a:rect b="b" l="l" r="r" t="t"/>
              <a:pathLst>
                <a:path extrusionOk="0" h="4869" w="498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3042439" y="3491389"/>
              <a:ext cx="167944" cy="171519"/>
            </a:xfrm>
            <a:custGeom>
              <a:rect b="b" l="l" r="r" t="t"/>
              <a:pathLst>
                <a:path extrusionOk="0" h="2687" w="2631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2229912" y="2712757"/>
              <a:ext cx="285779" cy="285843"/>
            </a:xfrm>
            <a:custGeom>
              <a:rect b="b" l="l" r="r" t="t"/>
              <a:pathLst>
                <a:path extrusionOk="0" h="4478" w="4477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308354" y="3050304"/>
              <a:ext cx="217925" cy="217925"/>
            </a:xfrm>
            <a:custGeom>
              <a:rect b="b" l="l" r="r" t="t"/>
              <a:pathLst>
                <a:path extrusionOk="0" h="3414" w="3414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8533780" y="3561030"/>
              <a:ext cx="246522" cy="221500"/>
            </a:xfrm>
            <a:custGeom>
              <a:rect b="b" l="l" r="r" t="t"/>
              <a:pathLst>
                <a:path extrusionOk="0" h="3470" w="3862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5067534" y="2435978"/>
              <a:ext cx="332250" cy="378656"/>
            </a:xfrm>
            <a:custGeom>
              <a:rect b="b" l="l" r="r" t="t"/>
              <a:pathLst>
                <a:path extrusionOk="0" h="5932" w="5205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5271096" y="3491389"/>
              <a:ext cx="337611" cy="380443"/>
            </a:xfrm>
            <a:custGeom>
              <a:rect b="b" l="l" r="r" t="t"/>
              <a:pathLst>
                <a:path extrusionOk="0" h="5960" w="5289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3558527" y="3561030"/>
              <a:ext cx="276843" cy="246522"/>
            </a:xfrm>
            <a:custGeom>
              <a:rect b="b" l="l" r="r" t="t"/>
              <a:pathLst>
                <a:path extrusionOk="0" h="3862" w="4337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2997820" y="2791335"/>
              <a:ext cx="264331" cy="241160"/>
            </a:xfrm>
            <a:custGeom>
              <a:rect b="b" l="l" r="r" t="t"/>
              <a:pathLst>
                <a:path extrusionOk="0" h="3778" w="4141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1560243" y="3207460"/>
              <a:ext cx="367932" cy="389380"/>
            </a:xfrm>
            <a:custGeom>
              <a:rect b="b" l="l" r="r" t="t"/>
              <a:pathLst>
                <a:path extrusionOk="0" h="6100" w="5764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11981" y="2600283"/>
              <a:ext cx="307227" cy="285779"/>
            </a:xfrm>
            <a:custGeom>
              <a:rect b="b" l="l" r="r" t="t"/>
              <a:pathLst>
                <a:path extrusionOk="0" h="4477" w="4813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97642" y="3548519"/>
              <a:ext cx="396529" cy="344761"/>
            </a:xfrm>
            <a:custGeom>
              <a:rect b="b" l="l" r="r" t="t"/>
              <a:pathLst>
                <a:path extrusionOk="0" h="5401" w="6212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8308770" y="2968151"/>
              <a:ext cx="175093" cy="180455"/>
            </a:xfrm>
            <a:custGeom>
              <a:rect b="b" l="l" r="r" t="t"/>
              <a:pathLst>
                <a:path extrusionOk="0" h="2827" w="2743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7453411" y="2800271"/>
              <a:ext cx="167880" cy="155433"/>
            </a:xfrm>
            <a:custGeom>
              <a:rect b="b" l="l" r="r" t="t"/>
              <a:pathLst>
                <a:path extrusionOk="0" h="2435" w="263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6131881" y="2584197"/>
              <a:ext cx="251884" cy="246522"/>
            </a:xfrm>
            <a:custGeom>
              <a:rect b="b" l="l" r="r" t="t"/>
              <a:pathLst>
                <a:path extrusionOk="0" h="3862" w="3946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5581834" y="3019920"/>
              <a:ext cx="241160" cy="264395"/>
            </a:xfrm>
            <a:custGeom>
              <a:rect b="b" l="l" r="r" t="t"/>
              <a:pathLst>
                <a:path extrusionOk="0" h="4142" w="3778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4210387" y="2618156"/>
              <a:ext cx="292929" cy="262544"/>
            </a:xfrm>
            <a:custGeom>
              <a:rect b="b" l="l" r="r" t="t"/>
              <a:pathLst>
                <a:path extrusionOk="0" h="4113" w="4589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10"/>
          <p:cNvGrpSpPr/>
          <p:nvPr/>
        </p:nvGrpSpPr>
        <p:grpSpPr>
          <a:xfrm>
            <a:off x="-118431" y="3971283"/>
            <a:ext cx="9380863" cy="1487623"/>
            <a:chOff x="-118431" y="1248433"/>
            <a:chExt cx="9380863" cy="1487623"/>
          </a:xfrm>
        </p:grpSpPr>
        <p:sp>
          <p:nvSpPr>
            <p:cNvPr id="1089" name="Google Shape;1089;p10"/>
            <p:cNvSpPr/>
            <p:nvPr/>
          </p:nvSpPr>
          <p:spPr>
            <a:xfrm>
              <a:off x="8573101" y="1651984"/>
              <a:ext cx="84004" cy="85791"/>
            </a:xfrm>
            <a:custGeom>
              <a:rect b="b" l="l" r="r" t="t"/>
              <a:pathLst>
                <a:path extrusionOk="0" h="1344" w="1316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290897" y="2516343"/>
              <a:ext cx="159007" cy="159007"/>
            </a:xfrm>
            <a:custGeom>
              <a:rect b="b" l="l" r="r" t="t"/>
              <a:pathLst>
                <a:path extrusionOk="0" h="2491" w="2491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7106927" y="2532429"/>
              <a:ext cx="137560" cy="137560"/>
            </a:xfrm>
            <a:custGeom>
              <a:rect b="b" l="l" r="r" t="t"/>
              <a:pathLst>
                <a:path extrusionOk="0" h="2155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6126519" y="1782394"/>
              <a:ext cx="137560" cy="139347"/>
            </a:xfrm>
            <a:custGeom>
              <a:rect b="b" l="l" r="r" t="t"/>
              <a:pathLst>
                <a:path extrusionOk="0" h="2183" w="2155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5422891" y="1885931"/>
              <a:ext cx="132261" cy="132261"/>
            </a:xfrm>
            <a:custGeom>
              <a:rect b="b" l="l" r="r" t="t"/>
              <a:pathLst>
                <a:path extrusionOk="0" h="2072" w="2072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3088846" y="2385997"/>
              <a:ext cx="175093" cy="175029"/>
            </a:xfrm>
            <a:custGeom>
              <a:rect b="b" l="l" r="r" t="t"/>
              <a:pathLst>
                <a:path extrusionOk="0" h="2742" w="2743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749439" y="2271672"/>
              <a:ext cx="142985" cy="142922"/>
            </a:xfrm>
            <a:custGeom>
              <a:rect b="b" l="l" r="r" t="t"/>
              <a:pathLst>
                <a:path extrusionOk="0" h="2239" w="224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3256726" y="2002043"/>
              <a:ext cx="71493" cy="69705"/>
            </a:xfrm>
            <a:custGeom>
              <a:rect b="b" l="l" r="r" t="t"/>
              <a:pathLst>
                <a:path extrusionOk="0" h="1092" w="112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2037009" y="1885931"/>
              <a:ext cx="132261" cy="128687"/>
            </a:xfrm>
            <a:custGeom>
              <a:rect b="b" l="l" r="r" t="t"/>
              <a:pathLst>
                <a:path extrusionOk="0" h="2016" w="2072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3767452" y="2000255"/>
              <a:ext cx="130474" cy="135772"/>
            </a:xfrm>
            <a:custGeom>
              <a:rect b="b" l="l" r="r" t="t"/>
              <a:pathLst>
                <a:path extrusionOk="0" h="2127" w="2044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5255074" y="2232415"/>
              <a:ext cx="121474" cy="125048"/>
            </a:xfrm>
            <a:custGeom>
              <a:rect b="b" l="l" r="r" t="t"/>
              <a:pathLst>
                <a:path extrusionOk="0" h="1959" w="1903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6556880" y="1746648"/>
              <a:ext cx="64407" cy="67918"/>
            </a:xfrm>
            <a:custGeom>
              <a:rect b="b" l="l" r="r" t="t"/>
              <a:pathLst>
                <a:path extrusionOk="0" h="1064" w="1009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8926671" y="1455570"/>
              <a:ext cx="151858" cy="157220"/>
            </a:xfrm>
            <a:custGeom>
              <a:rect b="b" l="l" r="r" t="t"/>
              <a:pathLst>
                <a:path extrusionOk="0" h="2463" w="2379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h="3191" w="3274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8517695" y="2000255"/>
              <a:ext cx="130474" cy="126836"/>
            </a:xfrm>
            <a:custGeom>
              <a:rect b="b" l="l" r="r" t="t"/>
              <a:pathLst>
                <a:path extrusionOk="0" fill="none" h="1987" w="2044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478437" y="1962722"/>
              <a:ext cx="208988" cy="203690"/>
            </a:xfrm>
            <a:custGeom>
              <a:rect b="b" l="l" r="r" t="t"/>
              <a:pathLst>
                <a:path extrusionOk="0" fill="none" h="3191" w="3274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5749714" y="2052024"/>
              <a:ext cx="285779" cy="280417"/>
            </a:xfrm>
            <a:custGeom>
              <a:rect b="b" l="l" r="r" t="t"/>
              <a:pathLst>
                <a:path extrusionOk="0" h="4393" w="4477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5803270" y="2105579"/>
              <a:ext cx="176881" cy="173306"/>
            </a:xfrm>
            <a:custGeom>
              <a:rect b="b" l="l" r="r" t="t"/>
              <a:pathLst>
                <a:path extrusionOk="0" fill="none" h="2715" w="2771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5749714" y="2052024"/>
              <a:ext cx="285779" cy="280417"/>
            </a:xfrm>
            <a:custGeom>
              <a:rect b="b" l="l" r="r" t="t"/>
              <a:pathLst>
                <a:path extrusionOk="0" fill="none" h="4393" w="4477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h="1232" w="1176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4499677" y="2107367"/>
              <a:ext cx="46470" cy="46534"/>
            </a:xfrm>
            <a:custGeom>
              <a:rect b="b" l="l" r="r" t="t"/>
              <a:pathLst>
                <a:path extrusionOk="0" fill="none" h="729" w="728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4485379" y="2091345"/>
              <a:ext cx="75067" cy="78642"/>
            </a:xfrm>
            <a:custGeom>
              <a:rect b="b" l="l" r="r" t="t"/>
              <a:pathLst>
                <a:path extrusionOk="0" fill="none" h="1232" w="1176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2835302" y="1426973"/>
              <a:ext cx="319738" cy="309014"/>
            </a:xfrm>
            <a:custGeom>
              <a:rect b="b" l="l" r="r" t="t"/>
              <a:pathLst>
                <a:path extrusionOk="0" h="4841" w="5009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2896007" y="1485955"/>
              <a:ext cx="198265" cy="191115"/>
            </a:xfrm>
            <a:custGeom>
              <a:rect b="b" l="l" r="r" t="t"/>
              <a:pathLst>
                <a:path extrusionOk="0" fill="none" h="2994" w="3106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2835302" y="1426973"/>
              <a:ext cx="319738" cy="309014"/>
            </a:xfrm>
            <a:custGeom>
              <a:rect b="b" l="l" r="r" t="t"/>
              <a:pathLst>
                <a:path extrusionOk="0" fill="none" h="4841" w="5009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2133461" y="2280609"/>
              <a:ext cx="226862" cy="210776"/>
            </a:xfrm>
            <a:custGeom>
              <a:rect b="b" l="l" r="r" t="t"/>
              <a:pathLst>
                <a:path extrusionOk="0" h="3302" w="3554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176356" y="2319930"/>
              <a:ext cx="141134" cy="130410"/>
            </a:xfrm>
            <a:custGeom>
              <a:rect b="b" l="l" r="r" t="t"/>
              <a:pathLst>
                <a:path extrusionOk="0" fill="none" h="2043" w="2211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133461" y="2280609"/>
              <a:ext cx="226862" cy="210776"/>
            </a:xfrm>
            <a:custGeom>
              <a:rect b="b" l="l" r="r" t="t"/>
              <a:pathLst>
                <a:path extrusionOk="0" fill="none" h="3302" w="3554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1156628" y="1900229"/>
              <a:ext cx="139347" cy="148284"/>
            </a:xfrm>
            <a:custGeom>
              <a:rect b="b" l="l" r="r" t="t"/>
              <a:pathLst>
                <a:path extrusionOk="0" h="2323" w="2183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1183438" y="1928826"/>
              <a:ext cx="85791" cy="91153"/>
            </a:xfrm>
            <a:custGeom>
              <a:rect b="b" l="l" r="r" t="t"/>
              <a:pathLst>
                <a:path extrusionOk="0" fill="none" h="1428" w="1344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1156628" y="1900229"/>
              <a:ext cx="139347" cy="148284"/>
            </a:xfrm>
            <a:custGeom>
              <a:rect b="b" l="l" r="r" t="t"/>
              <a:pathLst>
                <a:path extrusionOk="0" fill="none" h="2323" w="2183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-89834" y="1310925"/>
              <a:ext cx="237522" cy="244735"/>
            </a:xfrm>
            <a:custGeom>
              <a:rect b="b" l="l" r="r" t="t"/>
              <a:pathLst>
                <a:path extrusionOk="0" h="3834" w="3721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-45215" y="1357332"/>
              <a:ext cx="148284" cy="151858"/>
            </a:xfrm>
            <a:custGeom>
              <a:rect b="b" l="l" r="r" t="t"/>
              <a:pathLst>
                <a:path extrusionOk="0" fill="none" h="2379" w="2323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-89834" y="1310925"/>
              <a:ext cx="237522" cy="244735"/>
            </a:xfrm>
            <a:custGeom>
              <a:rect b="b" l="l" r="r" t="t"/>
              <a:pathLst>
                <a:path extrusionOk="0" fill="none" h="3834" w="3721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0"/>
            <p:cNvSpPr/>
            <p:nvPr/>
          </p:nvSpPr>
          <p:spPr>
            <a:xfrm>
              <a:off x="7792682" y="1837737"/>
              <a:ext cx="505428" cy="462596"/>
            </a:xfrm>
            <a:custGeom>
              <a:rect b="b" l="l" r="r" t="t"/>
              <a:pathLst>
                <a:path extrusionOk="0" h="7247" w="7918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0"/>
            <p:cNvSpPr/>
            <p:nvPr/>
          </p:nvSpPr>
          <p:spPr>
            <a:xfrm>
              <a:off x="6367616" y="1991319"/>
              <a:ext cx="246522" cy="244735"/>
            </a:xfrm>
            <a:custGeom>
              <a:rect b="b" l="l" r="r" t="t"/>
              <a:pathLst>
                <a:path extrusionOk="0" h="3834" w="3862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074615" y="1350182"/>
              <a:ext cx="571559" cy="528663"/>
            </a:xfrm>
            <a:custGeom>
              <a:rect b="b" l="l" r="r" t="t"/>
              <a:pathLst>
                <a:path extrusionOk="0" h="8282" w="8954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-47003" y="1787756"/>
              <a:ext cx="287567" cy="310802"/>
            </a:xfrm>
            <a:custGeom>
              <a:rect b="b" l="l" r="r" t="t"/>
              <a:pathLst>
                <a:path extrusionOk="0" h="4869" w="4505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8865966" y="1869909"/>
              <a:ext cx="396465" cy="387529"/>
            </a:xfrm>
            <a:custGeom>
              <a:rect b="b" l="l" r="r" t="t"/>
              <a:pathLst>
                <a:path extrusionOk="0" h="6071" w="6211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8621295" y="2469937"/>
              <a:ext cx="253671" cy="246458"/>
            </a:xfrm>
            <a:custGeom>
              <a:rect b="b" l="l" r="r" t="t"/>
              <a:pathLst>
                <a:path extrusionOk="0" h="3861" w="3974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7576608" y="2400295"/>
              <a:ext cx="173306" cy="176817"/>
            </a:xfrm>
            <a:custGeom>
              <a:rect b="b" l="l" r="r" t="t"/>
              <a:pathLst>
                <a:path extrusionOk="0" h="2770" w="2715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6956920" y="1927039"/>
              <a:ext cx="326888" cy="326824"/>
            </a:xfrm>
            <a:custGeom>
              <a:rect b="b" l="l" r="r" t="t"/>
              <a:pathLst>
                <a:path extrusionOk="0" h="5120" w="5121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6781890" y="1327011"/>
              <a:ext cx="339399" cy="344697"/>
            </a:xfrm>
            <a:custGeom>
              <a:rect b="b" l="l" r="r" t="t"/>
              <a:pathLst>
                <a:path extrusionOk="0" h="5400" w="5317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5114004" y="1443059"/>
              <a:ext cx="267906" cy="262608"/>
            </a:xfrm>
            <a:custGeom>
              <a:rect b="b" l="l" r="r" t="t"/>
              <a:pathLst>
                <a:path extrusionOk="0" h="4114" w="4197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4128235" y="2150262"/>
              <a:ext cx="235734" cy="232224"/>
            </a:xfrm>
            <a:custGeom>
              <a:rect b="b" l="l" r="r" t="t"/>
              <a:pathLst>
                <a:path extrusionOk="0" h="3638" w="3693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2629952" y="2282396"/>
              <a:ext cx="183966" cy="185817"/>
            </a:xfrm>
            <a:custGeom>
              <a:rect b="b" l="l" r="r" t="t"/>
              <a:pathLst>
                <a:path extrusionOk="0" h="2911" w="2882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1583414" y="1951998"/>
              <a:ext cx="201903" cy="198328"/>
            </a:xfrm>
            <a:custGeom>
              <a:rect b="b" l="l" r="r" t="t"/>
              <a:pathLst>
                <a:path extrusionOk="0" h="3107" w="3163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578048" y="1730562"/>
              <a:ext cx="314376" cy="309014"/>
            </a:xfrm>
            <a:custGeom>
              <a:rect b="b" l="l" r="r" t="t"/>
              <a:pathLst>
                <a:path extrusionOk="0" h="4841" w="4925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279821" y="2187732"/>
              <a:ext cx="271481" cy="269757"/>
            </a:xfrm>
            <a:custGeom>
              <a:rect b="b" l="l" r="r" t="t"/>
              <a:pathLst>
                <a:path extrusionOk="0" h="4226" w="4253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340874" y="1501977"/>
              <a:ext cx="450085" cy="412615"/>
            </a:xfrm>
            <a:custGeom>
              <a:rect b="b" l="l" r="r" t="t"/>
              <a:pathLst>
                <a:path extrusionOk="0" h="6464" w="7051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6601563" y="2307419"/>
              <a:ext cx="291141" cy="282205"/>
            </a:xfrm>
            <a:custGeom>
              <a:rect b="b" l="l" r="r" t="t"/>
              <a:pathLst>
                <a:path extrusionOk="0" h="4421" w="4561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5719394" y="1650196"/>
              <a:ext cx="237522" cy="221564"/>
            </a:xfrm>
            <a:custGeom>
              <a:rect b="b" l="l" r="r" t="t"/>
              <a:pathLst>
                <a:path extrusionOk="0" h="3471" w="3721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4797904" y="1850248"/>
              <a:ext cx="275055" cy="298291"/>
            </a:xfrm>
            <a:custGeom>
              <a:rect b="b" l="l" r="r" t="t"/>
              <a:pathLst>
                <a:path extrusionOk="0" h="4673" w="4309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2317427" y="1612727"/>
              <a:ext cx="269693" cy="289354"/>
            </a:xfrm>
            <a:custGeom>
              <a:rect b="b" l="l" r="r" t="t"/>
              <a:pathLst>
                <a:path extrusionOk="0" h="4533" w="4225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1531645" y="2321717"/>
              <a:ext cx="307227" cy="298291"/>
            </a:xfrm>
            <a:custGeom>
              <a:rect b="b" l="l" r="r" t="t"/>
              <a:pathLst>
                <a:path extrusionOk="0" h="4673" w="4813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1061964" y="1248433"/>
              <a:ext cx="385805" cy="442936"/>
            </a:xfrm>
            <a:custGeom>
              <a:rect b="b" l="l" r="r" t="t"/>
              <a:pathLst>
                <a:path extrusionOk="0" h="6939" w="6044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-118431" y="2475299"/>
              <a:ext cx="257246" cy="260757"/>
            </a:xfrm>
            <a:custGeom>
              <a:rect b="b" l="l" r="r" t="t"/>
              <a:pathLst>
                <a:path extrusionOk="0" h="4085" w="403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8517695" y="1435910"/>
              <a:ext cx="307227" cy="280481"/>
            </a:xfrm>
            <a:custGeom>
              <a:rect b="b" l="l" r="r" t="t"/>
              <a:pathLst>
                <a:path extrusionOk="0" h="4394" w="4813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4706815" y="2389571"/>
              <a:ext cx="185753" cy="192903"/>
            </a:xfrm>
            <a:custGeom>
              <a:rect b="b" l="l" r="r" t="t"/>
              <a:pathLst>
                <a:path extrusionOk="0" h="3022" w="291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3460289" y="1580555"/>
              <a:ext cx="239373" cy="216202"/>
            </a:xfrm>
            <a:custGeom>
              <a:rect b="b" l="l" r="r" t="t"/>
              <a:pathLst>
                <a:path extrusionOk="0" h="3387" w="375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3504972" y="2262736"/>
              <a:ext cx="192903" cy="178668"/>
            </a:xfrm>
            <a:custGeom>
              <a:rect b="b" l="l" r="r" t="t"/>
              <a:pathLst>
                <a:path extrusionOk="0" h="2799" w="3022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2863835" y="1893080"/>
              <a:ext cx="112601" cy="121538"/>
            </a:xfrm>
            <a:custGeom>
              <a:rect b="b" l="l" r="r" t="t"/>
              <a:pathLst>
                <a:path extrusionOk="0" h="1904" w="1764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1790615" y="1398440"/>
              <a:ext cx="248246" cy="271481"/>
            </a:xfrm>
            <a:custGeom>
              <a:rect b="b" l="l" r="r" t="t"/>
              <a:pathLst>
                <a:path extrusionOk="0" h="4253" w="3889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1061964" y="2262736"/>
              <a:ext cx="187604" cy="182243"/>
            </a:xfrm>
            <a:custGeom>
              <a:rect b="b" l="l" r="r" t="t"/>
              <a:pathLst>
                <a:path extrusionOk="0" h="2855" w="2939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269097" y="1607365"/>
              <a:ext cx="121474" cy="125048"/>
            </a:xfrm>
            <a:custGeom>
              <a:rect b="b" l="l" r="r" t="t"/>
              <a:pathLst>
                <a:path extrusionOk="0" h="1959" w="1903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57713" y="1026659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❄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☆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●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○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●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○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/>
          <p:nvPr>
            <p:ph type="ctrTitle"/>
          </p:nvPr>
        </p:nvSpPr>
        <p:spPr>
          <a:xfrm>
            <a:off x="2810184" y="718347"/>
            <a:ext cx="3872400" cy="3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 Christmas</a:t>
            </a:r>
            <a:endParaRPr/>
          </a:p>
        </p:txBody>
      </p:sp>
      <p:sp>
        <p:nvSpPr>
          <p:cNvPr id="1528" name="Google Shape;1528;p14"/>
          <p:cNvSpPr txBox="1"/>
          <p:nvPr/>
        </p:nvSpPr>
        <p:spPr>
          <a:xfrm>
            <a:off x="0" y="4425148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Lislânne Agostinho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ADM3M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5"/>
          <p:cNvSpPr txBox="1"/>
          <p:nvPr/>
        </p:nvSpPr>
        <p:spPr>
          <a:xfrm>
            <a:off x="1530000" y="1693690"/>
            <a:ext cx="6084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A01B0D"/>
                </a:solidFill>
                <a:latin typeface="Lora"/>
                <a:ea typeface="Lora"/>
                <a:cs typeface="Lora"/>
                <a:sym typeface="Lora"/>
              </a:rPr>
              <a:t>The wish for this Christmas is health, love, peace and hope for better days. A Christmas in which COVID no longer existed , a Christmas full of faith and with the people I love by my side .Christmas is a time of hope, new beginnings, faith.  For me an ideal Christmas is with people in my family , healthy , knowing that this year was a year where I lost special people and a year so troubled by the pandemic , I am happy for having  Each one by my side.</a:t>
            </a:r>
            <a:endParaRPr sz="1000">
              <a:solidFill>
                <a:srgbClr val="A01B0D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2017 special template">
  <a:themeElements>
    <a:clrScheme name="Custom 347">
      <a:dk1>
        <a:srgbClr val="797F8F"/>
      </a:dk1>
      <a:lt1>
        <a:srgbClr val="FFFFFF"/>
      </a:lt1>
      <a:dk2>
        <a:srgbClr val="797F8F"/>
      </a:dk2>
      <a:lt2>
        <a:srgbClr val="EDF1F9"/>
      </a:lt2>
      <a:accent1>
        <a:srgbClr val="A01B0D"/>
      </a:accent1>
      <a:accent2>
        <a:srgbClr val="C62110"/>
      </a:accent2>
      <a:accent3>
        <a:srgbClr val="CE2F1C"/>
      </a:accent3>
      <a:accent4>
        <a:srgbClr val="797F8F"/>
      </a:accent4>
      <a:accent5>
        <a:srgbClr val="9CA3B7"/>
      </a:accent5>
      <a:accent6>
        <a:srgbClr val="BFC9E2"/>
      </a:accent6>
      <a:hlink>
        <a:srgbClr val="797F8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