
<file path=[Content_Types].xml><?xml version="1.0" encoding="utf-8"?>
<Types xmlns="http://schemas.openxmlformats.org/package/2006/content-types">
  <Default ContentType="application/x-fontdata" Extension="fntdata"/>
  <Default ContentType="application/xml" Extension="xml"/>
  <Default ContentType="application/vnd.openxmlformats-package.relationships+xml" Extension="rels"/>
  <Override ContentType="application/vnd.openxmlformats-officedocument.presentationml.notesSlide+xml" PartName="/ppt/notesSlides/notesSlide1.xml"/>
  <Override ContentType="application/vnd.openxmlformats-officedocument.presentationml.notesSlide+xml" PartName="/ppt/notesSlides/notesSlide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2.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xml"/>
  <Override ContentType="application/vnd.openxmlformats-officedocument.presentationml.slideLayout+xml" PartName="/ppt/slideLayouts/slideLayout10.xml"/>
  <Override ContentType="application/vnd.openxmlformats-officedocument.presentationml.slideLayout+xml" PartName="/ppt/slideLayouts/slideLayout7.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Master+xml" PartName="/ppt/slideMasters/slideMaster1.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0" r:id="rId3"/>
  </p:sldMasterIdLst>
  <p:notesMasterIdLst>
    <p:notesMasterId r:id="rId4"/>
  </p:notesMasterIdLst>
  <p:sldIdLst>
    <p:sldId id="256" r:id="rId5"/>
    <p:sldId id="257" r:id="rId6"/>
  </p:sldIdLst>
  <p:sldSz cy="5143500" cx="9144000"/>
  <p:notesSz cx="6858000" cy="9144000"/>
  <p:embeddedFontLst>
    <p:embeddedFont>
      <p:font typeface="Lora"/>
      <p:regular r:id="rId7"/>
      <p:bold r:id="rId8"/>
      <p:italic r:id="rId9"/>
      <p:boldItalic r:id="rId10"/>
    </p:embeddedFont>
    <p:embeddedFont>
      <p:font typeface="Rouge Script"/>
      <p:regular r:id="rId1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11" Type="http://schemas.openxmlformats.org/officeDocument/2006/relationships/font" Target="fonts/RougeScript-regular.fntdata"/><Relationship Id="rId10" Type="http://schemas.openxmlformats.org/officeDocument/2006/relationships/font" Target="fonts/Lora-bold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font" Target="fonts/Lora-italic.fntdata"/><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font" Target="fonts/Lora-regular.fntdata"/><Relationship Id="rId8" Type="http://schemas.openxmlformats.org/officeDocument/2006/relationships/font" Target="fonts/Lora-bold.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317500" lvl="0" marL="457200" marR="0" rtl="0" algn="l">
              <a:lnSpc>
                <a:spcPct val="100000"/>
              </a:lnSpc>
              <a:spcBef>
                <a:spcPts val="0"/>
              </a:spcBef>
              <a:spcAft>
                <a:spcPts val="0"/>
              </a:spcAft>
              <a:buClr>
                <a:srgbClr val="000000"/>
              </a:buClr>
              <a:buSzPts val="1400"/>
              <a:buFont typeface="Arial"/>
              <a:buChar char="●"/>
              <a:defRPr b="0" i="0" sz="1100" u="none" cap="none" strike="noStrike">
                <a:solidFill>
                  <a:srgbClr val="000000"/>
                </a:solidFill>
                <a:latin typeface="Arial"/>
                <a:ea typeface="Arial"/>
                <a:cs typeface="Arial"/>
                <a:sym typeface="Arial"/>
              </a:defRPr>
            </a:lvl1pPr>
            <a:lvl2pPr indent="-317500" lvl="1" marL="914400" marR="0" rtl="0" algn="l">
              <a:lnSpc>
                <a:spcPct val="100000"/>
              </a:lnSpc>
              <a:spcBef>
                <a:spcPts val="0"/>
              </a:spcBef>
              <a:spcAft>
                <a:spcPts val="0"/>
              </a:spcAft>
              <a:buClr>
                <a:srgbClr val="000000"/>
              </a:buClr>
              <a:buSzPts val="1400"/>
              <a:buFont typeface="Arial"/>
              <a:buChar char="○"/>
              <a:defRPr b="0" i="0" sz="1100" u="none" cap="none" strike="noStrike">
                <a:solidFill>
                  <a:srgbClr val="000000"/>
                </a:solidFill>
                <a:latin typeface="Arial"/>
                <a:ea typeface="Arial"/>
                <a:cs typeface="Arial"/>
                <a:sym typeface="Arial"/>
              </a:defRPr>
            </a:lvl2pPr>
            <a:lvl3pPr indent="-317500" lvl="2" marL="1371600" marR="0" rtl="0" algn="l">
              <a:lnSpc>
                <a:spcPct val="100000"/>
              </a:lnSpc>
              <a:spcBef>
                <a:spcPts val="0"/>
              </a:spcBef>
              <a:spcAft>
                <a:spcPts val="0"/>
              </a:spcAft>
              <a:buClr>
                <a:srgbClr val="000000"/>
              </a:buClr>
              <a:buSzPts val="1400"/>
              <a:buFont typeface="Arial"/>
              <a:buChar char="■"/>
              <a:defRPr b="0" i="0" sz="1100" u="none" cap="none" strike="noStrike">
                <a:solidFill>
                  <a:srgbClr val="000000"/>
                </a:solidFill>
                <a:latin typeface="Arial"/>
                <a:ea typeface="Arial"/>
                <a:cs typeface="Arial"/>
                <a:sym typeface="Arial"/>
              </a:defRPr>
            </a:lvl3pPr>
            <a:lvl4pPr indent="-317500" lvl="3" marL="1828800" marR="0" rtl="0" algn="l">
              <a:lnSpc>
                <a:spcPct val="100000"/>
              </a:lnSpc>
              <a:spcBef>
                <a:spcPts val="0"/>
              </a:spcBef>
              <a:spcAft>
                <a:spcPts val="0"/>
              </a:spcAft>
              <a:buClr>
                <a:srgbClr val="000000"/>
              </a:buClr>
              <a:buSzPts val="1400"/>
              <a:buFont typeface="Arial"/>
              <a:buChar char="●"/>
              <a:defRPr b="0" i="0" sz="1100" u="none" cap="none" strike="noStrike">
                <a:solidFill>
                  <a:srgbClr val="000000"/>
                </a:solidFill>
                <a:latin typeface="Arial"/>
                <a:ea typeface="Arial"/>
                <a:cs typeface="Arial"/>
                <a:sym typeface="Arial"/>
              </a:defRPr>
            </a:lvl4pPr>
            <a:lvl5pPr indent="-317500" lvl="4" marL="2286000" marR="0" rtl="0" algn="l">
              <a:lnSpc>
                <a:spcPct val="100000"/>
              </a:lnSpc>
              <a:spcBef>
                <a:spcPts val="0"/>
              </a:spcBef>
              <a:spcAft>
                <a:spcPts val="0"/>
              </a:spcAft>
              <a:buClr>
                <a:srgbClr val="000000"/>
              </a:buClr>
              <a:buSzPts val="1400"/>
              <a:buFont typeface="Arial"/>
              <a:buChar char="○"/>
              <a:defRPr b="0" i="0" sz="1100" u="none" cap="none" strike="noStrike">
                <a:solidFill>
                  <a:srgbClr val="000000"/>
                </a:solidFill>
                <a:latin typeface="Arial"/>
                <a:ea typeface="Arial"/>
                <a:cs typeface="Arial"/>
                <a:sym typeface="Arial"/>
              </a:defRPr>
            </a:lvl5pPr>
            <a:lvl6pPr indent="-317500" lvl="5" marL="2743200" marR="0" rtl="0" algn="l">
              <a:lnSpc>
                <a:spcPct val="100000"/>
              </a:lnSpc>
              <a:spcBef>
                <a:spcPts val="0"/>
              </a:spcBef>
              <a:spcAft>
                <a:spcPts val="0"/>
              </a:spcAft>
              <a:buClr>
                <a:srgbClr val="000000"/>
              </a:buClr>
              <a:buSzPts val="1400"/>
              <a:buFont typeface="Arial"/>
              <a:buChar char="■"/>
              <a:defRPr b="0" i="0" sz="1100" u="none" cap="none" strike="noStrike">
                <a:solidFill>
                  <a:srgbClr val="000000"/>
                </a:solidFill>
                <a:latin typeface="Arial"/>
                <a:ea typeface="Arial"/>
                <a:cs typeface="Arial"/>
                <a:sym typeface="Arial"/>
              </a:defRPr>
            </a:lvl6pPr>
            <a:lvl7pPr indent="-317500" lvl="6" marL="3200400" marR="0" rtl="0" algn="l">
              <a:lnSpc>
                <a:spcPct val="100000"/>
              </a:lnSpc>
              <a:spcBef>
                <a:spcPts val="0"/>
              </a:spcBef>
              <a:spcAft>
                <a:spcPts val="0"/>
              </a:spcAft>
              <a:buClr>
                <a:srgbClr val="000000"/>
              </a:buClr>
              <a:buSzPts val="1400"/>
              <a:buFont typeface="Arial"/>
              <a:buChar char="●"/>
              <a:defRPr b="0" i="0" sz="1100" u="none" cap="none" strike="noStrike">
                <a:solidFill>
                  <a:srgbClr val="000000"/>
                </a:solidFill>
                <a:latin typeface="Arial"/>
                <a:ea typeface="Arial"/>
                <a:cs typeface="Arial"/>
                <a:sym typeface="Arial"/>
              </a:defRPr>
            </a:lvl7pPr>
            <a:lvl8pPr indent="-317500" lvl="7" marL="3657600" marR="0" rtl="0" algn="l">
              <a:lnSpc>
                <a:spcPct val="100000"/>
              </a:lnSpc>
              <a:spcBef>
                <a:spcPts val="0"/>
              </a:spcBef>
              <a:spcAft>
                <a:spcPts val="0"/>
              </a:spcAft>
              <a:buClr>
                <a:srgbClr val="000000"/>
              </a:buClr>
              <a:buSzPts val="1400"/>
              <a:buFont typeface="Arial"/>
              <a:buChar char="○"/>
              <a:defRPr b="0" i="0" sz="1100" u="none" cap="none" strike="noStrike">
                <a:solidFill>
                  <a:srgbClr val="000000"/>
                </a:solidFill>
                <a:latin typeface="Arial"/>
                <a:ea typeface="Arial"/>
                <a:cs typeface="Arial"/>
                <a:sym typeface="Arial"/>
              </a:defRPr>
            </a:lvl8pPr>
            <a:lvl9pPr indent="-317500" lvl="8" marL="4114800" marR="0" rtl="0" algn="l">
              <a:lnSpc>
                <a:spcPct val="100000"/>
              </a:lnSpc>
              <a:spcBef>
                <a:spcPts val="0"/>
              </a:spcBef>
              <a:spcAft>
                <a:spcPts val="0"/>
              </a:spcAft>
              <a:buClr>
                <a:srgbClr val="000000"/>
              </a:buClr>
              <a:buSzPts val="14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3" name="Shape 1523"/>
        <p:cNvGrpSpPr/>
        <p:nvPr/>
      </p:nvGrpSpPr>
      <p:grpSpPr>
        <a:xfrm>
          <a:off x="0" y="0"/>
          <a:ext cx="0" cy="0"/>
          <a:chOff x="0" y="0"/>
          <a:chExt cx="0" cy="0"/>
        </a:xfrm>
      </p:grpSpPr>
      <p:sp>
        <p:nvSpPr>
          <p:cNvPr id="1524" name="Google Shape;1524;p1: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25" name="Google Shape;1525;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0" name="Shape 1530"/>
        <p:cNvGrpSpPr/>
        <p:nvPr/>
      </p:nvGrpSpPr>
      <p:grpSpPr>
        <a:xfrm>
          <a:off x="0" y="0"/>
          <a:ext cx="0" cy="0"/>
          <a:chOff x="0" y="0"/>
          <a:chExt cx="0" cy="0"/>
        </a:xfrm>
      </p:grpSpPr>
      <p:sp>
        <p:nvSpPr>
          <p:cNvPr id="1531" name="Google Shape;1531;p2: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32" name="Google Shape;1532;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warm">
  <p:cSld name="BLANK_2_1">
    <p:bg>
      <p:bgPr>
        <a:solidFill>
          <a:srgbClr val="A01B0D"/>
        </a:solidFill>
      </p:bgPr>
    </p:bg>
    <p:spTree>
      <p:nvGrpSpPr>
        <p:cNvPr id="8" name="Shape 8"/>
        <p:cNvGrpSpPr/>
        <p:nvPr/>
      </p:nvGrpSpPr>
      <p:grpSpPr>
        <a:xfrm>
          <a:off x="0" y="0"/>
          <a:ext cx="0" cy="0"/>
          <a:chOff x="0" y="0"/>
          <a:chExt cx="0" cy="0"/>
        </a:xfrm>
      </p:grpSpPr>
      <p:grpSp>
        <p:nvGrpSpPr>
          <p:cNvPr id="9" name="Google Shape;9;p2"/>
          <p:cNvGrpSpPr/>
          <p:nvPr/>
        </p:nvGrpSpPr>
        <p:grpSpPr>
          <a:xfrm>
            <a:off x="2978" y="-288022"/>
            <a:ext cx="9230919" cy="1459088"/>
            <a:chOff x="2978" y="2435978"/>
            <a:chExt cx="9230919" cy="1459088"/>
          </a:xfrm>
        </p:grpSpPr>
        <p:sp>
          <p:nvSpPr>
            <p:cNvPr id="10" name="Google Shape;10;p2"/>
            <p:cNvSpPr/>
            <p:nvPr/>
          </p:nvSpPr>
          <p:spPr>
            <a:xfrm>
              <a:off x="7319426" y="3669993"/>
              <a:ext cx="100089" cy="98238"/>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 name="Google Shape;11;p2"/>
            <p:cNvSpPr/>
            <p:nvPr/>
          </p:nvSpPr>
          <p:spPr>
            <a:xfrm>
              <a:off x="6517623" y="2993174"/>
              <a:ext cx="180454" cy="178603"/>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 name="Google Shape;12;p2"/>
            <p:cNvSpPr/>
            <p:nvPr/>
          </p:nvSpPr>
          <p:spPr>
            <a:xfrm>
              <a:off x="5712245" y="3344956"/>
              <a:ext cx="180391" cy="180454"/>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 name="Google Shape;13;p2"/>
            <p:cNvSpPr/>
            <p:nvPr/>
          </p:nvSpPr>
          <p:spPr>
            <a:xfrm>
              <a:off x="4730050" y="2902085"/>
              <a:ext cx="137559" cy="137559"/>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 name="Google Shape;14;p2"/>
            <p:cNvSpPr/>
            <p:nvPr/>
          </p:nvSpPr>
          <p:spPr>
            <a:xfrm>
              <a:off x="3756792" y="2612794"/>
              <a:ext cx="146496" cy="146496"/>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2"/>
            <p:cNvSpPr/>
            <p:nvPr/>
          </p:nvSpPr>
          <p:spPr>
            <a:xfrm>
              <a:off x="2795981" y="3171714"/>
              <a:ext cx="134048" cy="133984"/>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 name="Google Shape;16;p2"/>
            <p:cNvSpPr/>
            <p:nvPr/>
          </p:nvSpPr>
          <p:spPr>
            <a:xfrm>
              <a:off x="2728127" y="3718186"/>
              <a:ext cx="176880" cy="176880"/>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 name="Google Shape;17;p2"/>
            <p:cNvSpPr/>
            <p:nvPr/>
          </p:nvSpPr>
          <p:spPr>
            <a:xfrm>
              <a:off x="1938835" y="2969939"/>
              <a:ext cx="105387" cy="10366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2"/>
            <p:cNvSpPr/>
            <p:nvPr/>
          </p:nvSpPr>
          <p:spPr>
            <a:xfrm>
              <a:off x="1174501" y="2630632"/>
              <a:ext cx="103600" cy="101813"/>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 name="Google Shape;19;p2"/>
            <p:cNvSpPr/>
            <p:nvPr/>
          </p:nvSpPr>
          <p:spPr>
            <a:xfrm>
              <a:off x="2978" y="2953853"/>
              <a:ext cx="184029" cy="185816"/>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2"/>
            <p:cNvSpPr/>
            <p:nvPr/>
          </p:nvSpPr>
          <p:spPr>
            <a:xfrm>
              <a:off x="579835" y="3453919"/>
              <a:ext cx="239372" cy="248245"/>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2"/>
            <p:cNvSpPr/>
            <p:nvPr/>
          </p:nvSpPr>
          <p:spPr>
            <a:xfrm>
              <a:off x="1440556" y="2743141"/>
              <a:ext cx="153645" cy="146496"/>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2"/>
            <p:cNvSpPr/>
            <p:nvPr/>
          </p:nvSpPr>
          <p:spPr>
            <a:xfrm>
              <a:off x="2665635" y="2855614"/>
              <a:ext cx="162581" cy="155432"/>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2"/>
            <p:cNvSpPr/>
            <p:nvPr/>
          </p:nvSpPr>
          <p:spPr>
            <a:xfrm>
              <a:off x="1315572" y="3544944"/>
              <a:ext cx="150070" cy="153645"/>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2"/>
            <p:cNvSpPr/>
            <p:nvPr/>
          </p:nvSpPr>
          <p:spPr>
            <a:xfrm>
              <a:off x="3960354" y="2919958"/>
              <a:ext cx="251819" cy="258968"/>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2"/>
            <p:cNvSpPr/>
            <p:nvPr/>
          </p:nvSpPr>
          <p:spPr>
            <a:xfrm>
              <a:off x="4717539" y="3411023"/>
              <a:ext cx="164369" cy="157219"/>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2"/>
            <p:cNvSpPr/>
            <p:nvPr/>
          </p:nvSpPr>
          <p:spPr>
            <a:xfrm>
              <a:off x="256586" y="2753865"/>
              <a:ext cx="73280" cy="71492"/>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2"/>
            <p:cNvSpPr/>
            <p:nvPr/>
          </p:nvSpPr>
          <p:spPr>
            <a:xfrm>
              <a:off x="6064027" y="3012771"/>
              <a:ext cx="178667" cy="178667"/>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2"/>
            <p:cNvSpPr/>
            <p:nvPr/>
          </p:nvSpPr>
          <p:spPr>
            <a:xfrm>
              <a:off x="6844446" y="2816357"/>
              <a:ext cx="83940" cy="82216"/>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2"/>
            <p:cNvSpPr/>
            <p:nvPr/>
          </p:nvSpPr>
          <p:spPr>
            <a:xfrm>
              <a:off x="7951626" y="2684223"/>
              <a:ext cx="178667" cy="180391"/>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2"/>
            <p:cNvSpPr/>
            <p:nvPr/>
          </p:nvSpPr>
          <p:spPr>
            <a:xfrm>
              <a:off x="8914160" y="2832443"/>
              <a:ext cx="150070" cy="157219"/>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2"/>
            <p:cNvSpPr/>
            <p:nvPr/>
          </p:nvSpPr>
          <p:spPr>
            <a:xfrm>
              <a:off x="8678426" y="3182438"/>
              <a:ext cx="114388" cy="117962"/>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2"/>
            <p:cNvSpPr/>
            <p:nvPr/>
          </p:nvSpPr>
          <p:spPr>
            <a:xfrm>
              <a:off x="7056946" y="3085987"/>
              <a:ext cx="310800" cy="341185"/>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2"/>
            <p:cNvSpPr/>
            <p:nvPr/>
          </p:nvSpPr>
          <p:spPr>
            <a:xfrm>
              <a:off x="7115863" y="3152117"/>
              <a:ext cx="192902" cy="210775"/>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2"/>
            <p:cNvSpPr/>
            <p:nvPr/>
          </p:nvSpPr>
          <p:spPr>
            <a:xfrm>
              <a:off x="7056946" y="3085987"/>
              <a:ext cx="310800" cy="341185"/>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2"/>
            <p:cNvSpPr/>
            <p:nvPr/>
          </p:nvSpPr>
          <p:spPr>
            <a:xfrm>
              <a:off x="6649756" y="3321721"/>
              <a:ext cx="192966" cy="169731"/>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2"/>
            <p:cNvSpPr/>
            <p:nvPr/>
          </p:nvSpPr>
          <p:spPr>
            <a:xfrm>
              <a:off x="6687290" y="3353893"/>
              <a:ext cx="119686" cy="105387"/>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2"/>
            <p:cNvSpPr/>
            <p:nvPr/>
          </p:nvSpPr>
          <p:spPr>
            <a:xfrm>
              <a:off x="6649756" y="3321721"/>
              <a:ext cx="192966" cy="169731"/>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2"/>
            <p:cNvSpPr/>
            <p:nvPr/>
          </p:nvSpPr>
          <p:spPr>
            <a:xfrm>
              <a:off x="5056810" y="2971726"/>
              <a:ext cx="132261" cy="146496"/>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2"/>
            <p:cNvSpPr/>
            <p:nvPr/>
          </p:nvSpPr>
          <p:spPr>
            <a:xfrm>
              <a:off x="5081832" y="2998536"/>
              <a:ext cx="82216" cy="91089"/>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2"/>
            <p:cNvSpPr/>
            <p:nvPr/>
          </p:nvSpPr>
          <p:spPr>
            <a:xfrm>
              <a:off x="5056810" y="2971726"/>
              <a:ext cx="132261" cy="146496"/>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2"/>
            <p:cNvSpPr/>
            <p:nvPr/>
          </p:nvSpPr>
          <p:spPr>
            <a:xfrm>
              <a:off x="9014186" y="3352106"/>
              <a:ext cx="219711" cy="225073"/>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2"/>
            <p:cNvSpPr/>
            <p:nvPr/>
          </p:nvSpPr>
          <p:spPr>
            <a:xfrm>
              <a:off x="7733764" y="3173501"/>
              <a:ext cx="432210" cy="462594"/>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2"/>
            <p:cNvSpPr/>
            <p:nvPr/>
          </p:nvSpPr>
          <p:spPr>
            <a:xfrm>
              <a:off x="3412095" y="2941342"/>
              <a:ext cx="355419" cy="334035"/>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2"/>
            <p:cNvSpPr/>
            <p:nvPr/>
          </p:nvSpPr>
          <p:spPr>
            <a:xfrm>
              <a:off x="2108438" y="3259229"/>
              <a:ext cx="534023" cy="516150"/>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2"/>
            <p:cNvSpPr/>
            <p:nvPr/>
          </p:nvSpPr>
          <p:spPr>
            <a:xfrm>
              <a:off x="851252" y="2900297"/>
              <a:ext cx="432210" cy="475105"/>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2"/>
            <p:cNvSpPr/>
            <p:nvPr/>
          </p:nvSpPr>
          <p:spPr>
            <a:xfrm>
              <a:off x="6180075" y="3371766"/>
              <a:ext cx="192966" cy="187540"/>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2"/>
            <p:cNvSpPr/>
            <p:nvPr/>
          </p:nvSpPr>
          <p:spPr>
            <a:xfrm>
              <a:off x="5705095" y="2537791"/>
              <a:ext cx="239372" cy="234010"/>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2"/>
            <p:cNvSpPr/>
            <p:nvPr/>
          </p:nvSpPr>
          <p:spPr>
            <a:xfrm>
              <a:off x="4049656" y="3332445"/>
              <a:ext cx="317886" cy="310800"/>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2"/>
            <p:cNvSpPr/>
            <p:nvPr/>
          </p:nvSpPr>
          <p:spPr>
            <a:xfrm>
              <a:off x="3042439" y="3491389"/>
              <a:ext cx="167943" cy="171518"/>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2"/>
            <p:cNvSpPr/>
            <p:nvPr/>
          </p:nvSpPr>
          <p:spPr>
            <a:xfrm>
              <a:off x="2229912" y="2712757"/>
              <a:ext cx="285778" cy="285842"/>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2"/>
            <p:cNvSpPr/>
            <p:nvPr/>
          </p:nvSpPr>
          <p:spPr>
            <a:xfrm>
              <a:off x="308354" y="3050304"/>
              <a:ext cx="217924" cy="217924"/>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2"/>
            <p:cNvSpPr/>
            <p:nvPr/>
          </p:nvSpPr>
          <p:spPr>
            <a:xfrm>
              <a:off x="8533780" y="3561030"/>
              <a:ext cx="246521" cy="221499"/>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2"/>
            <p:cNvSpPr/>
            <p:nvPr/>
          </p:nvSpPr>
          <p:spPr>
            <a:xfrm>
              <a:off x="5067534" y="2435978"/>
              <a:ext cx="332248" cy="378654"/>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2"/>
            <p:cNvSpPr/>
            <p:nvPr/>
          </p:nvSpPr>
          <p:spPr>
            <a:xfrm>
              <a:off x="5271096" y="3491389"/>
              <a:ext cx="337610" cy="380442"/>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2"/>
            <p:cNvSpPr/>
            <p:nvPr/>
          </p:nvSpPr>
          <p:spPr>
            <a:xfrm>
              <a:off x="3558527" y="3561030"/>
              <a:ext cx="276842" cy="246521"/>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2"/>
            <p:cNvSpPr/>
            <p:nvPr/>
          </p:nvSpPr>
          <p:spPr>
            <a:xfrm>
              <a:off x="2997820" y="2791335"/>
              <a:ext cx="264330" cy="241159"/>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2"/>
            <p:cNvSpPr/>
            <p:nvPr/>
          </p:nvSpPr>
          <p:spPr>
            <a:xfrm>
              <a:off x="1560243" y="3207460"/>
              <a:ext cx="367931" cy="389378"/>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2"/>
            <p:cNvSpPr/>
            <p:nvPr/>
          </p:nvSpPr>
          <p:spPr>
            <a:xfrm>
              <a:off x="511981" y="2600283"/>
              <a:ext cx="307226" cy="285778"/>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2"/>
            <p:cNvSpPr/>
            <p:nvPr/>
          </p:nvSpPr>
          <p:spPr>
            <a:xfrm>
              <a:off x="97642" y="3548519"/>
              <a:ext cx="396527" cy="344759"/>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2"/>
            <p:cNvSpPr/>
            <p:nvPr/>
          </p:nvSpPr>
          <p:spPr>
            <a:xfrm>
              <a:off x="8308770" y="2968151"/>
              <a:ext cx="175093" cy="180454"/>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2"/>
            <p:cNvSpPr/>
            <p:nvPr/>
          </p:nvSpPr>
          <p:spPr>
            <a:xfrm>
              <a:off x="7453411" y="2800271"/>
              <a:ext cx="167879" cy="155432"/>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2"/>
            <p:cNvSpPr/>
            <p:nvPr/>
          </p:nvSpPr>
          <p:spPr>
            <a:xfrm>
              <a:off x="6131881" y="2584197"/>
              <a:ext cx="251883" cy="246521"/>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2"/>
            <p:cNvSpPr/>
            <p:nvPr/>
          </p:nvSpPr>
          <p:spPr>
            <a:xfrm>
              <a:off x="5581834" y="3019920"/>
              <a:ext cx="241159" cy="264394"/>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2"/>
            <p:cNvSpPr/>
            <p:nvPr/>
          </p:nvSpPr>
          <p:spPr>
            <a:xfrm>
              <a:off x="4210387" y="2618156"/>
              <a:ext cx="292927" cy="262543"/>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 name="Google Shape;65;p2"/>
          <p:cNvGrpSpPr/>
          <p:nvPr/>
        </p:nvGrpSpPr>
        <p:grpSpPr>
          <a:xfrm>
            <a:off x="-118431" y="3971283"/>
            <a:ext cx="9380861" cy="1487622"/>
            <a:chOff x="-118431" y="1248433"/>
            <a:chExt cx="9380861" cy="1487622"/>
          </a:xfrm>
        </p:grpSpPr>
        <p:sp>
          <p:nvSpPr>
            <p:cNvPr id="66" name="Google Shape;66;p2"/>
            <p:cNvSpPr/>
            <p:nvPr/>
          </p:nvSpPr>
          <p:spPr>
            <a:xfrm>
              <a:off x="8573101" y="1651984"/>
              <a:ext cx="84004" cy="85791"/>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2"/>
            <p:cNvSpPr/>
            <p:nvPr/>
          </p:nvSpPr>
          <p:spPr>
            <a:xfrm>
              <a:off x="8290897" y="2516343"/>
              <a:ext cx="159007" cy="159007"/>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2"/>
            <p:cNvSpPr/>
            <p:nvPr/>
          </p:nvSpPr>
          <p:spPr>
            <a:xfrm>
              <a:off x="7106927" y="2532429"/>
              <a:ext cx="137559" cy="137559"/>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2"/>
            <p:cNvSpPr/>
            <p:nvPr/>
          </p:nvSpPr>
          <p:spPr>
            <a:xfrm>
              <a:off x="6126519" y="1782394"/>
              <a:ext cx="137559" cy="139346"/>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2"/>
            <p:cNvSpPr/>
            <p:nvPr/>
          </p:nvSpPr>
          <p:spPr>
            <a:xfrm>
              <a:off x="5422891" y="1885931"/>
              <a:ext cx="132261" cy="132261"/>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2"/>
            <p:cNvSpPr/>
            <p:nvPr/>
          </p:nvSpPr>
          <p:spPr>
            <a:xfrm>
              <a:off x="3088846" y="2385997"/>
              <a:ext cx="175093" cy="175029"/>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2"/>
            <p:cNvSpPr/>
            <p:nvPr/>
          </p:nvSpPr>
          <p:spPr>
            <a:xfrm>
              <a:off x="749439" y="2271672"/>
              <a:ext cx="142985" cy="142921"/>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2"/>
            <p:cNvSpPr/>
            <p:nvPr/>
          </p:nvSpPr>
          <p:spPr>
            <a:xfrm>
              <a:off x="3256726" y="2002043"/>
              <a:ext cx="71492" cy="69705"/>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2"/>
            <p:cNvSpPr/>
            <p:nvPr/>
          </p:nvSpPr>
          <p:spPr>
            <a:xfrm>
              <a:off x="2037009" y="1885931"/>
              <a:ext cx="132261" cy="128686"/>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2"/>
            <p:cNvSpPr/>
            <p:nvPr/>
          </p:nvSpPr>
          <p:spPr>
            <a:xfrm>
              <a:off x="3767452" y="2000255"/>
              <a:ext cx="130474" cy="135772"/>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2"/>
            <p:cNvSpPr/>
            <p:nvPr/>
          </p:nvSpPr>
          <p:spPr>
            <a:xfrm>
              <a:off x="5255074" y="2232415"/>
              <a:ext cx="121473" cy="125048"/>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2"/>
            <p:cNvSpPr/>
            <p:nvPr/>
          </p:nvSpPr>
          <p:spPr>
            <a:xfrm>
              <a:off x="6556880" y="1746648"/>
              <a:ext cx="64407" cy="67918"/>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2"/>
            <p:cNvSpPr/>
            <p:nvPr/>
          </p:nvSpPr>
          <p:spPr>
            <a:xfrm>
              <a:off x="8926671" y="1455570"/>
              <a:ext cx="151858" cy="157219"/>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2"/>
            <p:cNvSpPr/>
            <p:nvPr/>
          </p:nvSpPr>
          <p:spPr>
            <a:xfrm>
              <a:off x="8478437" y="1962722"/>
              <a:ext cx="208988" cy="203690"/>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2"/>
            <p:cNvSpPr/>
            <p:nvPr/>
          </p:nvSpPr>
          <p:spPr>
            <a:xfrm>
              <a:off x="8517695" y="2000255"/>
              <a:ext cx="130474" cy="126835"/>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2"/>
            <p:cNvSpPr/>
            <p:nvPr/>
          </p:nvSpPr>
          <p:spPr>
            <a:xfrm>
              <a:off x="8478437" y="1962722"/>
              <a:ext cx="208988" cy="203690"/>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2"/>
            <p:cNvSpPr/>
            <p:nvPr/>
          </p:nvSpPr>
          <p:spPr>
            <a:xfrm>
              <a:off x="5749714" y="2052024"/>
              <a:ext cx="285778" cy="280416"/>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2"/>
            <p:cNvSpPr/>
            <p:nvPr/>
          </p:nvSpPr>
          <p:spPr>
            <a:xfrm>
              <a:off x="5803270" y="2105579"/>
              <a:ext cx="176880" cy="173305"/>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2"/>
            <p:cNvSpPr/>
            <p:nvPr/>
          </p:nvSpPr>
          <p:spPr>
            <a:xfrm>
              <a:off x="5749714" y="2052024"/>
              <a:ext cx="285778" cy="280416"/>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2"/>
            <p:cNvSpPr/>
            <p:nvPr/>
          </p:nvSpPr>
          <p:spPr>
            <a:xfrm>
              <a:off x="4485379" y="2091345"/>
              <a:ext cx="75067" cy="78642"/>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2"/>
            <p:cNvSpPr/>
            <p:nvPr/>
          </p:nvSpPr>
          <p:spPr>
            <a:xfrm>
              <a:off x="4499677" y="2107367"/>
              <a:ext cx="46470" cy="4653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2"/>
            <p:cNvSpPr/>
            <p:nvPr/>
          </p:nvSpPr>
          <p:spPr>
            <a:xfrm>
              <a:off x="4485379" y="2091345"/>
              <a:ext cx="75067" cy="78642"/>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2"/>
            <p:cNvSpPr/>
            <p:nvPr/>
          </p:nvSpPr>
          <p:spPr>
            <a:xfrm>
              <a:off x="2835302" y="1426973"/>
              <a:ext cx="319737" cy="309013"/>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2"/>
            <p:cNvSpPr/>
            <p:nvPr/>
          </p:nvSpPr>
          <p:spPr>
            <a:xfrm>
              <a:off x="2896007" y="1485955"/>
              <a:ext cx="198264" cy="191115"/>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2"/>
            <p:cNvSpPr/>
            <p:nvPr/>
          </p:nvSpPr>
          <p:spPr>
            <a:xfrm>
              <a:off x="2835302" y="1426973"/>
              <a:ext cx="319737" cy="309013"/>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2"/>
            <p:cNvSpPr/>
            <p:nvPr/>
          </p:nvSpPr>
          <p:spPr>
            <a:xfrm>
              <a:off x="2133461" y="2280609"/>
              <a:ext cx="226861" cy="210775"/>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2"/>
            <p:cNvSpPr/>
            <p:nvPr/>
          </p:nvSpPr>
          <p:spPr>
            <a:xfrm>
              <a:off x="2176356" y="2319930"/>
              <a:ext cx="141134" cy="130410"/>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2"/>
            <p:cNvSpPr/>
            <p:nvPr/>
          </p:nvSpPr>
          <p:spPr>
            <a:xfrm>
              <a:off x="2133461" y="2280609"/>
              <a:ext cx="226861" cy="210775"/>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2"/>
            <p:cNvSpPr/>
            <p:nvPr/>
          </p:nvSpPr>
          <p:spPr>
            <a:xfrm>
              <a:off x="1156628" y="1900229"/>
              <a:ext cx="139346" cy="148283"/>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2"/>
            <p:cNvSpPr/>
            <p:nvPr/>
          </p:nvSpPr>
          <p:spPr>
            <a:xfrm>
              <a:off x="1183438" y="1928826"/>
              <a:ext cx="85791" cy="91153"/>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2"/>
            <p:cNvSpPr/>
            <p:nvPr/>
          </p:nvSpPr>
          <p:spPr>
            <a:xfrm>
              <a:off x="1156628" y="1900229"/>
              <a:ext cx="139346" cy="148283"/>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2"/>
            <p:cNvSpPr/>
            <p:nvPr/>
          </p:nvSpPr>
          <p:spPr>
            <a:xfrm>
              <a:off x="-89834" y="1310925"/>
              <a:ext cx="237521" cy="244734"/>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2"/>
            <p:cNvSpPr/>
            <p:nvPr/>
          </p:nvSpPr>
          <p:spPr>
            <a:xfrm>
              <a:off x="-45215" y="1357332"/>
              <a:ext cx="148283" cy="151858"/>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2"/>
            <p:cNvSpPr/>
            <p:nvPr/>
          </p:nvSpPr>
          <p:spPr>
            <a:xfrm>
              <a:off x="-89834" y="1310925"/>
              <a:ext cx="237521" cy="244734"/>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2"/>
            <p:cNvSpPr/>
            <p:nvPr/>
          </p:nvSpPr>
          <p:spPr>
            <a:xfrm>
              <a:off x="7792682" y="1837737"/>
              <a:ext cx="505426" cy="462594"/>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2"/>
            <p:cNvSpPr/>
            <p:nvPr/>
          </p:nvSpPr>
          <p:spPr>
            <a:xfrm>
              <a:off x="6367616" y="1991319"/>
              <a:ext cx="246521" cy="244734"/>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2"/>
            <p:cNvSpPr/>
            <p:nvPr/>
          </p:nvSpPr>
          <p:spPr>
            <a:xfrm>
              <a:off x="4074615" y="1350182"/>
              <a:ext cx="571556" cy="528661"/>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2"/>
            <p:cNvSpPr/>
            <p:nvPr/>
          </p:nvSpPr>
          <p:spPr>
            <a:xfrm>
              <a:off x="-47003" y="1787756"/>
              <a:ext cx="287565" cy="310800"/>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2"/>
            <p:cNvSpPr/>
            <p:nvPr/>
          </p:nvSpPr>
          <p:spPr>
            <a:xfrm>
              <a:off x="8865966" y="1869909"/>
              <a:ext cx="396464" cy="387527"/>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2"/>
            <p:cNvSpPr/>
            <p:nvPr/>
          </p:nvSpPr>
          <p:spPr>
            <a:xfrm>
              <a:off x="8621295" y="2469937"/>
              <a:ext cx="253670" cy="246457"/>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2"/>
            <p:cNvSpPr/>
            <p:nvPr/>
          </p:nvSpPr>
          <p:spPr>
            <a:xfrm>
              <a:off x="7576608" y="2400295"/>
              <a:ext cx="173305" cy="176816"/>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2"/>
            <p:cNvSpPr/>
            <p:nvPr/>
          </p:nvSpPr>
          <p:spPr>
            <a:xfrm>
              <a:off x="6956920" y="1927039"/>
              <a:ext cx="326886" cy="326822"/>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2"/>
            <p:cNvSpPr/>
            <p:nvPr/>
          </p:nvSpPr>
          <p:spPr>
            <a:xfrm>
              <a:off x="6781890" y="1327011"/>
              <a:ext cx="339397" cy="344696"/>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2"/>
            <p:cNvSpPr/>
            <p:nvPr/>
          </p:nvSpPr>
          <p:spPr>
            <a:xfrm>
              <a:off x="5114004" y="1443059"/>
              <a:ext cx="267905" cy="262607"/>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2"/>
            <p:cNvSpPr/>
            <p:nvPr/>
          </p:nvSpPr>
          <p:spPr>
            <a:xfrm>
              <a:off x="4128235" y="2150262"/>
              <a:ext cx="235733" cy="232223"/>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2"/>
            <p:cNvSpPr/>
            <p:nvPr/>
          </p:nvSpPr>
          <p:spPr>
            <a:xfrm>
              <a:off x="2629952" y="2282396"/>
              <a:ext cx="183965" cy="185816"/>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2"/>
            <p:cNvSpPr/>
            <p:nvPr/>
          </p:nvSpPr>
          <p:spPr>
            <a:xfrm>
              <a:off x="1583414" y="1951998"/>
              <a:ext cx="201902" cy="198328"/>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2"/>
            <p:cNvSpPr/>
            <p:nvPr/>
          </p:nvSpPr>
          <p:spPr>
            <a:xfrm>
              <a:off x="578048" y="1730562"/>
              <a:ext cx="314375" cy="309013"/>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2"/>
            <p:cNvSpPr/>
            <p:nvPr/>
          </p:nvSpPr>
          <p:spPr>
            <a:xfrm>
              <a:off x="279821" y="2187732"/>
              <a:ext cx="271480" cy="269756"/>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2"/>
            <p:cNvSpPr/>
            <p:nvPr/>
          </p:nvSpPr>
          <p:spPr>
            <a:xfrm>
              <a:off x="7340874" y="1501977"/>
              <a:ext cx="450083" cy="412613"/>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2"/>
            <p:cNvSpPr/>
            <p:nvPr/>
          </p:nvSpPr>
          <p:spPr>
            <a:xfrm>
              <a:off x="6601563" y="2307419"/>
              <a:ext cx="291140" cy="282203"/>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2"/>
            <p:cNvSpPr/>
            <p:nvPr/>
          </p:nvSpPr>
          <p:spPr>
            <a:xfrm>
              <a:off x="5719394" y="1650196"/>
              <a:ext cx="237521" cy="221563"/>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2"/>
            <p:cNvSpPr/>
            <p:nvPr/>
          </p:nvSpPr>
          <p:spPr>
            <a:xfrm>
              <a:off x="4797904" y="1850248"/>
              <a:ext cx="275054" cy="298289"/>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2"/>
            <p:cNvSpPr/>
            <p:nvPr/>
          </p:nvSpPr>
          <p:spPr>
            <a:xfrm>
              <a:off x="2317427" y="1612727"/>
              <a:ext cx="269692" cy="289353"/>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2"/>
            <p:cNvSpPr/>
            <p:nvPr/>
          </p:nvSpPr>
          <p:spPr>
            <a:xfrm>
              <a:off x="1531645" y="2321717"/>
              <a:ext cx="307226" cy="298289"/>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2"/>
            <p:cNvSpPr/>
            <p:nvPr/>
          </p:nvSpPr>
          <p:spPr>
            <a:xfrm>
              <a:off x="1061964" y="1248433"/>
              <a:ext cx="385804" cy="442934"/>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2"/>
            <p:cNvSpPr/>
            <p:nvPr/>
          </p:nvSpPr>
          <p:spPr>
            <a:xfrm>
              <a:off x="-118431" y="2475299"/>
              <a:ext cx="257245" cy="260756"/>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2"/>
            <p:cNvSpPr/>
            <p:nvPr/>
          </p:nvSpPr>
          <p:spPr>
            <a:xfrm>
              <a:off x="8517695" y="1435910"/>
              <a:ext cx="307226" cy="280480"/>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2"/>
            <p:cNvSpPr/>
            <p:nvPr/>
          </p:nvSpPr>
          <p:spPr>
            <a:xfrm>
              <a:off x="4706815" y="2389571"/>
              <a:ext cx="185753" cy="192902"/>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2"/>
            <p:cNvSpPr/>
            <p:nvPr/>
          </p:nvSpPr>
          <p:spPr>
            <a:xfrm>
              <a:off x="3460289" y="1580555"/>
              <a:ext cx="239372" cy="216201"/>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2"/>
            <p:cNvSpPr/>
            <p:nvPr/>
          </p:nvSpPr>
          <p:spPr>
            <a:xfrm>
              <a:off x="3504972" y="2262736"/>
              <a:ext cx="192902" cy="178667"/>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2"/>
            <p:cNvSpPr/>
            <p:nvPr/>
          </p:nvSpPr>
          <p:spPr>
            <a:xfrm>
              <a:off x="2863835" y="1893080"/>
              <a:ext cx="112601" cy="121537"/>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2"/>
            <p:cNvSpPr/>
            <p:nvPr/>
          </p:nvSpPr>
          <p:spPr>
            <a:xfrm>
              <a:off x="1790615" y="1398440"/>
              <a:ext cx="248245" cy="271480"/>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2"/>
            <p:cNvSpPr/>
            <p:nvPr/>
          </p:nvSpPr>
          <p:spPr>
            <a:xfrm>
              <a:off x="1061964" y="2262736"/>
              <a:ext cx="187604" cy="182242"/>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2"/>
            <p:cNvSpPr/>
            <p:nvPr/>
          </p:nvSpPr>
          <p:spPr>
            <a:xfrm>
              <a:off x="269097" y="1607365"/>
              <a:ext cx="121473" cy="125048"/>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white" type="blank">
  <p:cSld name="BLANK">
    <p:spTree>
      <p:nvGrpSpPr>
        <p:cNvPr id="1154" name="Shape 1154"/>
        <p:cNvGrpSpPr/>
        <p:nvPr/>
      </p:nvGrpSpPr>
      <p:grpSpPr>
        <a:xfrm>
          <a:off x="0" y="0"/>
          <a:ext cx="0" cy="0"/>
          <a:chOff x="0" y="0"/>
          <a:chExt cx="0" cy="0"/>
        </a:xfrm>
      </p:grpSpPr>
      <p:grpSp>
        <p:nvGrpSpPr>
          <p:cNvPr id="1155" name="Google Shape;1155;p11"/>
          <p:cNvGrpSpPr/>
          <p:nvPr/>
        </p:nvGrpSpPr>
        <p:grpSpPr>
          <a:xfrm>
            <a:off x="2978" y="-288022"/>
            <a:ext cx="9230920" cy="1459089"/>
            <a:chOff x="2978" y="2435978"/>
            <a:chExt cx="9230920" cy="1459089"/>
          </a:xfrm>
        </p:grpSpPr>
        <p:sp>
          <p:nvSpPr>
            <p:cNvPr id="1156" name="Google Shape;1156;p11"/>
            <p:cNvSpPr/>
            <p:nvPr/>
          </p:nvSpPr>
          <p:spPr>
            <a:xfrm>
              <a:off x="7319426" y="3669993"/>
              <a:ext cx="100090" cy="98239"/>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1"/>
            <p:cNvSpPr/>
            <p:nvPr/>
          </p:nvSpPr>
          <p:spPr>
            <a:xfrm>
              <a:off x="6517623" y="2993174"/>
              <a:ext cx="180455" cy="178604"/>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1"/>
            <p:cNvSpPr/>
            <p:nvPr/>
          </p:nvSpPr>
          <p:spPr>
            <a:xfrm>
              <a:off x="5712245" y="3344956"/>
              <a:ext cx="180391" cy="180455"/>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1"/>
            <p:cNvSpPr/>
            <p:nvPr/>
          </p:nvSpPr>
          <p:spPr>
            <a:xfrm>
              <a:off x="4730050" y="2902085"/>
              <a:ext cx="137560" cy="137560"/>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1"/>
            <p:cNvSpPr/>
            <p:nvPr/>
          </p:nvSpPr>
          <p:spPr>
            <a:xfrm>
              <a:off x="3756792" y="2612794"/>
              <a:ext cx="146496" cy="146496"/>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1"/>
            <p:cNvSpPr/>
            <p:nvPr/>
          </p:nvSpPr>
          <p:spPr>
            <a:xfrm>
              <a:off x="2795981" y="3171714"/>
              <a:ext cx="134049" cy="133985"/>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1"/>
            <p:cNvSpPr/>
            <p:nvPr/>
          </p:nvSpPr>
          <p:spPr>
            <a:xfrm>
              <a:off x="2728127" y="3718186"/>
              <a:ext cx="176881" cy="176881"/>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1"/>
            <p:cNvSpPr/>
            <p:nvPr/>
          </p:nvSpPr>
          <p:spPr>
            <a:xfrm>
              <a:off x="1938835" y="2969939"/>
              <a:ext cx="105388" cy="10366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1"/>
            <p:cNvSpPr/>
            <p:nvPr/>
          </p:nvSpPr>
          <p:spPr>
            <a:xfrm>
              <a:off x="1174501" y="2630632"/>
              <a:ext cx="103601" cy="101813"/>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1"/>
            <p:cNvSpPr/>
            <p:nvPr/>
          </p:nvSpPr>
          <p:spPr>
            <a:xfrm>
              <a:off x="2978" y="2953853"/>
              <a:ext cx="184030" cy="185817"/>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1"/>
            <p:cNvSpPr/>
            <p:nvPr/>
          </p:nvSpPr>
          <p:spPr>
            <a:xfrm>
              <a:off x="579835" y="3453919"/>
              <a:ext cx="239373" cy="248246"/>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1"/>
            <p:cNvSpPr/>
            <p:nvPr/>
          </p:nvSpPr>
          <p:spPr>
            <a:xfrm>
              <a:off x="1440556" y="2743141"/>
              <a:ext cx="153645" cy="146496"/>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1"/>
            <p:cNvSpPr/>
            <p:nvPr/>
          </p:nvSpPr>
          <p:spPr>
            <a:xfrm>
              <a:off x="2665635" y="2855614"/>
              <a:ext cx="162582" cy="155433"/>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1"/>
            <p:cNvSpPr/>
            <p:nvPr/>
          </p:nvSpPr>
          <p:spPr>
            <a:xfrm>
              <a:off x="1315572" y="3544944"/>
              <a:ext cx="150071" cy="153645"/>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1"/>
            <p:cNvSpPr/>
            <p:nvPr/>
          </p:nvSpPr>
          <p:spPr>
            <a:xfrm>
              <a:off x="3960354" y="2919958"/>
              <a:ext cx="251820" cy="258970"/>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1"/>
            <p:cNvSpPr/>
            <p:nvPr/>
          </p:nvSpPr>
          <p:spPr>
            <a:xfrm>
              <a:off x="4717539" y="3411023"/>
              <a:ext cx="164369" cy="157220"/>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1"/>
            <p:cNvSpPr/>
            <p:nvPr/>
          </p:nvSpPr>
          <p:spPr>
            <a:xfrm>
              <a:off x="256586" y="2753865"/>
              <a:ext cx="73280" cy="71493"/>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1"/>
            <p:cNvSpPr/>
            <p:nvPr/>
          </p:nvSpPr>
          <p:spPr>
            <a:xfrm>
              <a:off x="6064027" y="3012771"/>
              <a:ext cx="178668" cy="178668"/>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1"/>
            <p:cNvSpPr/>
            <p:nvPr/>
          </p:nvSpPr>
          <p:spPr>
            <a:xfrm>
              <a:off x="6844446" y="2816357"/>
              <a:ext cx="83940" cy="82217"/>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1"/>
            <p:cNvSpPr/>
            <p:nvPr/>
          </p:nvSpPr>
          <p:spPr>
            <a:xfrm>
              <a:off x="7951626" y="2684223"/>
              <a:ext cx="178668" cy="180391"/>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1"/>
            <p:cNvSpPr/>
            <p:nvPr/>
          </p:nvSpPr>
          <p:spPr>
            <a:xfrm>
              <a:off x="8914160" y="2832443"/>
              <a:ext cx="150071" cy="157220"/>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1"/>
            <p:cNvSpPr/>
            <p:nvPr/>
          </p:nvSpPr>
          <p:spPr>
            <a:xfrm>
              <a:off x="8678426" y="3182438"/>
              <a:ext cx="114388" cy="117963"/>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1"/>
            <p:cNvSpPr/>
            <p:nvPr/>
          </p:nvSpPr>
          <p:spPr>
            <a:xfrm>
              <a:off x="7056946" y="3085987"/>
              <a:ext cx="310802" cy="341186"/>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1"/>
            <p:cNvSpPr/>
            <p:nvPr/>
          </p:nvSpPr>
          <p:spPr>
            <a:xfrm>
              <a:off x="7115863" y="3152117"/>
              <a:ext cx="192903" cy="210776"/>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1"/>
            <p:cNvSpPr/>
            <p:nvPr/>
          </p:nvSpPr>
          <p:spPr>
            <a:xfrm>
              <a:off x="7056946" y="3085987"/>
              <a:ext cx="310802" cy="341186"/>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1"/>
            <p:cNvSpPr/>
            <p:nvPr/>
          </p:nvSpPr>
          <p:spPr>
            <a:xfrm>
              <a:off x="6649756" y="3321721"/>
              <a:ext cx="192966" cy="169731"/>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1"/>
            <p:cNvSpPr/>
            <p:nvPr/>
          </p:nvSpPr>
          <p:spPr>
            <a:xfrm>
              <a:off x="6687290" y="3353893"/>
              <a:ext cx="119686" cy="105388"/>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1"/>
            <p:cNvSpPr/>
            <p:nvPr/>
          </p:nvSpPr>
          <p:spPr>
            <a:xfrm>
              <a:off x="6649756" y="3321721"/>
              <a:ext cx="192966" cy="169731"/>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1"/>
            <p:cNvSpPr/>
            <p:nvPr/>
          </p:nvSpPr>
          <p:spPr>
            <a:xfrm>
              <a:off x="5056810" y="2971726"/>
              <a:ext cx="132261" cy="146496"/>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1"/>
            <p:cNvSpPr/>
            <p:nvPr/>
          </p:nvSpPr>
          <p:spPr>
            <a:xfrm>
              <a:off x="5081832" y="2998536"/>
              <a:ext cx="82217" cy="91089"/>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1"/>
            <p:cNvSpPr/>
            <p:nvPr/>
          </p:nvSpPr>
          <p:spPr>
            <a:xfrm>
              <a:off x="5056810" y="2971726"/>
              <a:ext cx="132261" cy="146496"/>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1"/>
            <p:cNvSpPr/>
            <p:nvPr/>
          </p:nvSpPr>
          <p:spPr>
            <a:xfrm>
              <a:off x="9014186" y="3352106"/>
              <a:ext cx="219712" cy="225074"/>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1"/>
            <p:cNvSpPr/>
            <p:nvPr/>
          </p:nvSpPr>
          <p:spPr>
            <a:xfrm>
              <a:off x="7733764" y="3173501"/>
              <a:ext cx="432212" cy="462596"/>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1"/>
            <p:cNvSpPr/>
            <p:nvPr/>
          </p:nvSpPr>
          <p:spPr>
            <a:xfrm>
              <a:off x="3412095" y="2941342"/>
              <a:ext cx="355421" cy="334037"/>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1"/>
            <p:cNvSpPr/>
            <p:nvPr/>
          </p:nvSpPr>
          <p:spPr>
            <a:xfrm>
              <a:off x="2108438" y="3259229"/>
              <a:ext cx="534025" cy="516152"/>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1"/>
            <p:cNvSpPr/>
            <p:nvPr/>
          </p:nvSpPr>
          <p:spPr>
            <a:xfrm>
              <a:off x="851252" y="2900297"/>
              <a:ext cx="432212" cy="475107"/>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1"/>
            <p:cNvSpPr/>
            <p:nvPr/>
          </p:nvSpPr>
          <p:spPr>
            <a:xfrm>
              <a:off x="6180075" y="3371766"/>
              <a:ext cx="192966" cy="187541"/>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1"/>
            <p:cNvSpPr/>
            <p:nvPr/>
          </p:nvSpPr>
          <p:spPr>
            <a:xfrm>
              <a:off x="5705095" y="2537791"/>
              <a:ext cx="239373" cy="234011"/>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1"/>
            <p:cNvSpPr/>
            <p:nvPr/>
          </p:nvSpPr>
          <p:spPr>
            <a:xfrm>
              <a:off x="4049656" y="3332445"/>
              <a:ext cx="317887" cy="310802"/>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1"/>
            <p:cNvSpPr/>
            <p:nvPr/>
          </p:nvSpPr>
          <p:spPr>
            <a:xfrm>
              <a:off x="3042439" y="3491389"/>
              <a:ext cx="167944" cy="171519"/>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1"/>
            <p:cNvSpPr/>
            <p:nvPr/>
          </p:nvSpPr>
          <p:spPr>
            <a:xfrm>
              <a:off x="2229912" y="2712757"/>
              <a:ext cx="285779" cy="285843"/>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1"/>
            <p:cNvSpPr/>
            <p:nvPr/>
          </p:nvSpPr>
          <p:spPr>
            <a:xfrm>
              <a:off x="308354" y="3050304"/>
              <a:ext cx="217925" cy="217925"/>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1"/>
            <p:cNvSpPr/>
            <p:nvPr/>
          </p:nvSpPr>
          <p:spPr>
            <a:xfrm>
              <a:off x="8533780" y="3561030"/>
              <a:ext cx="246522" cy="221500"/>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1"/>
            <p:cNvSpPr/>
            <p:nvPr/>
          </p:nvSpPr>
          <p:spPr>
            <a:xfrm>
              <a:off x="5067534" y="2435978"/>
              <a:ext cx="332250" cy="378656"/>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1"/>
            <p:cNvSpPr/>
            <p:nvPr/>
          </p:nvSpPr>
          <p:spPr>
            <a:xfrm>
              <a:off x="5271096" y="3491389"/>
              <a:ext cx="337611" cy="380443"/>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1"/>
            <p:cNvSpPr/>
            <p:nvPr/>
          </p:nvSpPr>
          <p:spPr>
            <a:xfrm>
              <a:off x="3558527" y="3561030"/>
              <a:ext cx="276843" cy="246522"/>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1"/>
            <p:cNvSpPr/>
            <p:nvPr/>
          </p:nvSpPr>
          <p:spPr>
            <a:xfrm>
              <a:off x="2997820" y="2791335"/>
              <a:ext cx="264331" cy="241160"/>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1"/>
            <p:cNvSpPr/>
            <p:nvPr/>
          </p:nvSpPr>
          <p:spPr>
            <a:xfrm>
              <a:off x="1560243" y="3207460"/>
              <a:ext cx="367932" cy="389380"/>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1"/>
            <p:cNvSpPr/>
            <p:nvPr/>
          </p:nvSpPr>
          <p:spPr>
            <a:xfrm>
              <a:off x="511981" y="2600283"/>
              <a:ext cx="307227" cy="285779"/>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1"/>
            <p:cNvSpPr/>
            <p:nvPr/>
          </p:nvSpPr>
          <p:spPr>
            <a:xfrm>
              <a:off x="97642" y="3548519"/>
              <a:ext cx="396529" cy="344761"/>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1"/>
            <p:cNvSpPr/>
            <p:nvPr/>
          </p:nvSpPr>
          <p:spPr>
            <a:xfrm>
              <a:off x="8308770" y="2968151"/>
              <a:ext cx="175093" cy="180455"/>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1"/>
            <p:cNvSpPr/>
            <p:nvPr/>
          </p:nvSpPr>
          <p:spPr>
            <a:xfrm>
              <a:off x="7453411" y="2800271"/>
              <a:ext cx="167880" cy="155433"/>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1"/>
            <p:cNvSpPr/>
            <p:nvPr/>
          </p:nvSpPr>
          <p:spPr>
            <a:xfrm>
              <a:off x="6131881" y="2584197"/>
              <a:ext cx="251884" cy="246522"/>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1"/>
            <p:cNvSpPr/>
            <p:nvPr/>
          </p:nvSpPr>
          <p:spPr>
            <a:xfrm>
              <a:off x="5581834" y="3019920"/>
              <a:ext cx="241160" cy="264395"/>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1"/>
            <p:cNvSpPr/>
            <p:nvPr/>
          </p:nvSpPr>
          <p:spPr>
            <a:xfrm>
              <a:off x="4210387" y="2618156"/>
              <a:ext cx="292929" cy="262544"/>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1" name="Google Shape;1211;p11"/>
          <p:cNvGrpSpPr/>
          <p:nvPr/>
        </p:nvGrpSpPr>
        <p:grpSpPr>
          <a:xfrm>
            <a:off x="-118431" y="3971283"/>
            <a:ext cx="9380862" cy="1487623"/>
            <a:chOff x="-118431" y="1248433"/>
            <a:chExt cx="9380862" cy="1487623"/>
          </a:xfrm>
        </p:grpSpPr>
        <p:sp>
          <p:nvSpPr>
            <p:cNvPr id="1212" name="Google Shape;1212;p11"/>
            <p:cNvSpPr/>
            <p:nvPr/>
          </p:nvSpPr>
          <p:spPr>
            <a:xfrm>
              <a:off x="8573101" y="1651984"/>
              <a:ext cx="84004" cy="85791"/>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1"/>
            <p:cNvSpPr/>
            <p:nvPr/>
          </p:nvSpPr>
          <p:spPr>
            <a:xfrm>
              <a:off x="8290897" y="2516343"/>
              <a:ext cx="159007" cy="159007"/>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1"/>
            <p:cNvSpPr/>
            <p:nvPr/>
          </p:nvSpPr>
          <p:spPr>
            <a:xfrm>
              <a:off x="7106927" y="2532429"/>
              <a:ext cx="137560" cy="137560"/>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1"/>
            <p:cNvSpPr/>
            <p:nvPr/>
          </p:nvSpPr>
          <p:spPr>
            <a:xfrm>
              <a:off x="6126519" y="1782394"/>
              <a:ext cx="137560" cy="139347"/>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1"/>
            <p:cNvSpPr/>
            <p:nvPr/>
          </p:nvSpPr>
          <p:spPr>
            <a:xfrm>
              <a:off x="5422891" y="1885931"/>
              <a:ext cx="132261" cy="132261"/>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1"/>
            <p:cNvSpPr/>
            <p:nvPr/>
          </p:nvSpPr>
          <p:spPr>
            <a:xfrm>
              <a:off x="3088846" y="2385997"/>
              <a:ext cx="175093" cy="175029"/>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1"/>
            <p:cNvSpPr/>
            <p:nvPr/>
          </p:nvSpPr>
          <p:spPr>
            <a:xfrm>
              <a:off x="749439" y="2271672"/>
              <a:ext cx="142985" cy="142922"/>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1"/>
            <p:cNvSpPr/>
            <p:nvPr/>
          </p:nvSpPr>
          <p:spPr>
            <a:xfrm>
              <a:off x="3256726" y="2002043"/>
              <a:ext cx="71493" cy="69705"/>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1"/>
            <p:cNvSpPr/>
            <p:nvPr/>
          </p:nvSpPr>
          <p:spPr>
            <a:xfrm>
              <a:off x="2037009" y="1885931"/>
              <a:ext cx="132261" cy="128687"/>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1"/>
            <p:cNvSpPr/>
            <p:nvPr/>
          </p:nvSpPr>
          <p:spPr>
            <a:xfrm>
              <a:off x="3767452" y="2000255"/>
              <a:ext cx="130474" cy="135772"/>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1"/>
            <p:cNvSpPr/>
            <p:nvPr/>
          </p:nvSpPr>
          <p:spPr>
            <a:xfrm>
              <a:off x="5255074" y="2232415"/>
              <a:ext cx="121474" cy="125048"/>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1"/>
            <p:cNvSpPr/>
            <p:nvPr/>
          </p:nvSpPr>
          <p:spPr>
            <a:xfrm>
              <a:off x="6556880" y="1746648"/>
              <a:ext cx="64407" cy="67918"/>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1"/>
            <p:cNvSpPr/>
            <p:nvPr/>
          </p:nvSpPr>
          <p:spPr>
            <a:xfrm>
              <a:off x="8926671" y="1455570"/>
              <a:ext cx="151858" cy="157220"/>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1"/>
            <p:cNvSpPr/>
            <p:nvPr/>
          </p:nvSpPr>
          <p:spPr>
            <a:xfrm>
              <a:off x="8478437" y="1962722"/>
              <a:ext cx="208988" cy="203690"/>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1"/>
            <p:cNvSpPr/>
            <p:nvPr/>
          </p:nvSpPr>
          <p:spPr>
            <a:xfrm>
              <a:off x="8517695" y="2000255"/>
              <a:ext cx="130474" cy="126836"/>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1"/>
            <p:cNvSpPr/>
            <p:nvPr/>
          </p:nvSpPr>
          <p:spPr>
            <a:xfrm>
              <a:off x="8478437" y="1962722"/>
              <a:ext cx="208988" cy="203690"/>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1"/>
            <p:cNvSpPr/>
            <p:nvPr/>
          </p:nvSpPr>
          <p:spPr>
            <a:xfrm>
              <a:off x="5749714" y="2052024"/>
              <a:ext cx="285779" cy="280417"/>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1"/>
            <p:cNvSpPr/>
            <p:nvPr/>
          </p:nvSpPr>
          <p:spPr>
            <a:xfrm>
              <a:off x="5803270" y="2105579"/>
              <a:ext cx="176881" cy="173306"/>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1"/>
            <p:cNvSpPr/>
            <p:nvPr/>
          </p:nvSpPr>
          <p:spPr>
            <a:xfrm>
              <a:off x="5749714" y="2052024"/>
              <a:ext cx="285779" cy="280417"/>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1"/>
            <p:cNvSpPr/>
            <p:nvPr/>
          </p:nvSpPr>
          <p:spPr>
            <a:xfrm>
              <a:off x="4485379" y="2091345"/>
              <a:ext cx="75067" cy="78642"/>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1"/>
            <p:cNvSpPr/>
            <p:nvPr/>
          </p:nvSpPr>
          <p:spPr>
            <a:xfrm>
              <a:off x="4499677" y="2107367"/>
              <a:ext cx="46470" cy="4653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1"/>
            <p:cNvSpPr/>
            <p:nvPr/>
          </p:nvSpPr>
          <p:spPr>
            <a:xfrm>
              <a:off x="4485379" y="2091345"/>
              <a:ext cx="75067" cy="78642"/>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1"/>
            <p:cNvSpPr/>
            <p:nvPr/>
          </p:nvSpPr>
          <p:spPr>
            <a:xfrm>
              <a:off x="2835302" y="1426973"/>
              <a:ext cx="319738" cy="309014"/>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1"/>
            <p:cNvSpPr/>
            <p:nvPr/>
          </p:nvSpPr>
          <p:spPr>
            <a:xfrm>
              <a:off x="2896007" y="1485955"/>
              <a:ext cx="198265" cy="191115"/>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1"/>
            <p:cNvSpPr/>
            <p:nvPr/>
          </p:nvSpPr>
          <p:spPr>
            <a:xfrm>
              <a:off x="2835302" y="1426973"/>
              <a:ext cx="319738" cy="309014"/>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1"/>
            <p:cNvSpPr/>
            <p:nvPr/>
          </p:nvSpPr>
          <p:spPr>
            <a:xfrm>
              <a:off x="2133461" y="2280609"/>
              <a:ext cx="226862" cy="210776"/>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1"/>
            <p:cNvSpPr/>
            <p:nvPr/>
          </p:nvSpPr>
          <p:spPr>
            <a:xfrm>
              <a:off x="2176356" y="2319930"/>
              <a:ext cx="141134" cy="130410"/>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1"/>
            <p:cNvSpPr/>
            <p:nvPr/>
          </p:nvSpPr>
          <p:spPr>
            <a:xfrm>
              <a:off x="2133461" y="2280609"/>
              <a:ext cx="226862" cy="210776"/>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1"/>
            <p:cNvSpPr/>
            <p:nvPr/>
          </p:nvSpPr>
          <p:spPr>
            <a:xfrm>
              <a:off x="1156628" y="1900229"/>
              <a:ext cx="139347" cy="148284"/>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1"/>
            <p:cNvSpPr/>
            <p:nvPr/>
          </p:nvSpPr>
          <p:spPr>
            <a:xfrm>
              <a:off x="1183438" y="1928826"/>
              <a:ext cx="85791" cy="91153"/>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1"/>
            <p:cNvSpPr/>
            <p:nvPr/>
          </p:nvSpPr>
          <p:spPr>
            <a:xfrm>
              <a:off x="1156628" y="1900229"/>
              <a:ext cx="139347" cy="148284"/>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1"/>
            <p:cNvSpPr/>
            <p:nvPr/>
          </p:nvSpPr>
          <p:spPr>
            <a:xfrm>
              <a:off x="-89834" y="1310925"/>
              <a:ext cx="237522" cy="244735"/>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1"/>
            <p:cNvSpPr/>
            <p:nvPr/>
          </p:nvSpPr>
          <p:spPr>
            <a:xfrm>
              <a:off x="-45215" y="1357332"/>
              <a:ext cx="148284" cy="151858"/>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1"/>
            <p:cNvSpPr/>
            <p:nvPr/>
          </p:nvSpPr>
          <p:spPr>
            <a:xfrm>
              <a:off x="-89834" y="1310925"/>
              <a:ext cx="237522" cy="244735"/>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1"/>
            <p:cNvSpPr/>
            <p:nvPr/>
          </p:nvSpPr>
          <p:spPr>
            <a:xfrm>
              <a:off x="7792682" y="1837737"/>
              <a:ext cx="505428" cy="462596"/>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1"/>
            <p:cNvSpPr/>
            <p:nvPr/>
          </p:nvSpPr>
          <p:spPr>
            <a:xfrm>
              <a:off x="6367616" y="1991319"/>
              <a:ext cx="246522" cy="244735"/>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1"/>
            <p:cNvSpPr/>
            <p:nvPr/>
          </p:nvSpPr>
          <p:spPr>
            <a:xfrm>
              <a:off x="4074615" y="1350182"/>
              <a:ext cx="571559" cy="528663"/>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1"/>
            <p:cNvSpPr/>
            <p:nvPr/>
          </p:nvSpPr>
          <p:spPr>
            <a:xfrm>
              <a:off x="-47003" y="1787756"/>
              <a:ext cx="287567" cy="310802"/>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1"/>
            <p:cNvSpPr/>
            <p:nvPr/>
          </p:nvSpPr>
          <p:spPr>
            <a:xfrm>
              <a:off x="8865966" y="1869909"/>
              <a:ext cx="396465" cy="387529"/>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1"/>
            <p:cNvSpPr/>
            <p:nvPr/>
          </p:nvSpPr>
          <p:spPr>
            <a:xfrm>
              <a:off x="8621295" y="2469937"/>
              <a:ext cx="253671" cy="246458"/>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1"/>
            <p:cNvSpPr/>
            <p:nvPr/>
          </p:nvSpPr>
          <p:spPr>
            <a:xfrm>
              <a:off x="7576608" y="2400295"/>
              <a:ext cx="173306" cy="176817"/>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1"/>
            <p:cNvSpPr/>
            <p:nvPr/>
          </p:nvSpPr>
          <p:spPr>
            <a:xfrm>
              <a:off x="6956920" y="1927039"/>
              <a:ext cx="326888" cy="326824"/>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1"/>
            <p:cNvSpPr/>
            <p:nvPr/>
          </p:nvSpPr>
          <p:spPr>
            <a:xfrm>
              <a:off x="6781890" y="1327011"/>
              <a:ext cx="339399" cy="344697"/>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1"/>
            <p:cNvSpPr/>
            <p:nvPr/>
          </p:nvSpPr>
          <p:spPr>
            <a:xfrm>
              <a:off x="5114004" y="1443059"/>
              <a:ext cx="267906" cy="262608"/>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1"/>
            <p:cNvSpPr/>
            <p:nvPr/>
          </p:nvSpPr>
          <p:spPr>
            <a:xfrm>
              <a:off x="4128235" y="2150262"/>
              <a:ext cx="235734" cy="232224"/>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1"/>
            <p:cNvSpPr/>
            <p:nvPr/>
          </p:nvSpPr>
          <p:spPr>
            <a:xfrm>
              <a:off x="2629952" y="2282396"/>
              <a:ext cx="183966" cy="185817"/>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1"/>
            <p:cNvSpPr/>
            <p:nvPr/>
          </p:nvSpPr>
          <p:spPr>
            <a:xfrm>
              <a:off x="1583414" y="1951998"/>
              <a:ext cx="201903" cy="198328"/>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1"/>
            <p:cNvSpPr/>
            <p:nvPr/>
          </p:nvSpPr>
          <p:spPr>
            <a:xfrm>
              <a:off x="578048" y="1730562"/>
              <a:ext cx="314376" cy="309014"/>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1"/>
            <p:cNvSpPr/>
            <p:nvPr/>
          </p:nvSpPr>
          <p:spPr>
            <a:xfrm>
              <a:off x="279821" y="2187732"/>
              <a:ext cx="271481" cy="269757"/>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1"/>
            <p:cNvSpPr/>
            <p:nvPr/>
          </p:nvSpPr>
          <p:spPr>
            <a:xfrm>
              <a:off x="7340874" y="1501977"/>
              <a:ext cx="450085" cy="412615"/>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1"/>
            <p:cNvSpPr/>
            <p:nvPr/>
          </p:nvSpPr>
          <p:spPr>
            <a:xfrm>
              <a:off x="6601563" y="2307419"/>
              <a:ext cx="291141" cy="282205"/>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1"/>
            <p:cNvSpPr/>
            <p:nvPr/>
          </p:nvSpPr>
          <p:spPr>
            <a:xfrm>
              <a:off x="5719394" y="1650196"/>
              <a:ext cx="237522" cy="221564"/>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1"/>
            <p:cNvSpPr/>
            <p:nvPr/>
          </p:nvSpPr>
          <p:spPr>
            <a:xfrm>
              <a:off x="4797904" y="1850248"/>
              <a:ext cx="275055" cy="298291"/>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1"/>
            <p:cNvSpPr/>
            <p:nvPr/>
          </p:nvSpPr>
          <p:spPr>
            <a:xfrm>
              <a:off x="2317427" y="1612727"/>
              <a:ext cx="269693" cy="289354"/>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1"/>
            <p:cNvSpPr/>
            <p:nvPr/>
          </p:nvSpPr>
          <p:spPr>
            <a:xfrm>
              <a:off x="1531645" y="2321717"/>
              <a:ext cx="307227" cy="298291"/>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1"/>
            <p:cNvSpPr/>
            <p:nvPr/>
          </p:nvSpPr>
          <p:spPr>
            <a:xfrm>
              <a:off x="1061964" y="1248433"/>
              <a:ext cx="385805" cy="442936"/>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1"/>
            <p:cNvSpPr/>
            <p:nvPr/>
          </p:nvSpPr>
          <p:spPr>
            <a:xfrm>
              <a:off x="-118431" y="2475299"/>
              <a:ext cx="257246" cy="260757"/>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1"/>
            <p:cNvSpPr/>
            <p:nvPr/>
          </p:nvSpPr>
          <p:spPr>
            <a:xfrm>
              <a:off x="8517695" y="1435910"/>
              <a:ext cx="307227" cy="280481"/>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1"/>
            <p:cNvSpPr/>
            <p:nvPr/>
          </p:nvSpPr>
          <p:spPr>
            <a:xfrm>
              <a:off x="4706815" y="2389571"/>
              <a:ext cx="185753" cy="192903"/>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1"/>
            <p:cNvSpPr/>
            <p:nvPr/>
          </p:nvSpPr>
          <p:spPr>
            <a:xfrm>
              <a:off x="3460289" y="1580555"/>
              <a:ext cx="239373" cy="216202"/>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1"/>
            <p:cNvSpPr/>
            <p:nvPr/>
          </p:nvSpPr>
          <p:spPr>
            <a:xfrm>
              <a:off x="3504972" y="2262736"/>
              <a:ext cx="192903" cy="178668"/>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1"/>
            <p:cNvSpPr/>
            <p:nvPr/>
          </p:nvSpPr>
          <p:spPr>
            <a:xfrm>
              <a:off x="2863835" y="1893080"/>
              <a:ext cx="112601" cy="121538"/>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1"/>
            <p:cNvSpPr/>
            <p:nvPr/>
          </p:nvSpPr>
          <p:spPr>
            <a:xfrm>
              <a:off x="1790615" y="1398440"/>
              <a:ext cx="248246" cy="271481"/>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1"/>
            <p:cNvSpPr/>
            <p:nvPr/>
          </p:nvSpPr>
          <p:spPr>
            <a:xfrm>
              <a:off x="1061964" y="2262736"/>
              <a:ext cx="187604" cy="182243"/>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1"/>
            <p:cNvSpPr/>
            <p:nvPr/>
          </p:nvSpPr>
          <p:spPr>
            <a:xfrm>
              <a:off x="269097" y="1607365"/>
              <a:ext cx="121474" cy="125048"/>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cool">
  <p:cSld name="BLANK_2">
    <p:bg>
      <p:bgPr>
        <a:solidFill>
          <a:srgbClr val="BFC9E2"/>
        </a:solidFill>
      </p:bgPr>
    </p:bg>
    <p:spTree>
      <p:nvGrpSpPr>
        <p:cNvPr id="1277" name="Shape 1277"/>
        <p:cNvGrpSpPr/>
        <p:nvPr/>
      </p:nvGrpSpPr>
      <p:grpSpPr>
        <a:xfrm>
          <a:off x="0" y="0"/>
          <a:ext cx="0" cy="0"/>
          <a:chOff x="0" y="0"/>
          <a:chExt cx="0" cy="0"/>
        </a:xfrm>
      </p:grpSpPr>
      <p:grpSp>
        <p:nvGrpSpPr>
          <p:cNvPr id="1278" name="Google Shape;1278;p12"/>
          <p:cNvGrpSpPr/>
          <p:nvPr/>
        </p:nvGrpSpPr>
        <p:grpSpPr>
          <a:xfrm>
            <a:off x="2978" y="-288022"/>
            <a:ext cx="9230919" cy="1459088"/>
            <a:chOff x="2978" y="2435978"/>
            <a:chExt cx="9230919" cy="1459088"/>
          </a:xfrm>
        </p:grpSpPr>
        <p:sp>
          <p:nvSpPr>
            <p:cNvPr id="1279" name="Google Shape;1279;p12"/>
            <p:cNvSpPr/>
            <p:nvPr/>
          </p:nvSpPr>
          <p:spPr>
            <a:xfrm>
              <a:off x="7319426" y="3669993"/>
              <a:ext cx="100089" cy="98238"/>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2"/>
            <p:cNvSpPr/>
            <p:nvPr/>
          </p:nvSpPr>
          <p:spPr>
            <a:xfrm>
              <a:off x="6517623" y="2993174"/>
              <a:ext cx="180454" cy="178603"/>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2"/>
            <p:cNvSpPr/>
            <p:nvPr/>
          </p:nvSpPr>
          <p:spPr>
            <a:xfrm>
              <a:off x="5712245" y="3344956"/>
              <a:ext cx="180391" cy="180454"/>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2"/>
            <p:cNvSpPr/>
            <p:nvPr/>
          </p:nvSpPr>
          <p:spPr>
            <a:xfrm>
              <a:off x="4730050" y="2902085"/>
              <a:ext cx="137559" cy="137559"/>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2"/>
            <p:cNvSpPr/>
            <p:nvPr/>
          </p:nvSpPr>
          <p:spPr>
            <a:xfrm>
              <a:off x="3756792" y="2612794"/>
              <a:ext cx="146496" cy="146496"/>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2"/>
            <p:cNvSpPr/>
            <p:nvPr/>
          </p:nvSpPr>
          <p:spPr>
            <a:xfrm>
              <a:off x="2795981" y="3171714"/>
              <a:ext cx="134048" cy="133984"/>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2"/>
            <p:cNvSpPr/>
            <p:nvPr/>
          </p:nvSpPr>
          <p:spPr>
            <a:xfrm>
              <a:off x="2728127" y="3718186"/>
              <a:ext cx="176880" cy="176880"/>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2"/>
            <p:cNvSpPr/>
            <p:nvPr/>
          </p:nvSpPr>
          <p:spPr>
            <a:xfrm>
              <a:off x="1938835" y="2969939"/>
              <a:ext cx="105387" cy="10366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2"/>
            <p:cNvSpPr/>
            <p:nvPr/>
          </p:nvSpPr>
          <p:spPr>
            <a:xfrm>
              <a:off x="1174501" y="2630632"/>
              <a:ext cx="103600" cy="101813"/>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2"/>
            <p:cNvSpPr/>
            <p:nvPr/>
          </p:nvSpPr>
          <p:spPr>
            <a:xfrm>
              <a:off x="2978" y="2953853"/>
              <a:ext cx="184029" cy="185816"/>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2"/>
            <p:cNvSpPr/>
            <p:nvPr/>
          </p:nvSpPr>
          <p:spPr>
            <a:xfrm>
              <a:off x="579835" y="3453919"/>
              <a:ext cx="239372" cy="248245"/>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2"/>
            <p:cNvSpPr/>
            <p:nvPr/>
          </p:nvSpPr>
          <p:spPr>
            <a:xfrm>
              <a:off x="1440556" y="2743141"/>
              <a:ext cx="153645" cy="146496"/>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2"/>
            <p:cNvSpPr/>
            <p:nvPr/>
          </p:nvSpPr>
          <p:spPr>
            <a:xfrm>
              <a:off x="2665635" y="2855614"/>
              <a:ext cx="162581" cy="155432"/>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2"/>
            <p:cNvSpPr/>
            <p:nvPr/>
          </p:nvSpPr>
          <p:spPr>
            <a:xfrm>
              <a:off x="1315572" y="3544944"/>
              <a:ext cx="150070" cy="153645"/>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2"/>
            <p:cNvSpPr/>
            <p:nvPr/>
          </p:nvSpPr>
          <p:spPr>
            <a:xfrm>
              <a:off x="3960354" y="2919958"/>
              <a:ext cx="251819" cy="258968"/>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2"/>
            <p:cNvSpPr/>
            <p:nvPr/>
          </p:nvSpPr>
          <p:spPr>
            <a:xfrm>
              <a:off x="4717539" y="3411023"/>
              <a:ext cx="164369" cy="157219"/>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2"/>
            <p:cNvSpPr/>
            <p:nvPr/>
          </p:nvSpPr>
          <p:spPr>
            <a:xfrm>
              <a:off x="256586" y="2753865"/>
              <a:ext cx="73280" cy="71492"/>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2"/>
            <p:cNvSpPr/>
            <p:nvPr/>
          </p:nvSpPr>
          <p:spPr>
            <a:xfrm>
              <a:off x="6064027" y="3012771"/>
              <a:ext cx="178667" cy="178667"/>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2"/>
            <p:cNvSpPr/>
            <p:nvPr/>
          </p:nvSpPr>
          <p:spPr>
            <a:xfrm>
              <a:off x="6844446" y="2816357"/>
              <a:ext cx="83940" cy="82216"/>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2"/>
            <p:cNvSpPr/>
            <p:nvPr/>
          </p:nvSpPr>
          <p:spPr>
            <a:xfrm>
              <a:off x="7951626" y="2684223"/>
              <a:ext cx="178667" cy="180391"/>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2"/>
            <p:cNvSpPr/>
            <p:nvPr/>
          </p:nvSpPr>
          <p:spPr>
            <a:xfrm>
              <a:off x="8914160" y="2832443"/>
              <a:ext cx="150070" cy="157219"/>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2"/>
            <p:cNvSpPr/>
            <p:nvPr/>
          </p:nvSpPr>
          <p:spPr>
            <a:xfrm>
              <a:off x="8678426" y="3182438"/>
              <a:ext cx="114388" cy="117962"/>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2"/>
            <p:cNvSpPr/>
            <p:nvPr/>
          </p:nvSpPr>
          <p:spPr>
            <a:xfrm>
              <a:off x="7056946" y="3085987"/>
              <a:ext cx="310800" cy="341185"/>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2"/>
            <p:cNvSpPr/>
            <p:nvPr/>
          </p:nvSpPr>
          <p:spPr>
            <a:xfrm>
              <a:off x="7115863" y="3152117"/>
              <a:ext cx="192902" cy="210775"/>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2"/>
            <p:cNvSpPr/>
            <p:nvPr/>
          </p:nvSpPr>
          <p:spPr>
            <a:xfrm>
              <a:off x="7056946" y="3085987"/>
              <a:ext cx="310800" cy="341185"/>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2"/>
            <p:cNvSpPr/>
            <p:nvPr/>
          </p:nvSpPr>
          <p:spPr>
            <a:xfrm>
              <a:off x="6649756" y="3321721"/>
              <a:ext cx="192966" cy="169731"/>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2"/>
            <p:cNvSpPr/>
            <p:nvPr/>
          </p:nvSpPr>
          <p:spPr>
            <a:xfrm>
              <a:off x="6687290" y="3353893"/>
              <a:ext cx="119686" cy="105387"/>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2"/>
            <p:cNvSpPr/>
            <p:nvPr/>
          </p:nvSpPr>
          <p:spPr>
            <a:xfrm>
              <a:off x="6649756" y="3321721"/>
              <a:ext cx="192966" cy="169731"/>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2"/>
            <p:cNvSpPr/>
            <p:nvPr/>
          </p:nvSpPr>
          <p:spPr>
            <a:xfrm>
              <a:off x="5056810" y="2971726"/>
              <a:ext cx="132261" cy="146496"/>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2"/>
            <p:cNvSpPr/>
            <p:nvPr/>
          </p:nvSpPr>
          <p:spPr>
            <a:xfrm>
              <a:off x="5081832" y="2998536"/>
              <a:ext cx="82216" cy="91089"/>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2"/>
            <p:cNvSpPr/>
            <p:nvPr/>
          </p:nvSpPr>
          <p:spPr>
            <a:xfrm>
              <a:off x="5056810" y="2971726"/>
              <a:ext cx="132261" cy="146496"/>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2"/>
            <p:cNvSpPr/>
            <p:nvPr/>
          </p:nvSpPr>
          <p:spPr>
            <a:xfrm>
              <a:off x="9014186" y="3352106"/>
              <a:ext cx="219711" cy="225073"/>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2"/>
            <p:cNvSpPr/>
            <p:nvPr/>
          </p:nvSpPr>
          <p:spPr>
            <a:xfrm>
              <a:off x="7733764" y="3173501"/>
              <a:ext cx="432210" cy="462594"/>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2"/>
            <p:cNvSpPr/>
            <p:nvPr/>
          </p:nvSpPr>
          <p:spPr>
            <a:xfrm>
              <a:off x="3412095" y="2941342"/>
              <a:ext cx="355419" cy="334035"/>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2"/>
            <p:cNvSpPr/>
            <p:nvPr/>
          </p:nvSpPr>
          <p:spPr>
            <a:xfrm>
              <a:off x="2108438" y="3259229"/>
              <a:ext cx="534023" cy="516150"/>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2"/>
            <p:cNvSpPr/>
            <p:nvPr/>
          </p:nvSpPr>
          <p:spPr>
            <a:xfrm>
              <a:off x="851252" y="2900297"/>
              <a:ext cx="432210" cy="475105"/>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2"/>
            <p:cNvSpPr/>
            <p:nvPr/>
          </p:nvSpPr>
          <p:spPr>
            <a:xfrm>
              <a:off x="6180075" y="3371766"/>
              <a:ext cx="192966" cy="187540"/>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2"/>
            <p:cNvSpPr/>
            <p:nvPr/>
          </p:nvSpPr>
          <p:spPr>
            <a:xfrm>
              <a:off x="5705095" y="2537791"/>
              <a:ext cx="239372" cy="234010"/>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2"/>
            <p:cNvSpPr/>
            <p:nvPr/>
          </p:nvSpPr>
          <p:spPr>
            <a:xfrm>
              <a:off x="4049656" y="3332445"/>
              <a:ext cx="317886" cy="310800"/>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2"/>
            <p:cNvSpPr/>
            <p:nvPr/>
          </p:nvSpPr>
          <p:spPr>
            <a:xfrm>
              <a:off x="3042439" y="3491389"/>
              <a:ext cx="167943" cy="171518"/>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2"/>
            <p:cNvSpPr/>
            <p:nvPr/>
          </p:nvSpPr>
          <p:spPr>
            <a:xfrm>
              <a:off x="2229912" y="2712757"/>
              <a:ext cx="285778" cy="285842"/>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2"/>
            <p:cNvSpPr/>
            <p:nvPr/>
          </p:nvSpPr>
          <p:spPr>
            <a:xfrm>
              <a:off x="308354" y="3050304"/>
              <a:ext cx="217924" cy="217924"/>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2"/>
            <p:cNvSpPr/>
            <p:nvPr/>
          </p:nvSpPr>
          <p:spPr>
            <a:xfrm>
              <a:off x="8533780" y="3561030"/>
              <a:ext cx="246521" cy="221499"/>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2"/>
            <p:cNvSpPr/>
            <p:nvPr/>
          </p:nvSpPr>
          <p:spPr>
            <a:xfrm>
              <a:off x="5067534" y="2435978"/>
              <a:ext cx="332248" cy="378654"/>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2"/>
            <p:cNvSpPr/>
            <p:nvPr/>
          </p:nvSpPr>
          <p:spPr>
            <a:xfrm>
              <a:off x="5271096" y="3491389"/>
              <a:ext cx="337610" cy="380442"/>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2"/>
            <p:cNvSpPr/>
            <p:nvPr/>
          </p:nvSpPr>
          <p:spPr>
            <a:xfrm>
              <a:off x="3558527" y="3561030"/>
              <a:ext cx="276842" cy="246521"/>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2"/>
            <p:cNvSpPr/>
            <p:nvPr/>
          </p:nvSpPr>
          <p:spPr>
            <a:xfrm>
              <a:off x="2997820" y="2791335"/>
              <a:ext cx="264330" cy="241159"/>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2"/>
            <p:cNvSpPr/>
            <p:nvPr/>
          </p:nvSpPr>
          <p:spPr>
            <a:xfrm>
              <a:off x="1560243" y="3207460"/>
              <a:ext cx="367931" cy="389378"/>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2"/>
            <p:cNvSpPr/>
            <p:nvPr/>
          </p:nvSpPr>
          <p:spPr>
            <a:xfrm>
              <a:off x="511981" y="2600283"/>
              <a:ext cx="307226" cy="285778"/>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2"/>
            <p:cNvSpPr/>
            <p:nvPr/>
          </p:nvSpPr>
          <p:spPr>
            <a:xfrm>
              <a:off x="97642" y="3548519"/>
              <a:ext cx="396527" cy="344759"/>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2"/>
            <p:cNvSpPr/>
            <p:nvPr/>
          </p:nvSpPr>
          <p:spPr>
            <a:xfrm>
              <a:off x="8308770" y="2968151"/>
              <a:ext cx="175093" cy="180454"/>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2"/>
            <p:cNvSpPr/>
            <p:nvPr/>
          </p:nvSpPr>
          <p:spPr>
            <a:xfrm>
              <a:off x="7453411" y="2800271"/>
              <a:ext cx="167879" cy="155432"/>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2"/>
            <p:cNvSpPr/>
            <p:nvPr/>
          </p:nvSpPr>
          <p:spPr>
            <a:xfrm>
              <a:off x="6131881" y="2584197"/>
              <a:ext cx="251883" cy="246521"/>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2"/>
            <p:cNvSpPr/>
            <p:nvPr/>
          </p:nvSpPr>
          <p:spPr>
            <a:xfrm>
              <a:off x="5581834" y="3019920"/>
              <a:ext cx="241159" cy="264394"/>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2"/>
            <p:cNvSpPr/>
            <p:nvPr/>
          </p:nvSpPr>
          <p:spPr>
            <a:xfrm>
              <a:off x="4210387" y="2618156"/>
              <a:ext cx="292927" cy="262543"/>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4" name="Google Shape;1334;p12"/>
          <p:cNvGrpSpPr/>
          <p:nvPr/>
        </p:nvGrpSpPr>
        <p:grpSpPr>
          <a:xfrm>
            <a:off x="-118431" y="3971283"/>
            <a:ext cx="9380861" cy="1487622"/>
            <a:chOff x="-118431" y="1248433"/>
            <a:chExt cx="9380861" cy="1487622"/>
          </a:xfrm>
        </p:grpSpPr>
        <p:sp>
          <p:nvSpPr>
            <p:cNvPr id="1335" name="Google Shape;1335;p12"/>
            <p:cNvSpPr/>
            <p:nvPr/>
          </p:nvSpPr>
          <p:spPr>
            <a:xfrm>
              <a:off x="8573101" y="1651984"/>
              <a:ext cx="84004" cy="85791"/>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2"/>
            <p:cNvSpPr/>
            <p:nvPr/>
          </p:nvSpPr>
          <p:spPr>
            <a:xfrm>
              <a:off x="8290897" y="2516343"/>
              <a:ext cx="159007" cy="159007"/>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2"/>
            <p:cNvSpPr/>
            <p:nvPr/>
          </p:nvSpPr>
          <p:spPr>
            <a:xfrm>
              <a:off x="7106927" y="2532429"/>
              <a:ext cx="137559" cy="137559"/>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2"/>
            <p:cNvSpPr/>
            <p:nvPr/>
          </p:nvSpPr>
          <p:spPr>
            <a:xfrm>
              <a:off x="6126519" y="1782394"/>
              <a:ext cx="137559" cy="139346"/>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2"/>
            <p:cNvSpPr/>
            <p:nvPr/>
          </p:nvSpPr>
          <p:spPr>
            <a:xfrm>
              <a:off x="5422891" y="1885931"/>
              <a:ext cx="132261" cy="132261"/>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2"/>
            <p:cNvSpPr/>
            <p:nvPr/>
          </p:nvSpPr>
          <p:spPr>
            <a:xfrm>
              <a:off x="3088846" y="2385997"/>
              <a:ext cx="175093" cy="175029"/>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2"/>
            <p:cNvSpPr/>
            <p:nvPr/>
          </p:nvSpPr>
          <p:spPr>
            <a:xfrm>
              <a:off x="749439" y="2271672"/>
              <a:ext cx="142985" cy="142921"/>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2"/>
            <p:cNvSpPr/>
            <p:nvPr/>
          </p:nvSpPr>
          <p:spPr>
            <a:xfrm>
              <a:off x="3256726" y="2002043"/>
              <a:ext cx="71492" cy="69705"/>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2"/>
            <p:cNvSpPr/>
            <p:nvPr/>
          </p:nvSpPr>
          <p:spPr>
            <a:xfrm>
              <a:off x="2037009" y="1885931"/>
              <a:ext cx="132261" cy="128686"/>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2"/>
            <p:cNvSpPr/>
            <p:nvPr/>
          </p:nvSpPr>
          <p:spPr>
            <a:xfrm>
              <a:off x="3767452" y="2000255"/>
              <a:ext cx="130474" cy="135772"/>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2"/>
            <p:cNvSpPr/>
            <p:nvPr/>
          </p:nvSpPr>
          <p:spPr>
            <a:xfrm>
              <a:off x="5255074" y="2232415"/>
              <a:ext cx="121473" cy="125048"/>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2"/>
            <p:cNvSpPr/>
            <p:nvPr/>
          </p:nvSpPr>
          <p:spPr>
            <a:xfrm>
              <a:off x="6556880" y="1746648"/>
              <a:ext cx="64407" cy="67918"/>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2"/>
            <p:cNvSpPr/>
            <p:nvPr/>
          </p:nvSpPr>
          <p:spPr>
            <a:xfrm>
              <a:off x="8926671" y="1455570"/>
              <a:ext cx="151858" cy="157219"/>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2"/>
            <p:cNvSpPr/>
            <p:nvPr/>
          </p:nvSpPr>
          <p:spPr>
            <a:xfrm>
              <a:off x="8478437" y="1962722"/>
              <a:ext cx="208988" cy="203690"/>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2"/>
            <p:cNvSpPr/>
            <p:nvPr/>
          </p:nvSpPr>
          <p:spPr>
            <a:xfrm>
              <a:off x="8517695" y="2000255"/>
              <a:ext cx="130474" cy="126835"/>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2"/>
            <p:cNvSpPr/>
            <p:nvPr/>
          </p:nvSpPr>
          <p:spPr>
            <a:xfrm>
              <a:off x="8478437" y="1962722"/>
              <a:ext cx="208988" cy="203690"/>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2"/>
            <p:cNvSpPr/>
            <p:nvPr/>
          </p:nvSpPr>
          <p:spPr>
            <a:xfrm>
              <a:off x="5749714" y="2052024"/>
              <a:ext cx="285778" cy="280416"/>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2"/>
            <p:cNvSpPr/>
            <p:nvPr/>
          </p:nvSpPr>
          <p:spPr>
            <a:xfrm>
              <a:off x="5803270" y="2105579"/>
              <a:ext cx="176880" cy="173305"/>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2"/>
            <p:cNvSpPr/>
            <p:nvPr/>
          </p:nvSpPr>
          <p:spPr>
            <a:xfrm>
              <a:off x="5749714" y="2052024"/>
              <a:ext cx="285778" cy="280416"/>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2"/>
            <p:cNvSpPr/>
            <p:nvPr/>
          </p:nvSpPr>
          <p:spPr>
            <a:xfrm>
              <a:off x="4485379" y="2091345"/>
              <a:ext cx="75067" cy="78642"/>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2"/>
            <p:cNvSpPr/>
            <p:nvPr/>
          </p:nvSpPr>
          <p:spPr>
            <a:xfrm>
              <a:off x="4499677" y="2107367"/>
              <a:ext cx="46470" cy="4653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2"/>
            <p:cNvSpPr/>
            <p:nvPr/>
          </p:nvSpPr>
          <p:spPr>
            <a:xfrm>
              <a:off x="4485379" y="2091345"/>
              <a:ext cx="75067" cy="78642"/>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2"/>
            <p:cNvSpPr/>
            <p:nvPr/>
          </p:nvSpPr>
          <p:spPr>
            <a:xfrm>
              <a:off x="2835302" y="1426973"/>
              <a:ext cx="319737" cy="309013"/>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2"/>
            <p:cNvSpPr/>
            <p:nvPr/>
          </p:nvSpPr>
          <p:spPr>
            <a:xfrm>
              <a:off x="2896007" y="1485955"/>
              <a:ext cx="198264" cy="191115"/>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2"/>
            <p:cNvSpPr/>
            <p:nvPr/>
          </p:nvSpPr>
          <p:spPr>
            <a:xfrm>
              <a:off x="2835302" y="1426973"/>
              <a:ext cx="319737" cy="309013"/>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2"/>
            <p:cNvSpPr/>
            <p:nvPr/>
          </p:nvSpPr>
          <p:spPr>
            <a:xfrm>
              <a:off x="2133461" y="2280609"/>
              <a:ext cx="226861" cy="210775"/>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2"/>
            <p:cNvSpPr/>
            <p:nvPr/>
          </p:nvSpPr>
          <p:spPr>
            <a:xfrm>
              <a:off x="2176356" y="2319930"/>
              <a:ext cx="141134" cy="130410"/>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2"/>
            <p:cNvSpPr/>
            <p:nvPr/>
          </p:nvSpPr>
          <p:spPr>
            <a:xfrm>
              <a:off x="2133461" y="2280609"/>
              <a:ext cx="226861" cy="210775"/>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2"/>
            <p:cNvSpPr/>
            <p:nvPr/>
          </p:nvSpPr>
          <p:spPr>
            <a:xfrm>
              <a:off x="1156628" y="1900229"/>
              <a:ext cx="139346" cy="148283"/>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2"/>
            <p:cNvSpPr/>
            <p:nvPr/>
          </p:nvSpPr>
          <p:spPr>
            <a:xfrm>
              <a:off x="1183438" y="1928826"/>
              <a:ext cx="85791" cy="91153"/>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2"/>
            <p:cNvSpPr/>
            <p:nvPr/>
          </p:nvSpPr>
          <p:spPr>
            <a:xfrm>
              <a:off x="1156628" y="1900229"/>
              <a:ext cx="139346" cy="148283"/>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2"/>
            <p:cNvSpPr/>
            <p:nvPr/>
          </p:nvSpPr>
          <p:spPr>
            <a:xfrm>
              <a:off x="-89834" y="1310925"/>
              <a:ext cx="237521" cy="244734"/>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2"/>
            <p:cNvSpPr/>
            <p:nvPr/>
          </p:nvSpPr>
          <p:spPr>
            <a:xfrm>
              <a:off x="-45215" y="1357332"/>
              <a:ext cx="148283" cy="151858"/>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2"/>
            <p:cNvSpPr/>
            <p:nvPr/>
          </p:nvSpPr>
          <p:spPr>
            <a:xfrm>
              <a:off x="-89834" y="1310925"/>
              <a:ext cx="237521" cy="244734"/>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2"/>
            <p:cNvSpPr/>
            <p:nvPr/>
          </p:nvSpPr>
          <p:spPr>
            <a:xfrm>
              <a:off x="7792682" y="1837737"/>
              <a:ext cx="505426" cy="462594"/>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2"/>
            <p:cNvSpPr/>
            <p:nvPr/>
          </p:nvSpPr>
          <p:spPr>
            <a:xfrm>
              <a:off x="6367616" y="1991319"/>
              <a:ext cx="246521" cy="244734"/>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2"/>
            <p:cNvSpPr/>
            <p:nvPr/>
          </p:nvSpPr>
          <p:spPr>
            <a:xfrm>
              <a:off x="4074615" y="1350182"/>
              <a:ext cx="571556" cy="528661"/>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2"/>
            <p:cNvSpPr/>
            <p:nvPr/>
          </p:nvSpPr>
          <p:spPr>
            <a:xfrm>
              <a:off x="-47003" y="1787756"/>
              <a:ext cx="287565" cy="310800"/>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2"/>
            <p:cNvSpPr/>
            <p:nvPr/>
          </p:nvSpPr>
          <p:spPr>
            <a:xfrm>
              <a:off x="8865966" y="1869909"/>
              <a:ext cx="396464" cy="387527"/>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2"/>
            <p:cNvSpPr/>
            <p:nvPr/>
          </p:nvSpPr>
          <p:spPr>
            <a:xfrm>
              <a:off x="8621295" y="2469937"/>
              <a:ext cx="253670" cy="246457"/>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2"/>
            <p:cNvSpPr/>
            <p:nvPr/>
          </p:nvSpPr>
          <p:spPr>
            <a:xfrm>
              <a:off x="7576608" y="2400295"/>
              <a:ext cx="173305" cy="176816"/>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2"/>
            <p:cNvSpPr/>
            <p:nvPr/>
          </p:nvSpPr>
          <p:spPr>
            <a:xfrm>
              <a:off x="6956920" y="1927039"/>
              <a:ext cx="326886" cy="326822"/>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2"/>
            <p:cNvSpPr/>
            <p:nvPr/>
          </p:nvSpPr>
          <p:spPr>
            <a:xfrm>
              <a:off x="6781890" y="1327011"/>
              <a:ext cx="339397" cy="344696"/>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2"/>
            <p:cNvSpPr/>
            <p:nvPr/>
          </p:nvSpPr>
          <p:spPr>
            <a:xfrm>
              <a:off x="5114004" y="1443059"/>
              <a:ext cx="267905" cy="262607"/>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2"/>
            <p:cNvSpPr/>
            <p:nvPr/>
          </p:nvSpPr>
          <p:spPr>
            <a:xfrm>
              <a:off x="4128235" y="2150262"/>
              <a:ext cx="235733" cy="232223"/>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2"/>
            <p:cNvSpPr/>
            <p:nvPr/>
          </p:nvSpPr>
          <p:spPr>
            <a:xfrm>
              <a:off x="2629952" y="2282396"/>
              <a:ext cx="183965" cy="185816"/>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2"/>
            <p:cNvSpPr/>
            <p:nvPr/>
          </p:nvSpPr>
          <p:spPr>
            <a:xfrm>
              <a:off x="1583414" y="1951998"/>
              <a:ext cx="201902" cy="198328"/>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2"/>
            <p:cNvSpPr/>
            <p:nvPr/>
          </p:nvSpPr>
          <p:spPr>
            <a:xfrm>
              <a:off x="578048" y="1730562"/>
              <a:ext cx="314375" cy="309013"/>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2"/>
            <p:cNvSpPr/>
            <p:nvPr/>
          </p:nvSpPr>
          <p:spPr>
            <a:xfrm>
              <a:off x="279821" y="2187732"/>
              <a:ext cx="271480" cy="269756"/>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2"/>
            <p:cNvSpPr/>
            <p:nvPr/>
          </p:nvSpPr>
          <p:spPr>
            <a:xfrm>
              <a:off x="7340874" y="1501977"/>
              <a:ext cx="450083" cy="412613"/>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2"/>
            <p:cNvSpPr/>
            <p:nvPr/>
          </p:nvSpPr>
          <p:spPr>
            <a:xfrm>
              <a:off x="6601563" y="2307419"/>
              <a:ext cx="291140" cy="282203"/>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2"/>
            <p:cNvSpPr/>
            <p:nvPr/>
          </p:nvSpPr>
          <p:spPr>
            <a:xfrm>
              <a:off x="5719394" y="1650196"/>
              <a:ext cx="237521" cy="221563"/>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2"/>
            <p:cNvSpPr/>
            <p:nvPr/>
          </p:nvSpPr>
          <p:spPr>
            <a:xfrm>
              <a:off x="4797904" y="1850248"/>
              <a:ext cx="275054" cy="298289"/>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2"/>
            <p:cNvSpPr/>
            <p:nvPr/>
          </p:nvSpPr>
          <p:spPr>
            <a:xfrm>
              <a:off x="2317427" y="1612727"/>
              <a:ext cx="269692" cy="289353"/>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2"/>
            <p:cNvSpPr/>
            <p:nvPr/>
          </p:nvSpPr>
          <p:spPr>
            <a:xfrm>
              <a:off x="1531645" y="2321717"/>
              <a:ext cx="307226" cy="298289"/>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2"/>
            <p:cNvSpPr/>
            <p:nvPr/>
          </p:nvSpPr>
          <p:spPr>
            <a:xfrm>
              <a:off x="1061964" y="1248433"/>
              <a:ext cx="385804" cy="442934"/>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2"/>
            <p:cNvSpPr/>
            <p:nvPr/>
          </p:nvSpPr>
          <p:spPr>
            <a:xfrm>
              <a:off x="-118431" y="2475299"/>
              <a:ext cx="257245" cy="260756"/>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2"/>
            <p:cNvSpPr/>
            <p:nvPr/>
          </p:nvSpPr>
          <p:spPr>
            <a:xfrm>
              <a:off x="8517695" y="1435910"/>
              <a:ext cx="307226" cy="280480"/>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2"/>
            <p:cNvSpPr/>
            <p:nvPr/>
          </p:nvSpPr>
          <p:spPr>
            <a:xfrm>
              <a:off x="4706815" y="2389571"/>
              <a:ext cx="185753" cy="192902"/>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2"/>
            <p:cNvSpPr/>
            <p:nvPr/>
          </p:nvSpPr>
          <p:spPr>
            <a:xfrm>
              <a:off x="3460289" y="1580555"/>
              <a:ext cx="239372" cy="216201"/>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2"/>
            <p:cNvSpPr/>
            <p:nvPr/>
          </p:nvSpPr>
          <p:spPr>
            <a:xfrm>
              <a:off x="3504972" y="2262736"/>
              <a:ext cx="192902" cy="178667"/>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2"/>
            <p:cNvSpPr/>
            <p:nvPr/>
          </p:nvSpPr>
          <p:spPr>
            <a:xfrm>
              <a:off x="2863835" y="1893080"/>
              <a:ext cx="112601" cy="121537"/>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2"/>
            <p:cNvSpPr/>
            <p:nvPr/>
          </p:nvSpPr>
          <p:spPr>
            <a:xfrm>
              <a:off x="1790615" y="1398440"/>
              <a:ext cx="248245" cy="271480"/>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2"/>
            <p:cNvSpPr/>
            <p:nvPr/>
          </p:nvSpPr>
          <p:spPr>
            <a:xfrm>
              <a:off x="1061964" y="2262736"/>
              <a:ext cx="187604" cy="182242"/>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2"/>
            <p:cNvSpPr/>
            <p:nvPr/>
          </p:nvSpPr>
          <p:spPr>
            <a:xfrm>
              <a:off x="269097" y="1607365"/>
              <a:ext cx="121473" cy="125048"/>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FFFFFF">
                <a:alpha val="3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r background image">
  <p:cSld name="BLANK_1_1">
    <p:bg>
      <p:bgPr>
        <a:solidFill>
          <a:srgbClr val="797F8F"/>
        </a:solidFill>
      </p:bgPr>
    </p:bg>
    <p:spTree>
      <p:nvGrpSpPr>
        <p:cNvPr id="1400" name="Shape 1400"/>
        <p:cNvGrpSpPr/>
        <p:nvPr/>
      </p:nvGrpSpPr>
      <p:grpSpPr>
        <a:xfrm>
          <a:off x="0" y="0"/>
          <a:ext cx="0" cy="0"/>
          <a:chOff x="0" y="0"/>
          <a:chExt cx="0" cy="0"/>
        </a:xfrm>
      </p:grpSpPr>
      <p:grpSp>
        <p:nvGrpSpPr>
          <p:cNvPr id="1401" name="Google Shape;1401;p13"/>
          <p:cNvGrpSpPr/>
          <p:nvPr/>
        </p:nvGrpSpPr>
        <p:grpSpPr>
          <a:xfrm>
            <a:off x="2978" y="-288022"/>
            <a:ext cx="9230919" cy="1459088"/>
            <a:chOff x="2978" y="2435978"/>
            <a:chExt cx="9230919" cy="1459088"/>
          </a:xfrm>
        </p:grpSpPr>
        <p:sp>
          <p:nvSpPr>
            <p:cNvPr id="1402" name="Google Shape;1402;p13"/>
            <p:cNvSpPr/>
            <p:nvPr/>
          </p:nvSpPr>
          <p:spPr>
            <a:xfrm>
              <a:off x="7319426" y="3669993"/>
              <a:ext cx="100089" cy="98238"/>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3"/>
            <p:cNvSpPr/>
            <p:nvPr/>
          </p:nvSpPr>
          <p:spPr>
            <a:xfrm>
              <a:off x="6517623" y="2993174"/>
              <a:ext cx="180454" cy="178603"/>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3"/>
            <p:cNvSpPr/>
            <p:nvPr/>
          </p:nvSpPr>
          <p:spPr>
            <a:xfrm>
              <a:off x="5712245" y="3344956"/>
              <a:ext cx="180391" cy="180454"/>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3"/>
            <p:cNvSpPr/>
            <p:nvPr/>
          </p:nvSpPr>
          <p:spPr>
            <a:xfrm>
              <a:off x="4730050" y="2902085"/>
              <a:ext cx="137559" cy="137559"/>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3"/>
            <p:cNvSpPr/>
            <p:nvPr/>
          </p:nvSpPr>
          <p:spPr>
            <a:xfrm>
              <a:off x="3756792" y="2612794"/>
              <a:ext cx="146496" cy="146496"/>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3"/>
            <p:cNvSpPr/>
            <p:nvPr/>
          </p:nvSpPr>
          <p:spPr>
            <a:xfrm>
              <a:off x="2795981" y="3171714"/>
              <a:ext cx="134048" cy="133984"/>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3"/>
            <p:cNvSpPr/>
            <p:nvPr/>
          </p:nvSpPr>
          <p:spPr>
            <a:xfrm>
              <a:off x="2728127" y="3718186"/>
              <a:ext cx="176880" cy="176880"/>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3"/>
            <p:cNvSpPr/>
            <p:nvPr/>
          </p:nvSpPr>
          <p:spPr>
            <a:xfrm>
              <a:off x="1938835" y="2969939"/>
              <a:ext cx="105387" cy="10366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3"/>
            <p:cNvSpPr/>
            <p:nvPr/>
          </p:nvSpPr>
          <p:spPr>
            <a:xfrm>
              <a:off x="1174501" y="2630632"/>
              <a:ext cx="103600" cy="101813"/>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3"/>
            <p:cNvSpPr/>
            <p:nvPr/>
          </p:nvSpPr>
          <p:spPr>
            <a:xfrm>
              <a:off x="2978" y="2953853"/>
              <a:ext cx="184029" cy="185816"/>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3"/>
            <p:cNvSpPr/>
            <p:nvPr/>
          </p:nvSpPr>
          <p:spPr>
            <a:xfrm>
              <a:off x="579835" y="3453919"/>
              <a:ext cx="239372" cy="248245"/>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3"/>
            <p:cNvSpPr/>
            <p:nvPr/>
          </p:nvSpPr>
          <p:spPr>
            <a:xfrm>
              <a:off x="1440556" y="2743141"/>
              <a:ext cx="153645" cy="146496"/>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3"/>
            <p:cNvSpPr/>
            <p:nvPr/>
          </p:nvSpPr>
          <p:spPr>
            <a:xfrm>
              <a:off x="2665635" y="2855614"/>
              <a:ext cx="162581" cy="155432"/>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3"/>
            <p:cNvSpPr/>
            <p:nvPr/>
          </p:nvSpPr>
          <p:spPr>
            <a:xfrm>
              <a:off x="1315572" y="3544944"/>
              <a:ext cx="150070" cy="153645"/>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3"/>
            <p:cNvSpPr/>
            <p:nvPr/>
          </p:nvSpPr>
          <p:spPr>
            <a:xfrm>
              <a:off x="3960354" y="2919958"/>
              <a:ext cx="251819" cy="258968"/>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3"/>
            <p:cNvSpPr/>
            <p:nvPr/>
          </p:nvSpPr>
          <p:spPr>
            <a:xfrm>
              <a:off x="4717539" y="3411023"/>
              <a:ext cx="164369" cy="157219"/>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3"/>
            <p:cNvSpPr/>
            <p:nvPr/>
          </p:nvSpPr>
          <p:spPr>
            <a:xfrm>
              <a:off x="256586" y="2753865"/>
              <a:ext cx="73280" cy="71492"/>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3"/>
            <p:cNvSpPr/>
            <p:nvPr/>
          </p:nvSpPr>
          <p:spPr>
            <a:xfrm>
              <a:off x="6064027" y="3012771"/>
              <a:ext cx="178667" cy="178667"/>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3"/>
            <p:cNvSpPr/>
            <p:nvPr/>
          </p:nvSpPr>
          <p:spPr>
            <a:xfrm>
              <a:off x="6844446" y="2816357"/>
              <a:ext cx="83940" cy="82216"/>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3"/>
            <p:cNvSpPr/>
            <p:nvPr/>
          </p:nvSpPr>
          <p:spPr>
            <a:xfrm>
              <a:off x="7951626" y="2684223"/>
              <a:ext cx="178667" cy="180391"/>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3"/>
            <p:cNvSpPr/>
            <p:nvPr/>
          </p:nvSpPr>
          <p:spPr>
            <a:xfrm>
              <a:off x="8914160" y="2832443"/>
              <a:ext cx="150070" cy="157219"/>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3"/>
            <p:cNvSpPr/>
            <p:nvPr/>
          </p:nvSpPr>
          <p:spPr>
            <a:xfrm>
              <a:off x="8678426" y="3182438"/>
              <a:ext cx="114388" cy="117962"/>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3"/>
            <p:cNvSpPr/>
            <p:nvPr/>
          </p:nvSpPr>
          <p:spPr>
            <a:xfrm>
              <a:off x="7056946" y="3085987"/>
              <a:ext cx="310800" cy="341185"/>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3"/>
            <p:cNvSpPr/>
            <p:nvPr/>
          </p:nvSpPr>
          <p:spPr>
            <a:xfrm>
              <a:off x="7115863" y="3152117"/>
              <a:ext cx="192902" cy="210775"/>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3"/>
            <p:cNvSpPr/>
            <p:nvPr/>
          </p:nvSpPr>
          <p:spPr>
            <a:xfrm>
              <a:off x="7056946" y="3085987"/>
              <a:ext cx="310800" cy="341185"/>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3"/>
            <p:cNvSpPr/>
            <p:nvPr/>
          </p:nvSpPr>
          <p:spPr>
            <a:xfrm>
              <a:off x="6649756" y="3321721"/>
              <a:ext cx="192966" cy="169731"/>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3"/>
            <p:cNvSpPr/>
            <p:nvPr/>
          </p:nvSpPr>
          <p:spPr>
            <a:xfrm>
              <a:off x="6687290" y="3353893"/>
              <a:ext cx="119686" cy="105387"/>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3"/>
            <p:cNvSpPr/>
            <p:nvPr/>
          </p:nvSpPr>
          <p:spPr>
            <a:xfrm>
              <a:off x="6649756" y="3321721"/>
              <a:ext cx="192966" cy="169731"/>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3"/>
            <p:cNvSpPr/>
            <p:nvPr/>
          </p:nvSpPr>
          <p:spPr>
            <a:xfrm>
              <a:off x="5056810" y="2971726"/>
              <a:ext cx="132261" cy="146496"/>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3"/>
            <p:cNvSpPr/>
            <p:nvPr/>
          </p:nvSpPr>
          <p:spPr>
            <a:xfrm>
              <a:off x="5081832" y="2998536"/>
              <a:ext cx="82216" cy="91089"/>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3"/>
            <p:cNvSpPr/>
            <p:nvPr/>
          </p:nvSpPr>
          <p:spPr>
            <a:xfrm>
              <a:off x="5056810" y="2971726"/>
              <a:ext cx="132261" cy="146496"/>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3"/>
            <p:cNvSpPr/>
            <p:nvPr/>
          </p:nvSpPr>
          <p:spPr>
            <a:xfrm>
              <a:off x="9014186" y="3352106"/>
              <a:ext cx="219711" cy="225073"/>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3"/>
            <p:cNvSpPr/>
            <p:nvPr/>
          </p:nvSpPr>
          <p:spPr>
            <a:xfrm>
              <a:off x="7733764" y="3173501"/>
              <a:ext cx="432210" cy="462594"/>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3"/>
            <p:cNvSpPr/>
            <p:nvPr/>
          </p:nvSpPr>
          <p:spPr>
            <a:xfrm>
              <a:off x="3412095" y="2941342"/>
              <a:ext cx="355419" cy="334035"/>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3"/>
            <p:cNvSpPr/>
            <p:nvPr/>
          </p:nvSpPr>
          <p:spPr>
            <a:xfrm>
              <a:off x="2108438" y="3259229"/>
              <a:ext cx="534023" cy="516150"/>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3"/>
            <p:cNvSpPr/>
            <p:nvPr/>
          </p:nvSpPr>
          <p:spPr>
            <a:xfrm>
              <a:off x="851252" y="2900297"/>
              <a:ext cx="432210" cy="475105"/>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3"/>
            <p:cNvSpPr/>
            <p:nvPr/>
          </p:nvSpPr>
          <p:spPr>
            <a:xfrm>
              <a:off x="6180075" y="3371766"/>
              <a:ext cx="192966" cy="187540"/>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3"/>
            <p:cNvSpPr/>
            <p:nvPr/>
          </p:nvSpPr>
          <p:spPr>
            <a:xfrm>
              <a:off x="5705095" y="2537791"/>
              <a:ext cx="239372" cy="234010"/>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3"/>
            <p:cNvSpPr/>
            <p:nvPr/>
          </p:nvSpPr>
          <p:spPr>
            <a:xfrm>
              <a:off x="4049656" y="3332445"/>
              <a:ext cx="317886" cy="310800"/>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3"/>
            <p:cNvSpPr/>
            <p:nvPr/>
          </p:nvSpPr>
          <p:spPr>
            <a:xfrm>
              <a:off x="3042439" y="3491389"/>
              <a:ext cx="167943" cy="171518"/>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3"/>
            <p:cNvSpPr/>
            <p:nvPr/>
          </p:nvSpPr>
          <p:spPr>
            <a:xfrm>
              <a:off x="2229912" y="2712757"/>
              <a:ext cx="285778" cy="285842"/>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3"/>
            <p:cNvSpPr/>
            <p:nvPr/>
          </p:nvSpPr>
          <p:spPr>
            <a:xfrm>
              <a:off x="308354" y="3050304"/>
              <a:ext cx="217924" cy="217924"/>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3"/>
            <p:cNvSpPr/>
            <p:nvPr/>
          </p:nvSpPr>
          <p:spPr>
            <a:xfrm>
              <a:off x="8533780" y="3561030"/>
              <a:ext cx="246521" cy="221499"/>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3"/>
            <p:cNvSpPr/>
            <p:nvPr/>
          </p:nvSpPr>
          <p:spPr>
            <a:xfrm>
              <a:off x="5067534" y="2435978"/>
              <a:ext cx="332248" cy="378654"/>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3"/>
            <p:cNvSpPr/>
            <p:nvPr/>
          </p:nvSpPr>
          <p:spPr>
            <a:xfrm>
              <a:off x="5271096" y="3491389"/>
              <a:ext cx="337610" cy="380442"/>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3"/>
            <p:cNvSpPr/>
            <p:nvPr/>
          </p:nvSpPr>
          <p:spPr>
            <a:xfrm>
              <a:off x="3558527" y="3561030"/>
              <a:ext cx="276842" cy="246521"/>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3"/>
            <p:cNvSpPr/>
            <p:nvPr/>
          </p:nvSpPr>
          <p:spPr>
            <a:xfrm>
              <a:off x="2997820" y="2791335"/>
              <a:ext cx="264330" cy="241159"/>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3"/>
            <p:cNvSpPr/>
            <p:nvPr/>
          </p:nvSpPr>
          <p:spPr>
            <a:xfrm>
              <a:off x="1560243" y="3207460"/>
              <a:ext cx="367931" cy="389378"/>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3"/>
            <p:cNvSpPr/>
            <p:nvPr/>
          </p:nvSpPr>
          <p:spPr>
            <a:xfrm>
              <a:off x="511981" y="2600283"/>
              <a:ext cx="307226" cy="285778"/>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3"/>
            <p:cNvSpPr/>
            <p:nvPr/>
          </p:nvSpPr>
          <p:spPr>
            <a:xfrm>
              <a:off x="97642" y="3548519"/>
              <a:ext cx="396527" cy="344759"/>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3"/>
            <p:cNvSpPr/>
            <p:nvPr/>
          </p:nvSpPr>
          <p:spPr>
            <a:xfrm>
              <a:off x="8308770" y="2968151"/>
              <a:ext cx="175093" cy="180454"/>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3"/>
            <p:cNvSpPr/>
            <p:nvPr/>
          </p:nvSpPr>
          <p:spPr>
            <a:xfrm>
              <a:off x="7453411" y="2800271"/>
              <a:ext cx="167879" cy="155432"/>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3"/>
            <p:cNvSpPr/>
            <p:nvPr/>
          </p:nvSpPr>
          <p:spPr>
            <a:xfrm>
              <a:off x="6131881" y="2584197"/>
              <a:ext cx="251883" cy="246521"/>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3"/>
            <p:cNvSpPr/>
            <p:nvPr/>
          </p:nvSpPr>
          <p:spPr>
            <a:xfrm>
              <a:off x="5581834" y="3019920"/>
              <a:ext cx="241159" cy="264394"/>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3"/>
            <p:cNvSpPr/>
            <p:nvPr/>
          </p:nvSpPr>
          <p:spPr>
            <a:xfrm>
              <a:off x="4210387" y="2618156"/>
              <a:ext cx="292927" cy="262543"/>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7" name="Google Shape;1457;p13"/>
          <p:cNvGrpSpPr/>
          <p:nvPr/>
        </p:nvGrpSpPr>
        <p:grpSpPr>
          <a:xfrm>
            <a:off x="-118431" y="3971283"/>
            <a:ext cx="9380861" cy="1487622"/>
            <a:chOff x="-118431" y="1248433"/>
            <a:chExt cx="9380861" cy="1487622"/>
          </a:xfrm>
        </p:grpSpPr>
        <p:sp>
          <p:nvSpPr>
            <p:cNvPr id="1458" name="Google Shape;1458;p13"/>
            <p:cNvSpPr/>
            <p:nvPr/>
          </p:nvSpPr>
          <p:spPr>
            <a:xfrm>
              <a:off x="8573101" y="1651984"/>
              <a:ext cx="84004" cy="85791"/>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3"/>
            <p:cNvSpPr/>
            <p:nvPr/>
          </p:nvSpPr>
          <p:spPr>
            <a:xfrm>
              <a:off x="8290897" y="2516343"/>
              <a:ext cx="159007" cy="159007"/>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3"/>
            <p:cNvSpPr/>
            <p:nvPr/>
          </p:nvSpPr>
          <p:spPr>
            <a:xfrm>
              <a:off x="7106927" y="2532429"/>
              <a:ext cx="137559" cy="137559"/>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3"/>
            <p:cNvSpPr/>
            <p:nvPr/>
          </p:nvSpPr>
          <p:spPr>
            <a:xfrm>
              <a:off x="6126519" y="1782394"/>
              <a:ext cx="137559" cy="139346"/>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3"/>
            <p:cNvSpPr/>
            <p:nvPr/>
          </p:nvSpPr>
          <p:spPr>
            <a:xfrm>
              <a:off x="5422891" y="1885931"/>
              <a:ext cx="132261" cy="132261"/>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3"/>
            <p:cNvSpPr/>
            <p:nvPr/>
          </p:nvSpPr>
          <p:spPr>
            <a:xfrm>
              <a:off x="3088846" y="2385997"/>
              <a:ext cx="175093" cy="175029"/>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3"/>
            <p:cNvSpPr/>
            <p:nvPr/>
          </p:nvSpPr>
          <p:spPr>
            <a:xfrm>
              <a:off x="749439" y="2271672"/>
              <a:ext cx="142985" cy="142921"/>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3"/>
            <p:cNvSpPr/>
            <p:nvPr/>
          </p:nvSpPr>
          <p:spPr>
            <a:xfrm>
              <a:off x="3256726" y="2002043"/>
              <a:ext cx="71492" cy="69705"/>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3"/>
            <p:cNvSpPr/>
            <p:nvPr/>
          </p:nvSpPr>
          <p:spPr>
            <a:xfrm>
              <a:off x="2037009" y="1885931"/>
              <a:ext cx="132261" cy="128686"/>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3"/>
            <p:cNvSpPr/>
            <p:nvPr/>
          </p:nvSpPr>
          <p:spPr>
            <a:xfrm>
              <a:off x="3767452" y="2000255"/>
              <a:ext cx="130474" cy="135772"/>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3"/>
            <p:cNvSpPr/>
            <p:nvPr/>
          </p:nvSpPr>
          <p:spPr>
            <a:xfrm>
              <a:off x="5255074" y="2232415"/>
              <a:ext cx="121473" cy="125048"/>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3"/>
            <p:cNvSpPr/>
            <p:nvPr/>
          </p:nvSpPr>
          <p:spPr>
            <a:xfrm>
              <a:off x="6556880" y="1746648"/>
              <a:ext cx="64407" cy="67918"/>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3"/>
            <p:cNvSpPr/>
            <p:nvPr/>
          </p:nvSpPr>
          <p:spPr>
            <a:xfrm>
              <a:off x="8926671" y="1455570"/>
              <a:ext cx="151858" cy="157219"/>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3"/>
            <p:cNvSpPr/>
            <p:nvPr/>
          </p:nvSpPr>
          <p:spPr>
            <a:xfrm>
              <a:off x="8478437" y="1962722"/>
              <a:ext cx="208988" cy="203690"/>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3"/>
            <p:cNvSpPr/>
            <p:nvPr/>
          </p:nvSpPr>
          <p:spPr>
            <a:xfrm>
              <a:off x="8517695" y="2000255"/>
              <a:ext cx="130474" cy="126835"/>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3"/>
            <p:cNvSpPr/>
            <p:nvPr/>
          </p:nvSpPr>
          <p:spPr>
            <a:xfrm>
              <a:off x="8478437" y="1962722"/>
              <a:ext cx="208988" cy="203690"/>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3"/>
            <p:cNvSpPr/>
            <p:nvPr/>
          </p:nvSpPr>
          <p:spPr>
            <a:xfrm>
              <a:off x="5749714" y="2052024"/>
              <a:ext cx="285778" cy="280416"/>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3"/>
            <p:cNvSpPr/>
            <p:nvPr/>
          </p:nvSpPr>
          <p:spPr>
            <a:xfrm>
              <a:off x="5803270" y="2105579"/>
              <a:ext cx="176880" cy="173305"/>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3"/>
            <p:cNvSpPr/>
            <p:nvPr/>
          </p:nvSpPr>
          <p:spPr>
            <a:xfrm>
              <a:off x="5749714" y="2052024"/>
              <a:ext cx="285778" cy="280416"/>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3"/>
            <p:cNvSpPr/>
            <p:nvPr/>
          </p:nvSpPr>
          <p:spPr>
            <a:xfrm>
              <a:off x="4485379" y="2091345"/>
              <a:ext cx="75067" cy="78642"/>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3"/>
            <p:cNvSpPr/>
            <p:nvPr/>
          </p:nvSpPr>
          <p:spPr>
            <a:xfrm>
              <a:off x="4499677" y="2107367"/>
              <a:ext cx="46470" cy="4653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3"/>
            <p:cNvSpPr/>
            <p:nvPr/>
          </p:nvSpPr>
          <p:spPr>
            <a:xfrm>
              <a:off x="4485379" y="2091345"/>
              <a:ext cx="75067" cy="78642"/>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3"/>
            <p:cNvSpPr/>
            <p:nvPr/>
          </p:nvSpPr>
          <p:spPr>
            <a:xfrm>
              <a:off x="2835302" y="1426973"/>
              <a:ext cx="319737" cy="309013"/>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3"/>
            <p:cNvSpPr/>
            <p:nvPr/>
          </p:nvSpPr>
          <p:spPr>
            <a:xfrm>
              <a:off x="2896007" y="1485955"/>
              <a:ext cx="198264" cy="191115"/>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3"/>
            <p:cNvSpPr/>
            <p:nvPr/>
          </p:nvSpPr>
          <p:spPr>
            <a:xfrm>
              <a:off x="2835302" y="1426973"/>
              <a:ext cx="319737" cy="309013"/>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3"/>
            <p:cNvSpPr/>
            <p:nvPr/>
          </p:nvSpPr>
          <p:spPr>
            <a:xfrm>
              <a:off x="2133461" y="2280609"/>
              <a:ext cx="226861" cy="210775"/>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3"/>
            <p:cNvSpPr/>
            <p:nvPr/>
          </p:nvSpPr>
          <p:spPr>
            <a:xfrm>
              <a:off x="2176356" y="2319930"/>
              <a:ext cx="141134" cy="130410"/>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3"/>
            <p:cNvSpPr/>
            <p:nvPr/>
          </p:nvSpPr>
          <p:spPr>
            <a:xfrm>
              <a:off x="2133461" y="2280609"/>
              <a:ext cx="226861" cy="210775"/>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3"/>
            <p:cNvSpPr/>
            <p:nvPr/>
          </p:nvSpPr>
          <p:spPr>
            <a:xfrm>
              <a:off x="1156628" y="1900229"/>
              <a:ext cx="139346" cy="148283"/>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3"/>
            <p:cNvSpPr/>
            <p:nvPr/>
          </p:nvSpPr>
          <p:spPr>
            <a:xfrm>
              <a:off x="1183438" y="1928826"/>
              <a:ext cx="85791" cy="91153"/>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3"/>
            <p:cNvSpPr/>
            <p:nvPr/>
          </p:nvSpPr>
          <p:spPr>
            <a:xfrm>
              <a:off x="1156628" y="1900229"/>
              <a:ext cx="139346" cy="148283"/>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3"/>
            <p:cNvSpPr/>
            <p:nvPr/>
          </p:nvSpPr>
          <p:spPr>
            <a:xfrm>
              <a:off x="-89834" y="1310925"/>
              <a:ext cx="237521" cy="244734"/>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3"/>
            <p:cNvSpPr/>
            <p:nvPr/>
          </p:nvSpPr>
          <p:spPr>
            <a:xfrm>
              <a:off x="-45215" y="1357332"/>
              <a:ext cx="148283" cy="151858"/>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3"/>
            <p:cNvSpPr/>
            <p:nvPr/>
          </p:nvSpPr>
          <p:spPr>
            <a:xfrm>
              <a:off x="-89834" y="1310925"/>
              <a:ext cx="237521" cy="244734"/>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3"/>
            <p:cNvSpPr/>
            <p:nvPr/>
          </p:nvSpPr>
          <p:spPr>
            <a:xfrm>
              <a:off x="7792682" y="1837737"/>
              <a:ext cx="505426" cy="462594"/>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3"/>
            <p:cNvSpPr/>
            <p:nvPr/>
          </p:nvSpPr>
          <p:spPr>
            <a:xfrm>
              <a:off x="6367616" y="1991319"/>
              <a:ext cx="246521" cy="244734"/>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3"/>
            <p:cNvSpPr/>
            <p:nvPr/>
          </p:nvSpPr>
          <p:spPr>
            <a:xfrm>
              <a:off x="4074615" y="1350182"/>
              <a:ext cx="571556" cy="528661"/>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3"/>
            <p:cNvSpPr/>
            <p:nvPr/>
          </p:nvSpPr>
          <p:spPr>
            <a:xfrm>
              <a:off x="-47003" y="1787756"/>
              <a:ext cx="287565" cy="310800"/>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3"/>
            <p:cNvSpPr/>
            <p:nvPr/>
          </p:nvSpPr>
          <p:spPr>
            <a:xfrm>
              <a:off x="8865966" y="1869909"/>
              <a:ext cx="396464" cy="387527"/>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3"/>
            <p:cNvSpPr/>
            <p:nvPr/>
          </p:nvSpPr>
          <p:spPr>
            <a:xfrm>
              <a:off x="8621295" y="2469937"/>
              <a:ext cx="253670" cy="246457"/>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3"/>
            <p:cNvSpPr/>
            <p:nvPr/>
          </p:nvSpPr>
          <p:spPr>
            <a:xfrm>
              <a:off x="7576608" y="2400295"/>
              <a:ext cx="173305" cy="176816"/>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3"/>
            <p:cNvSpPr/>
            <p:nvPr/>
          </p:nvSpPr>
          <p:spPr>
            <a:xfrm>
              <a:off x="6956920" y="1927039"/>
              <a:ext cx="326886" cy="326822"/>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3"/>
            <p:cNvSpPr/>
            <p:nvPr/>
          </p:nvSpPr>
          <p:spPr>
            <a:xfrm>
              <a:off x="6781890" y="1327011"/>
              <a:ext cx="339397" cy="344696"/>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3"/>
            <p:cNvSpPr/>
            <p:nvPr/>
          </p:nvSpPr>
          <p:spPr>
            <a:xfrm>
              <a:off x="5114004" y="1443059"/>
              <a:ext cx="267905" cy="262607"/>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3"/>
            <p:cNvSpPr/>
            <p:nvPr/>
          </p:nvSpPr>
          <p:spPr>
            <a:xfrm>
              <a:off x="4128235" y="2150262"/>
              <a:ext cx="235733" cy="232223"/>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3"/>
            <p:cNvSpPr/>
            <p:nvPr/>
          </p:nvSpPr>
          <p:spPr>
            <a:xfrm>
              <a:off x="2629952" y="2282396"/>
              <a:ext cx="183965" cy="185816"/>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3"/>
            <p:cNvSpPr/>
            <p:nvPr/>
          </p:nvSpPr>
          <p:spPr>
            <a:xfrm>
              <a:off x="1583414" y="1951998"/>
              <a:ext cx="201902" cy="198328"/>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3"/>
            <p:cNvSpPr/>
            <p:nvPr/>
          </p:nvSpPr>
          <p:spPr>
            <a:xfrm>
              <a:off x="578048" y="1730562"/>
              <a:ext cx="314375" cy="309013"/>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3"/>
            <p:cNvSpPr/>
            <p:nvPr/>
          </p:nvSpPr>
          <p:spPr>
            <a:xfrm>
              <a:off x="279821" y="2187732"/>
              <a:ext cx="271480" cy="269756"/>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3"/>
            <p:cNvSpPr/>
            <p:nvPr/>
          </p:nvSpPr>
          <p:spPr>
            <a:xfrm>
              <a:off x="7340874" y="1501977"/>
              <a:ext cx="450083" cy="412613"/>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3"/>
            <p:cNvSpPr/>
            <p:nvPr/>
          </p:nvSpPr>
          <p:spPr>
            <a:xfrm>
              <a:off x="6601563" y="2307419"/>
              <a:ext cx="291140" cy="282203"/>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3"/>
            <p:cNvSpPr/>
            <p:nvPr/>
          </p:nvSpPr>
          <p:spPr>
            <a:xfrm>
              <a:off x="5719394" y="1650196"/>
              <a:ext cx="237521" cy="221563"/>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3"/>
            <p:cNvSpPr/>
            <p:nvPr/>
          </p:nvSpPr>
          <p:spPr>
            <a:xfrm>
              <a:off x="4797904" y="1850248"/>
              <a:ext cx="275054" cy="298289"/>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3"/>
            <p:cNvSpPr/>
            <p:nvPr/>
          </p:nvSpPr>
          <p:spPr>
            <a:xfrm>
              <a:off x="2317427" y="1612727"/>
              <a:ext cx="269692" cy="289353"/>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3"/>
            <p:cNvSpPr/>
            <p:nvPr/>
          </p:nvSpPr>
          <p:spPr>
            <a:xfrm>
              <a:off x="1531645" y="2321717"/>
              <a:ext cx="307226" cy="298289"/>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3"/>
            <p:cNvSpPr/>
            <p:nvPr/>
          </p:nvSpPr>
          <p:spPr>
            <a:xfrm>
              <a:off x="1061964" y="1248433"/>
              <a:ext cx="385804" cy="442934"/>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3"/>
            <p:cNvSpPr/>
            <p:nvPr/>
          </p:nvSpPr>
          <p:spPr>
            <a:xfrm>
              <a:off x="-118431" y="2475299"/>
              <a:ext cx="257245" cy="260756"/>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3"/>
            <p:cNvSpPr/>
            <p:nvPr/>
          </p:nvSpPr>
          <p:spPr>
            <a:xfrm>
              <a:off x="8517695" y="1435910"/>
              <a:ext cx="307226" cy="280480"/>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3"/>
            <p:cNvSpPr/>
            <p:nvPr/>
          </p:nvSpPr>
          <p:spPr>
            <a:xfrm>
              <a:off x="4706815" y="2389571"/>
              <a:ext cx="185753" cy="192902"/>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3"/>
            <p:cNvSpPr/>
            <p:nvPr/>
          </p:nvSpPr>
          <p:spPr>
            <a:xfrm>
              <a:off x="3460289" y="1580555"/>
              <a:ext cx="239372" cy="216201"/>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3"/>
            <p:cNvSpPr/>
            <p:nvPr/>
          </p:nvSpPr>
          <p:spPr>
            <a:xfrm>
              <a:off x="3504972" y="2262736"/>
              <a:ext cx="192902" cy="178667"/>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3"/>
            <p:cNvSpPr/>
            <p:nvPr/>
          </p:nvSpPr>
          <p:spPr>
            <a:xfrm>
              <a:off x="2863835" y="1893080"/>
              <a:ext cx="112601" cy="121537"/>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3"/>
            <p:cNvSpPr/>
            <p:nvPr/>
          </p:nvSpPr>
          <p:spPr>
            <a:xfrm>
              <a:off x="1790615" y="1398440"/>
              <a:ext cx="248245" cy="271480"/>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3"/>
            <p:cNvSpPr/>
            <p:nvPr/>
          </p:nvSpPr>
          <p:spPr>
            <a:xfrm>
              <a:off x="1061964" y="2262736"/>
              <a:ext cx="187604" cy="182242"/>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3"/>
            <p:cNvSpPr/>
            <p:nvPr/>
          </p:nvSpPr>
          <p:spPr>
            <a:xfrm>
              <a:off x="269097" y="1607365"/>
              <a:ext cx="121473" cy="125048"/>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31" name="Shape 131"/>
        <p:cNvGrpSpPr/>
        <p:nvPr/>
      </p:nvGrpSpPr>
      <p:grpSpPr>
        <a:xfrm>
          <a:off x="0" y="0"/>
          <a:ext cx="0" cy="0"/>
          <a:chOff x="0" y="0"/>
          <a:chExt cx="0" cy="0"/>
        </a:xfrm>
      </p:grpSpPr>
      <p:grpSp>
        <p:nvGrpSpPr>
          <p:cNvPr id="132" name="Google Shape;132;p3"/>
          <p:cNvGrpSpPr/>
          <p:nvPr/>
        </p:nvGrpSpPr>
        <p:grpSpPr>
          <a:xfrm>
            <a:off x="-118431" y="1248433"/>
            <a:ext cx="9380861" cy="2646635"/>
            <a:chOff x="-47908" y="1266060"/>
            <a:chExt cx="9255907" cy="2611381"/>
          </a:xfrm>
        </p:grpSpPr>
        <p:sp>
          <p:nvSpPr>
            <p:cNvPr id="133" name="Google Shape;133;p3"/>
            <p:cNvSpPr/>
            <p:nvPr/>
          </p:nvSpPr>
          <p:spPr>
            <a:xfrm>
              <a:off x="8527852" y="1664235"/>
              <a:ext cx="82885" cy="84648"/>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3"/>
            <p:cNvSpPr/>
            <p:nvPr/>
          </p:nvSpPr>
          <p:spPr>
            <a:xfrm>
              <a:off x="8249406" y="2517081"/>
              <a:ext cx="156889" cy="156889"/>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3"/>
            <p:cNvSpPr/>
            <p:nvPr/>
          </p:nvSpPr>
          <p:spPr>
            <a:xfrm>
              <a:off x="7290875" y="3655364"/>
              <a:ext cx="98757" cy="96930"/>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3"/>
            <p:cNvSpPr/>
            <p:nvPr/>
          </p:nvSpPr>
          <p:spPr>
            <a:xfrm>
              <a:off x="7081207" y="2532953"/>
              <a:ext cx="135727" cy="135727"/>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3"/>
            <p:cNvSpPr/>
            <p:nvPr/>
          </p:nvSpPr>
          <p:spPr>
            <a:xfrm>
              <a:off x="6499752" y="2987560"/>
              <a:ext cx="178052" cy="176225"/>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3"/>
            <p:cNvSpPr/>
            <p:nvPr/>
          </p:nvSpPr>
          <p:spPr>
            <a:xfrm>
              <a:off x="6113858" y="1792908"/>
              <a:ext cx="135727" cy="137491"/>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3"/>
            <p:cNvSpPr/>
            <p:nvPr/>
          </p:nvSpPr>
          <p:spPr>
            <a:xfrm>
              <a:off x="5705102" y="3334657"/>
              <a:ext cx="177989" cy="178052"/>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3"/>
            <p:cNvSpPr/>
            <p:nvPr/>
          </p:nvSpPr>
          <p:spPr>
            <a:xfrm>
              <a:off x="5419602" y="1895066"/>
              <a:ext cx="130500" cy="130500"/>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3"/>
            <p:cNvSpPr/>
            <p:nvPr/>
          </p:nvSpPr>
          <p:spPr>
            <a:xfrm>
              <a:off x="4735990" y="2897684"/>
              <a:ext cx="135727" cy="135727"/>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3"/>
            <p:cNvSpPr/>
            <p:nvPr/>
          </p:nvSpPr>
          <p:spPr>
            <a:xfrm>
              <a:off x="3775696" y="2612248"/>
              <a:ext cx="144545" cy="144545"/>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3"/>
            <p:cNvSpPr/>
            <p:nvPr/>
          </p:nvSpPr>
          <p:spPr>
            <a:xfrm>
              <a:off x="2827684" y="3163723"/>
              <a:ext cx="132263" cy="132200"/>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3"/>
            <p:cNvSpPr/>
            <p:nvPr/>
          </p:nvSpPr>
          <p:spPr>
            <a:xfrm>
              <a:off x="3116647" y="2388471"/>
              <a:ext cx="172761" cy="172698"/>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3"/>
            <p:cNvSpPr/>
            <p:nvPr/>
          </p:nvSpPr>
          <p:spPr>
            <a:xfrm>
              <a:off x="2760733" y="3702916"/>
              <a:ext cx="174525" cy="174525"/>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3"/>
            <p:cNvSpPr/>
            <p:nvPr/>
          </p:nvSpPr>
          <p:spPr>
            <a:xfrm>
              <a:off x="1981955" y="2964635"/>
              <a:ext cx="103984" cy="10228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3"/>
            <p:cNvSpPr/>
            <p:nvPr/>
          </p:nvSpPr>
          <p:spPr>
            <a:xfrm>
              <a:off x="1227802" y="2629848"/>
              <a:ext cx="102221" cy="100457"/>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3"/>
            <p:cNvSpPr/>
            <p:nvPr/>
          </p:nvSpPr>
          <p:spPr>
            <a:xfrm>
              <a:off x="808402" y="2275669"/>
              <a:ext cx="141081" cy="141018"/>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3"/>
            <p:cNvSpPr/>
            <p:nvPr/>
          </p:nvSpPr>
          <p:spPr>
            <a:xfrm>
              <a:off x="71884" y="2948763"/>
              <a:ext cx="181579" cy="183342"/>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3"/>
            <p:cNvSpPr/>
            <p:nvPr/>
          </p:nvSpPr>
          <p:spPr>
            <a:xfrm>
              <a:off x="641057" y="3442168"/>
              <a:ext cx="236184" cy="244939"/>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3"/>
            <p:cNvSpPr/>
            <p:nvPr/>
          </p:nvSpPr>
          <p:spPr>
            <a:xfrm>
              <a:off x="1490313" y="2740858"/>
              <a:ext cx="151599" cy="144545"/>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3"/>
            <p:cNvSpPr/>
            <p:nvPr/>
          </p:nvSpPr>
          <p:spPr>
            <a:xfrm>
              <a:off x="3282291" y="2009631"/>
              <a:ext cx="70540" cy="68777"/>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3"/>
            <p:cNvSpPr/>
            <p:nvPr/>
          </p:nvSpPr>
          <p:spPr>
            <a:xfrm>
              <a:off x="2078822" y="1895066"/>
              <a:ext cx="130500" cy="126973"/>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3"/>
            <p:cNvSpPr/>
            <p:nvPr/>
          </p:nvSpPr>
          <p:spPr>
            <a:xfrm>
              <a:off x="2699073" y="2851833"/>
              <a:ext cx="160416" cy="153362"/>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3"/>
            <p:cNvSpPr/>
            <p:nvPr/>
          </p:nvSpPr>
          <p:spPr>
            <a:xfrm>
              <a:off x="1366993" y="3531981"/>
              <a:ext cx="148072" cy="151599"/>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3"/>
            <p:cNvSpPr/>
            <p:nvPr/>
          </p:nvSpPr>
          <p:spPr>
            <a:xfrm>
              <a:off x="3786214" y="2007868"/>
              <a:ext cx="128736" cy="133964"/>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3"/>
            <p:cNvSpPr/>
            <p:nvPr/>
          </p:nvSpPr>
          <p:spPr>
            <a:xfrm>
              <a:off x="3976547" y="2915320"/>
              <a:ext cx="248466" cy="255520"/>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3"/>
            <p:cNvSpPr/>
            <p:nvPr/>
          </p:nvSpPr>
          <p:spPr>
            <a:xfrm>
              <a:off x="4723646" y="3399844"/>
              <a:ext cx="162180" cy="155126"/>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3"/>
            <p:cNvSpPr/>
            <p:nvPr/>
          </p:nvSpPr>
          <p:spPr>
            <a:xfrm>
              <a:off x="322114" y="2751439"/>
              <a:ext cx="72304" cy="70540"/>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3"/>
            <p:cNvSpPr/>
            <p:nvPr/>
          </p:nvSpPr>
          <p:spPr>
            <a:xfrm>
              <a:off x="5254021" y="2236935"/>
              <a:ext cx="119856" cy="123383"/>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3"/>
            <p:cNvSpPr/>
            <p:nvPr/>
          </p:nvSpPr>
          <p:spPr>
            <a:xfrm>
              <a:off x="6052199" y="3006896"/>
              <a:ext cx="176288" cy="176288"/>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3"/>
            <p:cNvSpPr/>
            <p:nvPr/>
          </p:nvSpPr>
          <p:spPr>
            <a:xfrm>
              <a:off x="6538486" y="1757638"/>
              <a:ext cx="63549" cy="67013"/>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3"/>
            <p:cNvSpPr/>
            <p:nvPr/>
          </p:nvSpPr>
          <p:spPr>
            <a:xfrm>
              <a:off x="6822223" y="2813099"/>
              <a:ext cx="82822" cy="81121"/>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3"/>
            <p:cNvSpPr/>
            <p:nvPr/>
          </p:nvSpPr>
          <p:spPr>
            <a:xfrm>
              <a:off x="7914654" y="2682725"/>
              <a:ext cx="176288" cy="177989"/>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3"/>
            <p:cNvSpPr/>
            <p:nvPr/>
          </p:nvSpPr>
          <p:spPr>
            <a:xfrm>
              <a:off x="8864367" y="2828971"/>
              <a:ext cx="148072" cy="155126"/>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3"/>
            <p:cNvSpPr/>
            <p:nvPr/>
          </p:nvSpPr>
          <p:spPr>
            <a:xfrm>
              <a:off x="8631773" y="3174304"/>
              <a:ext cx="112865" cy="116392"/>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3"/>
            <p:cNvSpPr/>
            <p:nvPr/>
          </p:nvSpPr>
          <p:spPr>
            <a:xfrm>
              <a:off x="8876712" y="1470438"/>
              <a:ext cx="149835" cy="155126"/>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3"/>
            <p:cNvSpPr/>
            <p:nvPr/>
          </p:nvSpPr>
          <p:spPr>
            <a:xfrm>
              <a:off x="8434449" y="1970834"/>
              <a:ext cx="206205" cy="200977"/>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3"/>
            <p:cNvSpPr/>
            <p:nvPr/>
          </p:nvSpPr>
          <p:spPr>
            <a:xfrm>
              <a:off x="8473183" y="2007868"/>
              <a:ext cx="128736" cy="125146"/>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3"/>
            <p:cNvSpPr/>
            <p:nvPr/>
          </p:nvSpPr>
          <p:spPr>
            <a:xfrm>
              <a:off x="8434449" y="1970834"/>
              <a:ext cx="206205" cy="200977"/>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3"/>
            <p:cNvSpPr/>
            <p:nvPr/>
          </p:nvSpPr>
          <p:spPr>
            <a:xfrm>
              <a:off x="7031891" y="3079137"/>
              <a:ext cx="306662" cy="336641"/>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3"/>
            <p:cNvSpPr/>
            <p:nvPr/>
          </p:nvSpPr>
          <p:spPr>
            <a:xfrm>
              <a:off x="7090024" y="3144387"/>
              <a:ext cx="190333" cy="207968"/>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3"/>
            <p:cNvSpPr/>
            <p:nvPr/>
          </p:nvSpPr>
          <p:spPr>
            <a:xfrm>
              <a:off x="7031891" y="3079137"/>
              <a:ext cx="306662" cy="336641"/>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3"/>
            <p:cNvSpPr/>
            <p:nvPr/>
          </p:nvSpPr>
          <p:spPr>
            <a:xfrm>
              <a:off x="6630126" y="3311731"/>
              <a:ext cx="190396" cy="167470"/>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3"/>
            <p:cNvSpPr/>
            <p:nvPr/>
          </p:nvSpPr>
          <p:spPr>
            <a:xfrm>
              <a:off x="6667160" y="3343475"/>
              <a:ext cx="118092" cy="103984"/>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3"/>
            <p:cNvSpPr/>
            <p:nvPr/>
          </p:nvSpPr>
          <p:spPr>
            <a:xfrm>
              <a:off x="6630126" y="3311731"/>
              <a:ext cx="190396" cy="167470"/>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3"/>
            <p:cNvSpPr/>
            <p:nvPr/>
          </p:nvSpPr>
          <p:spPr>
            <a:xfrm>
              <a:off x="5742073" y="2058946"/>
              <a:ext cx="281973" cy="276682"/>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3"/>
            <p:cNvSpPr/>
            <p:nvPr/>
          </p:nvSpPr>
          <p:spPr>
            <a:xfrm>
              <a:off x="5794915" y="2111789"/>
              <a:ext cx="174525" cy="170997"/>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3"/>
            <p:cNvSpPr/>
            <p:nvPr/>
          </p:nvSpPr>
          <p:spPr>
            <a:xfrm>
              <a:off x="5742073" y="2058946"/>
              <a:ext cx="281973" cy="276682"/>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3"/>
            <p:cNvSpPr/>
            <p:nvPr/>
          </p:nvSpPr>
          <p:spPr>
            <a:xfrm>
              <a:off x="5058398" y="2966398"/>
              <a:ext cx="130500" cy="144545"/>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3"/>
            <p:cNvSpPr/>
            <p:nvPr/>
          </p:nvSpPr>
          <p:spPr>
            <a:xfrm>
              <a:off x="5083087" y="2992851"/>
              <a:ext cx="81121" cy="89876"/>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3"/>
            <p:cNvSpPr/>
            <p:nvPr/>
          </p:nvSpPr>
          <p:spPr>
            <a:xfrm>
              <a:off x="5058398" y="2966398"/>
              <a:ext cx="130500" cy="144545"/>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3"/>
            <p:cNvSpPr/>
            <p:nvPr/>
          </p:nvSpPr>
          <p:spPr>
            <a:xfrm>
              <a:off x="4494578" y="2097744"/>
              <a:ext cx="74067" cy="77594"/>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3"/>
            <p:cNvSpPr/>
            <p:nvPr/>
          </p:nvSpPr>
          <p:spPr>
            <a:xfrm>
              <a:off x="4508686" y="2113552"/>
              <a:ext cx="45851" cy="4591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3"/>
            <p:cNvSpPr/>
            <p:nvPr/>
          </p:nvSpPr>
          <p:spPr>
            <a:xfrm>
              <a:off x="4494578" y="2097744"/>
              <a:ext cx="74067" cy="77594"/>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3"/>
            <p:cNvSpPr/>
            <p:nvPr/>
          </p:nvSpPr>
          <p:spPr>
            <a:xfrm>
              <a:off x="2866481" y="1442222"/>
              <a:ext cx="315479" cy="304898"/>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3"/>
            <p:cNvSpPr/>
            <p:nvPr/>
          </p:nvSpPr>
          <p:spPr>
            <a:xfrm>
              <a:off x="2926377" y="1500418"/>
              <a:ext cx="195624" cy="188570"/>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3"/>
            <p:cNvSpPr/>
            <p:nvPr/>
          </p:nvSpPr>
          <p:spPr>
            <a:xfrm>
              <a:off x="2866481" y="1442222"/>
              <a:ext cx="315479" cy="304898"/>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3"/>
            <p:cNvSpPr/>
            <p:nvPr/>
          </p:nvSpPr>
          <p:spPr>
            <a:xfrm>
              <a:off x="2173988" y="2284487"/>
              <a:ext cx="223840" cy="207968"/>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3"/>
            <p:cNvSpPr/>
            <p:nvPr/>
          </p:nvSpPr>
          <p:spPr>
            <a:xfrm>
              <a:off x="2216312" y="2323284"/>
              <a:ext cx="139254" cy="128673"/>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3"/>
            <p:cNvSpPr/>
            <p:nvPr/>
          </p:nvSpPr>
          <p:spPr>
            <a:xfrm>
              <a:off x="2173988" y="2284487"/>
              <a:ext cx="223840" cy="207968"/>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3"/>
            <p:cNvSpPr/>
            <p:nvPr/>
          </p:nvSpPr>
          <p:spPr>
            <a:xfrm>
              <a:off x="1210167" y="1909174"/>
              <a:ext cx="137491" cy="146308"/>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3"/>
            <p:cNvSpPr/>
            <p:nvPr/>
          </p:nvSpPr>
          <p:spPr>
            <a:xfrm>
              <a:off x="1236620" y="1937390"/>
              <a:ext cx="84648" cy="89939"/>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3"/>
            <p:cNvSpPr/>
            <p:nvPr/>
          </p:nvSpPr>
          <p:spPr>
            <a:xfrm>
              <a:off x="1210167" y="1909174"/>
              <a:ext cx="137491" cy="146308"/>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3"/>
            <p:cNvSpPr/>
            <p:nvPr/>
          </p:nvSpPr>
          <p:spPr>
            <a:xfrm>
              <a:off x="-19692" y="1327720"/>
              <a:ext cx="234358" cy="241475"/>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3"/>
            <p:cNvSpPr/>
            <p:nvPr/>
          </p:nvSpPr>
          <p:spPr>
            <a:xfrm>
              <a:off x="24332" y="1373508"/>
              <a:ext cx="146308" cy="149835"/>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3"/>
            <p:cNvSpPr/>
            <p:nvPr/>
          </p:nvSpPr>
          <p:spPr>
            <a:xfrm>
              <a:off x="-19692" y="1327720"/>
              <a:ext cx="234358" cy="241475"/>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3"/>
            <p:cNvSpPr/>
            <p:nvPr/>
          </p:nvSpPr>
          <p:spPr>
            <a:xfrm>
              <a:off x="8963061" y="3341711"/>
              <a:ext cx="216786" cy="222076"/>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3"/>
            <p:cNvSpPr/>
            <p:nvPr/>
          </p:nvSpPr>
          <p:spPr>
            <a:xfrm>
              <a:off x="7757828" y="1847514"/>
              <a:ext cx="498695" cy="456434"/>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3"/>
            <p:cNvSpPr/>
            <p:nvPr/>
          </p:nvSpPr>
          <p:spPr>
            <a:xfrm>
              <a:off x="7699695" y="3165486"/>
              <a:ext cx="426455" cy="456434"/>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3"/>
            <p:cNvSpPr/>
            <p:nvPr/>
          </p:nvSpPr>
          <p:spPr>
            <a:xfrm>
              <a:off x="6351743" y="1999050"/>
              <a:ext cx="243238" cy="241475"/>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3"/>
            <p:cNvSpPr/>
            <p:nvPr/>
          </p:nvSpPr>
          <p:spPr>
            <a:xfrm>
              <a:off x="4089286" y="1366454"/>
              <a:ext cx="563945" cy="521621"/>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3"/>
            <p:cNvSpPr/>
            <p:nvPr/>
          </p:nvSpPr>
          <p:spPr>
            <a:xfrm>
              <a:off x="3435591" y="2936419"/>
              <a:ext cx="350687" cy="329587"/>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3"/>
            <p:cNvSpPr/>
            <p:nvPr/>
          </p:nvSpPr>
          <p:spPr>
            <a:xfrm>
              <a:off x="2149299" y="3250072"/>
              <a:ext cx="526912" cy="509276"/>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3"/>
            <p:cNvSpPr/>
            <p:nvPr/>
          </p:nvSpPr>
          <p:spPr>
            <a:xfrm>
              <a:off x="908859" y="2895921"/>
              <a:ext cx="426455" cy="468779"/>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3"/>
            <p:cNvSpPr/>
            <p:nvPr/>
          </p:nvSpPr>
          <p:spPr>
            <a:xfrm>
              <a:off x="22569" y="1798199"/>
              <a:ext cx="283736" cy="306662"/>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3"/>
            <p:cNvSpPr/>
            <p:nvPr/>
          </p:nvSpPr>
          <p:spPr>
            <a:xfrm>
              <a:off x="8816815" y="1879257"/>
              <a:ext cx="391184" cy="382367"/>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3"/>
            <p:cNvSpPr/>
            <p:nvPr/>
          </p:nvSpPr>
          <p:spPr>
            <a:xfrm>
              <a:off x="8575403" y="2471293"/>
              <a:ext cx="250292" cy="243175"/>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3"/>
            <p:cNvSpPr/>
            <p:nvPr/>
          </p:nvSpPr>
          <p:spPr>
            <a:xfrm>
              <a:off x="7544632" y="2402579"/>
              <a:ext cx="170997" cy="174462"/>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3"/>
            <p:cNvSpPr/>
            <p:nvPr/>
          </p:nvSpPr>
          <p:spPr>
            <a:xfrm>
              <a:off x="6933198" y="1935627"/>
              <a:ext cx="322533" cy="322470"/>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3"/>
            <p:cNvSpPr/>
            <p:nvPr/>
          </p:nvSpPr>
          <p:spPr>
            <a:xfrm>
              <a:off x="6760500" y="1343591"/>
              <a:ext cx="334878" cy="340106"/>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3"/>
            <p:cNvSpPr/>
            <p:nvPr/>
          </p:nvSpPr>
          <p:spPr>
            <a:xfrm>
              <a:off x="6166701" y="3361110"/>
              <a:ext cx="190396" cy="185043"/>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3"/>
            <p:cNvSpPr/>
            <p:nvPr/>
          </p:nvSpPr>
          <p:spPr>
            <a:xfrm>
              <a:off x="5698048" y="2538243"/>
              <a:ext cx="236184" cy="230894"/>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3"/>
            <p:cNvSpPr/>
            <p:nvPr/>
          </p:nvSpPr>
          <p:spPr>
            <a:xfrm>
              <a:off x="5114830" y="1458093"/>
              <a:ext cx="264338" cy="259110"/>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3"/>
            <p:cNvSpPr/>
            <p:nvPr/>
          </p:nvSpPr>
          <p:spPr>
            <a:xfrm>
              <a:off x="4142191" y="2155877"/>
              <a:ext cx="232594" cy="229130"/>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3"/>
            <p:cNvSpPr/>
            <p:nvPr/>
          </p:nvSpPr>
          <p:spPr>
            <a:xfrm>
              <a:off x="4064660" y="3322312"/>
              <a:ext cx="313653" cy="306662"/>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3"/>
            <p:cNvSpPr/>
            <p:nvPr/>
          </p:nvSpPr>
          <p:spPr>
            <a:xfrm>
              <a:off x="3070859" y="3479139"/>
              <a:ext cx="165707" cy="169234"/>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3"/>
            <p:cNvSpPr/>
            <p:nvPr/>
          </p:nvSpPr>
          <p:spPr>
            <a:xfrm>
              <a:off x="2663866" y="2286250"/>
              <a:ext cx="181516" cy="183342"/>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3"/>
            <p:cNvSpPr/>
            <p:nvPr/>
          </p:nvSpPr>
          <p:spPr>
            <a:xfrm>
              <a:off x="2269155" y="2710878"/>
              <a:ext cx="281973" cy="282036"/>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3"/>
            <p:cNvSpPr/>
            <p:nvPr/>
          </p:nvSpPr>
          <p:spPr>
            <a:xfrm>
              <a:off x="1631268" y="1960253"/>
              <a:ext cx="199214" cy="195687"/>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3"/>
            <p:cNvSpPr/>
            <p:nvPr/>
          </p:nvSpPr>
          <p:spPr>
            <a:xfrm>
              <a:off x="639294" y="1741767"/>
              <a:ext cx="310189" cy="304898"/>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3"/>
            <p:cNvSpPr/>
            <p:nvPr/>
          </p:nvSpPr>
          <p:spPr>
            <a:xfrm>
              <a:off x="345039" y="2192847"/>
              <a:ext cx="267865" cy="266164"/>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3"/>
            <p:cNvSpPr/>
            <p:nvPr/>
          </p:nvSpPr>
          <p:spPr>
            <a:xfrm>
              <a:off x="373193" y="3043930"/>
              <a:ext cx="215022" cy="215022"/>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3"/>
            <p:cNvSpPr/>
            <p:nvPr/>
          </p:nvSpPr>
          <p:spPr>
            <a:xfrm>
              <a:off x="8489054" y="3547853"/>
              <a:ext cx="243238" cy="218549"/>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3"/>
            <p:cNvSpPr/>
            <p:nvPr/>
          </p:nvSpPr>
          <p:spPr>
            <a:xfrm>
              <a:off x="7312038" y="1516226"/>
              <a:ext cx="444090" cy="407119"/>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3"/>
            <p:cNvSpPr/>
            <p:nvPr/>
          </p:nvSpPr>
          <p:spPr>
            <a:xfrm>
              <a:off x="6582574" y="2310939"/>
              <a:ext cx="287263" cy="278446"/>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3"/>
            <p:cNvSpPr/>
            <p:nvPr/>
          </p:nvSpPr>
          <p:spPr>
            <a:xfrm>
              <a:off x="5712156" y="1662472"/>
              <a:ext cx="234358" cy="218612"/>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3"/>
            <p:cNvSpPr/>
            <p:nvPr/>
          </p:nvSpPr>
          <p:spPr>
            <a:xfrm>
              <a:off x="5068979" y="2437786"/>
              <a:ext cx="327824" cy="373612"/>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3"/>
            <p:cNvSpPr/>
            <p:nvPr/>
          </p:nvSpPr>
          <p:spPr>
            <a:xfrm>
              <a:off x="4802941" y="1859859"/>
              <a:ext cx="271392" cy="294317"/>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3"/>
            <p:cNvSpPr/>
            <p:nvPr/>
          </p:nvSpPr>
          <p:spPr>
            <a:xfrm>
              <a:off x="5269830" y="3479139"/>
              <a:ext cx="333114" cy="375376"/>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3"/>
            <p:cNvSpPr/>
            <p:nvPr/>
          </p:nvSpPr>
          <p:spPr>
            <a:xfrm>
              <a:off x="3580072" y="3547853"/>
              <a:ext cx="273155" cy="243238"/>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3"/>
            <p:cNvSpPr/>
            <p:nvPr/>
          </p:nvSpPr>
          <p:spPr>
            <a:xfrm>
              <a:off x="3026834" y="2788410"/>
              <a:ext cx="260811" cy="237948"/>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3"/>
            <p:cNvSpPr/>
            <p:nvPr/>
          </p:nvSpPr>
          <p:spPr>
            <a:xfrm>
              <a:off x="2355504" y="1625501"/>
              <a:ext cx="266101" cy="285500"/>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3"/>
            <p:cNvSpPr/>
            <p:nvPr/>
          </p:nvSpPr>
          <p:spPr>
            <a:xfrm>
              <a:off x="1608405" y="3198993"/>
              <a:ext cx="363031" cy="384193"/>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3"/>
            <p:cNvSpPr/>
            <p:nvPr/>
          </p:nvSpPr>
          <p:spPr>
            <a:xfrm>
              <a:off x="1580189" y="2325048"/>
              <a:ext cx="303135" cy="294317"/>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3"/>
            <p:cNvSpPr/>
            <p:nvPr/>
          </p:nvSpPr>
          <p:spPr>
            <a:xfrm>
              <a:off x="1116764" y="1266060"/>
              <a:ext cx="380666" cy="437036"/>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3"/>
            <p:cNvSpPr/>
            <p:nvPr/>
          </p:nvSpPr>
          <p:spPr>
            <a:xfrm>
              <a:off x="574107" y="2599903"/>
              <a:ext cx="303135" cy="281973"/>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3"/>
            <p:cNvSpPr/>
            <p:nvPr/>
          </p:nvSpPr>
          <p:spPr>
            <a:xfrm>
              <a:off x="165287" y="3535508"/>
              <a:ext cx="391247" cy="340168"/>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3"/>
            <p:cNvSpPr/>
            <p:nvPr/>
          </p:nvSpPr>
          <p:spPr>
            <a:xfrm>
              <a:off x="-47908" y="2476583"/>
              <a:ext cx="253819" cy="257284"/>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3"/>
            <p:cNvSpPr/>
            <p:nvPr/>
          </p:nvSpPr>
          <p:spPr>
            <a:xfrm>
              <a:off x="8473183" y="1451039"/>
              <a:ext cx="303135" cy="276745"/>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3"/>
            <p:cNvSpPr/>
            <p:nvPr/>
          </p:nvSpPr>
          <p:spPr>
            <a:xfrm>
              <a:off x="8267041" y="2962871"/>
              <a:ext cx="172761" cy="178052"/>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3"/>
            <p:cNvSpPr/>
            <p:nvPr/>
          </p:nvSpPr>
          <p:spPr>
            <a:xfrm>
              <a:off x="7423076" y="2797227"/>
              <a:ext cx="165644" cy="153362"/>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3"/>
            <p:cNvSpPr/>
            <p:nvPr/>
          </p:nvSpPr>
          <p:spPr>
            <a:xfrm>
              <a:off x="6119149" y="2584032"/>
              <a:ext cx="248529" cy="243238"/>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3"/>
            <p:cNvSpPr/>
            <p:nvPr/>
          </p:nvSpPr>
          <p:spPr>
            <a:xfrm>
              <a:off x="5576429" y="3013950"/>
              <a:ext cx="237948" cy="260874"/>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3"/>
            <p:cNvSpPr/>
            <p:nvPr/>
          </p:nvSpPr>
          <p:spPr>
            <a:xfrm>
              <a:off x="4713065" y="2391998"/>
              <a:ext cx="183279" cy="190333"/>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3"/>
            <p:cNvSpPr/>
            <p:nvPr/>
          </p:nvSpPr>
          <p:spPr>
            <a:xfrm>
              <a:off x="4223250" y="2617538"/>
              <a:ext cx="289027" cy="259047"/>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3"/>
            <p:cNvSpPr/>
            <p:nvPr/>
          </p:nvSpPr>
          <p:spPr>
            <a:xfrm>
              <a:off x="3483142" y="1593758"/>
              <a:ext cx="236184" cy="213322"/>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3"/>
            <p:cNvSpPr/>
            <p:nvPr/>
          </p:nvSpPr>
          <p:spPr>
            <a:xfrm>
              <a:off x="3527230" y="2266852"/>
              <a:ext cx="190333" cy="176288"/>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3"/>
            <p:cNvSpPr/>
            <p:nvPr/>
          </p:nvSpPr>
          <p:spPr>
            <a:xfrm>
              <a:off x="2894634" y="1902120"/>
              <a:ext cx="111101" cy="119919"/>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3"/>
            <p:cNvSpPr/>
            <p:nvPr/>
          </p:nvSpPr>
          <p:spPr>
            <a:xfrm>
              <a:off x="1835709" y="1414069"/>
              <a:ext cx="244939" cy="267865"/>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3"/>
            <p:cNvSpPr/>
            <p:nvPr/>
          </p:nvSpPr>
          <p:spPr>
            <a:xfrm>
              <a:off x="1116764" y="2266852"/>
              <a:ext cx="185106" cy="179815"/>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3"/>
            <p:cNvSpPr/>
            <p:nvPr/>
          </p:nvSpPr>
          <p:spPr>
            <a:xfrm>
              <a:off x="334458" y="1620210"/>
              <a:ext cx="119856" cy="123383"/>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3" name="Google Shape;253;p3"/>
          <p:cNvSpPr/>
          <p:nvPr/>
        </p:nvSpPr>
        <p:spPr>
          <a:xfrm>
            <a:off x="2513850" y="513600"/>
            <a:ext cx="4116300" cy="4116300"/>
          </a:xfrm>
          <a:prstGeom prst="ellipse">
            <a:avLst/>
          </a:prstGeom>
          <a:solidFill>
            <a:srgbClr val="EDF1F9"/>
          </a:solidFill>
          <a:ln cap="flat" cmpd="sng" w="114300">
            <a:solidFill>
              <a:srgbClr val="FFFFFF"/>
            </a:solidFill>
            <a:prstDash val="solid"/>
            <a:miter lim="8000"/>
            <a:headEnd len="sm" w="sm" type="none"/>
            <a:tailEnd len="sm" w="sm" type="none"/>
          </a:ln>
          <a:effectLst>
            <a:outerShdw blurRad="257175" rotWithShape="0" algn="bl" dir="5400000" dist="9525">
              <a:srgbClr val="073763">
                <a:alpha val="2470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3"/>
          <p:cNvSpPr txBox="1"/>
          <p:nvPr>
            <p:ph type="ctrTitle"/>
          </p:nvPr>
        </p:nvSpPr>
        <p:spPr>
          <a:xfrm>
            <a:off x="2635750" y="718225"/>
            <a:ext cx="3872400" cy="3706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rgbClr val="A01B0D"/>
              </a:buClr>
              <a:buSzPts val="4800"/>
              <a:buNone/>
              <a:defRPr i="0" sz="4800">
                <a:solidFill>
                  <a:srgbClr val="A01B0D"/>
                </a:solidFill>
              </a:defRPr>
            </a:lvl1pPr>
            <a:lvl2pPr lvl="1" algn="ctr">
              <a:lnSpc>
                <a:spcPct val="100000"/>
              </a:lnSpc>
              <a:spcBef>
                <a:spcPts val="0"/>
              </a:spcBef>
              <a:spcAft>
                <a:spcPts val="0"/>
              </a:spcAft>
              <a:buClr>
                <a:srgbClr val="A01B0D"/>
              </a:buClr>
              <a:buSzPts val="4800"/>
              <a:buNone/>
              <a:defRPr i="0" sz="4800">
                <a:solidFill>
                  <a:srgbClr val="A01B0D"/>
                </a:solidFill>
              </a:defRPr>
            </a:lvl2pPr>
            <a:lvl3pPr lvl="2" algn="ctr">
              <a:lnSpc>
                <a:spcPct val="100000"/>
              </a:lnSpc>
              <a:spcBef>
                <a:spcPts val="0"/>
              </a:spcBef>
              <a:spcAft>
                <a:spcPts val="0"/>
              </a:spcAft>
              <a:buClr>
                <a:srgbClr val="A01B0D"/>
              </a:buClr>
              <a:buSzPts val="4800"/>
              <a:buNone/>
              <a:defRPr i="0" sz="4800">
                <a:solidFill>
                  <a:srgbClr val="A01B0D"/>
                </a:solidFill>
              </a:defRPr>
            </a:lvl3pPr>
            <a:lvl4pPr lvl="3" algn="ctr">
              <a:lnSpc>
                <a:spcPct val="100000"/>
              </a:lnSpc>
              <a:spcBef>
                <a:spcPts val="0"/>
              </a:spcBef>
              <a:spcAft>
                <a:spcPts val="0"/>
              </a:spcAft>
              <a:buClr>
                <a:srgbClr val="A01B0D"/>
              </a:buClr>
              <a:buSzPts val="4800"/>
              <a:buNone/>
              <a:defRPr i="0" sz="4800">
                <a:solidFill>
                  <a:srgbClr val="A01B0D"/>
                </a:solidFill>
              </a:defRPr>
            </a:lvl4pPr>
            <a:lvl5pPr lvl="4" algn="ctr">
              <a:lnSpc>
                <a:spcPct val="100000"/>
              </a:lnSpc>
              <a:spcBef>
                <a:spcPts val="0"/>
              </a:spcBef>
              <a:spcAft>
                <a:spcPts val="0"/>
              </a:spcAft>
              <a:buClr>
                <a:srgbClr val="A01B0D"/>
              </a:buClr>
              <a:buSzPts val="4800"/>
              <a:buNone/>
              <a:defRPr i="0" sz="4800">
                <a:solidFill>
                  <a:srgbClr val="A01B0D"/>
                </a:solidFill>
              </a:defRPr>
            </a:lvl5pPr>
            <a:lvl6pPr lvl="5" algn="ctr">
              <a:lnSpc>
                <a:spcPct val="100000"/>
              </a:lnSpc>
              <a:spcBef>
                <a:spcPts val="0"/>
              </a:spcBef>
              <a:spcAft>
                <a:spcPts val="0"/>
              </a:spcAft>
              <a:buClr>
                <a:srgbClr val="A01B0D"/>
              </a:buClr>
              <a:buSzPts val="4800"/>
              <a:buNone/>
              <a:defRPr i="0" sz="4800">
                <a:solidFill>
                  <a:srgbClr val="A01B0D"/>
                </a:solidFill>
              </a:defRPr>
            </a:lvl6pPr>
            <a:lvl7pPr lvl="6" algn="ctr">
              <a:lnSpc>
                <a:spcPct val="100000"/>
              </a:lnSpc>
              <a:spcBef>
                <a:spcPts val="0"/>
              </a:spcBef>
              <a:spcAft>
                <a:spcPts val="0"/>
              </a:spcAft>
              <a:buClr>
                <a:srgbClr val="A01B0D"/>
              </a:buClr>
              <a:buSzPts val="4800"/>
              <a:buNone/>
              <a:defRPr i="0" sz="4800">
                <a:solidFill>
                  <a:srgbClr val="A01B0D"/>
                </a:solidFill>
              </a:defRPr>
            </a:lvl7pPr>
            <a:lvl8pPr lvl="7" algn="ctr">
              <a:lnSpc>
                <a:spcPct val="100000"/>
              </a:lnSpc>
              <a:spcBef>
                <a:spcPts val="0"/>
              </a:spcBef>
              <a:spcAft>
                <a:spcPts val="0"/>
              </a:spcAft>
              <a:buClr>
                <a:srgbClr val="A01B0D"/>
              </a:buClr>
              <a:buSzPts val="4800"/>
              <a:buNone/>
              <a:defRPr i="0" sz="4800">
                <a:solidFill>
                  <a:srgbClr val="A01B0D"/>
                </a:solidFill>
              </a:defRPr>
            </a:lvl8pPr>
            <a:lvl9pPr lvl="8" algn="ctr">
              <a:lnSpc>
                <a:spcPct val="100000"/>
              </a:lnSpc>
              <a:spcBef>
                <a:spcPts val="0"/>
              </a:spcBef>
              <a:spcAft>
                <a:spcPts val="0"/>
              </a:spcAft>
              <a:buClr>
                <a:srgbClr val="A01B0D"/>
              </a:buClr>
              <a:buSzPts val="4800"/>
              <a:buNone/>
              <a:defRPr i="0" sz="4800">
                <a:solidFill>
                  <a:srgbClr val="A01B0D"/>
                </a:solidFill>
              </a:defRPr>
            </a:lvl9pPr>
          </a:lstStyle>
          <a:p/>
        </p:txBody>
      </p:sp>
      <p:grpSp>
        <p:nvGrpSpPr>
          <p:cNvPr id="255" name="Google Shape;255;p3"/>
          <p:cNvGrpSpPr/>
          <p:nvPr/>
        </p:nvGrpSpPr>
        <p:grpSpPr>
          <a:xfrm>
            <a:off x="4499550" y="10623"/>
            <a:ext cx="144900" cy="814532"/>
            <a:chOff x="4499550" y="10623"/>
            <a:chExt cx="144900" cy="814532"/>
          </a:xfrm>
        </p:grpSpPr>
        <p:sp>
          <p:nvSpPr>
            <p:cNvPr id="256" name="Google Shape;256;p3"/>
            <p:cNvSpPr/>
            <p:nvPr/>
          </p:nvSpPr>
          <p:spPr>
            <a:xfrm>
              <a:off x="4499550" y="680255"/>
              <a:ext cx="144900" cy="144900"/>
            </a:xfrm>
            <a:prstGeom prst="ellipse">
              <a:avLst/>
            </a:prstGeom>
            <a:gradFill>
              <a:gsLst>
                <a:gs pos="0">
                  <a:srgbClr val="D4E5F5"/>
                </a:gs>
                <a:gs pos="100000">
                  <a:srgbClr val="70A4D5"/>
                </a:gs>
              </a:gsLst>
              <a:path path="circle">
                <a:fillToRect b="50%" l="50%" r="50%" t="50%"/>
              </a:path>
              <a:tileRect/>
            </a:gradFill>
            <a:ln cap="rnd" cmpd="sng" w="285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257" name="Google Shape;257;p3"/>
            <p:cNvCxnSpPr/>
            <p:nvPr/>
          </p:nvCxnSpPr>
          <p:spPr>
            <a:xfrm rot="10800000">
              <a:off x="4571999" y="10623"/>
              <a:ext cx="0" cy="706200"/>
            </a:xfrm>
            <a:prstGeom prst="straightConnector1">
              <a:avLst/>
            </a:prstGeom>
            <a:noFill/>
            <a:ln cap="rnd" cmpd="sng" w="19050">
              <a:solidFill>
                <a:srgbClr val="BFC9E2"/>
              </a:solidFill>
              <a:prstDash val="solid"/>
              <a:round/>
              <a:headEnd len="sm" w="sm" type="none"/>
              <a:tailEnd len="sm" w="sm" type="none"/>
            </a:ln>
          </p:spPr>
        </p:cxn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title">
  <p:cSld name="TITLE_1">
    <p:bg>
      <p:bgPr>
        <a:solidFill>
          <a:srgbClr val="BFC9E2"/>
        </a:solidFill>
      </p:bgPr>
    </p:bg>
    <p:spTree>
      <p:nvGrpSpPr>
        <p:cNvPr id="258" name="Shape 258"/>
        <p:cNvGrpSpPr/>
        <p:nvPr/>
      </p:nvGrpSpPr>
      <p:grpSpPr>
        <a:xfrm>
          <a:off x="0" y="0"/>
          <a:ext cx="0" cy="0"/>
          <a:chOff x="0" y="0"/>
          <a:chExt cx="0" cy="0"/>
        </a:xfrm>
      </p:grpSpPr>
      <p:grpSp>
        <p:nvGrpSpPr>
          <p:cNvPr id="259" name="Google Shape;259;p4"/>
          <p:cNvGrpSpPr/>
          <p:nvPr/>
        </p:nvGrpSpPr>
        <p:grpSpPr>
          <a:xfrm>
            <a:off x="-118431" y="1248433"/>
            <a:ext cx="9380861" cy="2646635"/>
            <a:chOff x="-47908" y="1266060"/>
            <a:chExt cx="9255907" cy="2611381"/>
          </a:xfrm>
        </p:grpSpPr>
        <p:sp>
          <p:nvSpPr>
            <p:cNvPr id="260" name="Google Shape;260;p4"/>
            <p:cNvSpPr/>
            <p:nvPr/>
          </p:nvSpPr>
          <p:spPr>
            <a:xfrm>
              <a:off x="8527852" y="1664235"/>
              <a:ext cx="82885" cy="84648"/>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4"/>
            <p:cNvSpPr/>
            <p:nvPr/>
          </p:nvSpPr>
          <p:spPr>
            <a:xfrm>
              <a:off x="8249406" y="2517081"/>
              <a:ext cx="156889" cy="156889"/>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4"/>
            <p:cNvSpPr/>
            <p:nvPr/>
          </p:nvSpPr>
          <p:spPr>
            <a:xfrm>
              <a:off x="7290875" y="3655364"/>
              <a:ext cx="98757" cy="96930"/>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4"/>
            <p:cNvSpPr/>
            <p:nvPr/>
          </p:nvSpPr>
          <p:spPr>
            <a:xfrm>
              <a:off x="7081207" y="2532953"/>
              <a:ext cx="135727" cy="135727"/>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4"/>
            <p:cNvSpPr/>
            <p:nvPr/>
          </p:nvSpPr>
          <p:spPr>
            <a:xfrm>
              <a:off x="6499752" y="2987560"/>
              <a:ext cx="178052" cy="176225"/>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4"/>
            <p:cNvSpPr/>
            <p:nvPr/>
          </p:nvSpPr>
          <p:spPr>
            <a:xfrm>
              <a:off x="6113858" y="1792908"/>
              <a:ext cx="135727" cy="137491"/>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4"/>
            <p:cNvSpPr/>
            <p:nvPr/>
          </p:nvSpPr>
          <p:spPr>
            <a:xfrm>
              <a:off x="5705102" y="3334657"/>
              <a:ext cx="177989" cy="178052"/>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4"/>
            <p:cNvSpPr/>
            <p:nvPr/>
          </p:nvSpPr>
          <p:spPr>
            <a:xfrm>
              <a:off x="5419602" y="1895066"/>
              <a:ext cx="130500" cy="130500"/>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4"/>
            <p:cNvSpPr/>
            <p:nvPr/>
          </p:nvSpPr>
          <p:spPr>
            <a:xfrm>
              <a:off x="4735990" y="2897684"/>
              <a:ext cx="135727" cy="135727"/>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4"/>
            <p:cNvSpPr/>
            <p:nvPr/>
          </p:nvSpPr>
          <p:spPr>
            <a:xfrm>
              <a:off x="3775696" y="2612248"/>
              <a:ext cx="144545" cy="144545"/>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4"/>
            <p:cNvSpPr/>
            <p:nvPr/>
          </p:nvSpPr>
          <p:spPr>
            <a:xfrm>
              <a:off x="2827684" y="3163723"/>
              <a:ext cx="132263" cy="132200"/>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4"/>
            <p:cNvSpPr/>
            <p:nvPr/>
          </p:nvSpPr>
          <p:spPr>
            <a:xfrm>
              <a:off x="3116647" y="2388471"/>
              <a:ext cx="172761" cy="172698"/>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4"/>
            <p:cNvSpPr/>
            <p:nvPr/>
          </p:nvSpPr>
          <p:spPr>
            <a:xfrm>
              <a:off x="2760733" y="3702916"/>
              <a:ext cx="174525" cy="174525"/>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4"/>
            <p:cNvSpPr/>
            <p:nvPr/>
          </p:nvSpPr>
          <p:spPr>
            <a:xfrm>
              <a:off x="1981955" y="2964635"/>
              <a:ext cx="103984" cy="10228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4"/>
            <p:cNvSpPr/>
            <p:nvPr/>
          </p:nvSpPr>
          <p:spPr>
            <a:xfrm>
              <a:off x="1227802" y="2629848"/>
              <a:ext cx="102221" cy="100457"/>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4"/>
            <p:cNvSpPr/>
            <p:nvPr/>
          </p:nvSpPr>
          <p:spPr>
            <a:xfrm>
              <a:off x="808402" y="2275669"/>
              <a:ext cx="141081" cy="141018"/>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4"/>
            <p:cNvSpPr/>
            <p:nvPr/>
          </p:nvSpPr>
          <p:spPr>
            <a:xfrm>
              <a:off x="71884" y="2948763"/>
              <a:ext cx="181579" cy="183342"/>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4"/>
            <p:cNvSpPr/>
            <p:nvPr/>
          </p:nvSpPr>
          <p:spPr>
            <a:xfrm>
              <a:off x="641057" y="3442168"/>
              <a:ext cx="236184" cy="244939"/>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4"/>
            <p:cNvSpPr/>
            <p:nvPr/>
          </p:nvSpPr>
          <p:spPr>
            <a:xfrm>
              <a:off x="1490313" y="2740858"/>
              <a:ext cx="151599" cy="144545"/>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4"/>
            <p:cNvSpPr/>
            <p:nvPr/>
          </p:nvSpPr>
          <p:spPr>
            <a:xfrm>
              <a:off x="3282291" y="2009631"/>
              <a:ext cx="70540" cy="68777"/>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4"/>
            <p:cNvSpPr/>
            <p:nvPr/>
          </p:nvSpPr>
          <p:spPr>
            <a:xfrm>
              <a:off x="2078822" y="1895066"/>
              <a:ext cx="130500" cy="126973"/>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4"/>
            <p:cNvSpPr/>
            <p:nvPr/>
          </p:nvSpPr>
          <p:spPr>
            <a:xfrm>
              <a:off x="2699073" y="2851833"/>
              <a:ext cx="160416" cy="153362"/>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4"/>
            <p:cNvSpPr/>
            <p:nvPr/>
          </p:nvSpPr>
          <p:spPr>
            <a:xfrm>
              <a:off x="1366993" y="3531981"/>
              <a:ext cx="148072" cy="151599"/>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4"/>
            <p:cNvSpPr/>
            <p:nvPr/>
          </p:nvSpPr>
          <p:spPr>
            <a:xfrm>
              <a:off x="3786214" y="2007868"/>
              <a:ext cx="128736" cy="133964"/>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4"/>
            <p:cNvSpPr/>
            <p:nvPr/>
          </p:nvSpPr>
          <p:spPr>
            <a:xfrm>
              <a:off x="3976547" y="2915320"/>
              <a:ext cx="248466" cy="255520"/>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4"/>
            <p:cNvSpPr/>
            <p:nvPr/>
          </p:nvSpPr>
          <p:spPr>
            <a:xfrm>
              <a:off x="4723646" y="3399844"/>
              <a:ext cx="162180" cy="155126"/>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4"/>
            <p:cNvSpPr/>
            <p:nvPr/>
          </p:nvSpPr>
          <p:spPr>
            <a:xfrm>
              <a:off x="322114" y="2751439"/>
              <a:ext cx="72304" cy="70540"/>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4"/>
            <p:cNvSpPr/>
            <p:nvPr/>
          </p:nvSpPr>
          <p:spPr>
            <a:xfrm>
              <a:off x="5254021" y="2236935"/>
              <a:ext cx="119856" cy="123383"/>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4"/>
            <p:cNvSpPr/>
            <p:nvPr/>
          </p:nvSpPr>
          <p:spPr>
            <a:xfrm>
              <a:off x="6052199" y="3006896"/>
              <a:ext cx="176288" cy="176288"/>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4"/>
            <p:cNvSpPr/>
            <p:nvPr/>
          </p:nvSpPr>
          <p:spPr>
            <a:xfrm>
              <a:off x="6538486" y="1757638"/>
              <a:ext cx="63549" cy="67013"/>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4"/>
            <p:cNvSpPr/>
            <p:nvPr/>
          </p:nvSpPr>
          <p:spPr>
            <a:xfrm>
              <a:off x="6822223" y="2813099"/>
              <a:ext cx="82822" cy="81121"/>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4"/>
            <p:cNvSpPr/>
            <p:nvPr/>
          </p:nvSpPr>
          <p:spPr>
            <a:xfrm>
              <a:off x="7914654" y="2682725"/>
              <a:ext cx="176288" cy="177989"/>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4"/>
            <p:cNvSpPr/>
            <p:nvPr/>
          </p:nvSpPr>
          <p:spPr>
            <a:xfrm>
              <a:off x="8864367" y="2828971"/>
              <a:ext cx="148072" cy="155126"/>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4"/>
            <p:cNvSpPr/>
            <p:nvPr/>
          </p:nvSpPr>
          <p:spPr>
            <a:xfrm>
              <a:off x="8631773" y="3174304"/>
              <a:ext cx="112865" cy="116392"/>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4"/>
            <p:cNvSpPr/>
            <p:nvPr/>
          </p:nvSpPr>
          <p:spPr>
            <a:xfrm>
              <a:off x="8876712" y="1470438"/>
              <a:ext cx="149835" cy="155126"/>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4"/>
            <p:cNvSpPr/>
            <p:nvPr/>
          </p:nvSpPr>
          <p:spPr>
            <a:xfrm>
              <a:off x="8434449" y="1970834"/>
              <a:ext cx="206205" cy="200977"/>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4"/>
            <p:cNvSpPr/>
            <p:nvPr/>
          </p:nvSpPr>
          <p:spPr>
            <a:xfrm>
              <a:off x="8473183" y="2007868"/>
              <a:ext cx="128736" cy="125146"/>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4"/>
            <p:cNvSpPr/>
            <p:nvPr/>
          </p:nvSpPr>
          <p:spPr>
            <a:xfrm>
              <a:off x="8434449" y="1970834"/>
              <a:ext cx="206205" cy="200977"/>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4"/>
            <p:cNvSpPr/>
            <p:nvPr/>
          </p:nvSpPr>
          <p:spPr>
            <a:xfrm>
              <a:off x="7031891" y="3079137"/>
              <a:ext cx="306662" cy="336641"/>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4"/>
            <p:cNvSpPr/>
            <p:nvPr/>
          </p:nvSpPr>
          <p:spPr>
            <a:xfrm>
              <a:off x="7090024" y="3144387"/>
              <a:ext cx="190333" cy="207968"/>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4"/>
            <p:cNvSpPr/>
            <p:nvPr/>
          </p:nvSpPr>
          <p:spPr>
            <a:xfrm>
              <a:off x="7031891" y="3079137"/>
              <a:ext cx="306662" cy="336641"/>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4"/>
            <p:cNvSpPr/>
            <p:nvPr/>
          </p:nvSpPr>
          <p:spPr>
            <a:xfrm>
              <a:off x="6630126" y="3311731"/>
              <a:ext cx="190396" cy="167470"/>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4"/>
            <p:cNvSpPr/>
            <p:nvPr/>
          </p:nvSpPr>
          <p:spPr>
            <a:xfrm>
              <a:off x="6667160" y="3343475"/>
              <a:ext cx="118092" cy="103984"/>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4"/>
            <p:cNvSpPr/>
            <p:nvPr/>
          </p:nvSpPr>
          <p:spPr>
            <a:xfrm>
              <a:off x="6630126" y="3311731"/>
              <a:ext cx="190396" cy="167470"/>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4"/>
            <p:cNvSpPr/>
            <p:nvPr/>
          </p:nvSpPr>
          <p:spPr>
            <a:xfrm>
              <a:off x="5742073" y="2058946"/>
              <a:ext cx="281973" cy="276682"/>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4"/>
            <p:cNvSpPr/>
            <p:nvPr/>
          </p:nvSpPr>
          <p:spPr>
            <a:xfrm>
              <a:off x="5794915" y="2111789"/>
              <a:ext cx="174525" cy="170997"/>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4"/>
            <p:cNvSpPr/>
            <p:nvPr/>
          </p:nvSpPr>
          <p:spPr>
            <a:xfrm>
              <a:off x="5742073" y="2058946"/>
              <a:ext cx="281973" cy="276682"/>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4"/>
            <p:cNvSpPr/>
            <p:nvPr/>
          </p:nvSpPr>
          <p:spPr>
            <a:xfrm>
              <a:off x="5058398" y="2966398"/>
              <a:ext cx="130500" cy="144545"/>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4"/>
            <p:cNvSpPr/>
            <p:nvPr/>
          </p:nvSpPr>
          <p:spPr>
            <a:xfrm>
              <a:off x="5083087" y="2992851"/>
              <a:ext cx="81121" cy="89876"/>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4"/>
            <p:cNvSpPr/>
            <p:nvPr/>
          </p:nvSpPr>
          <p:spPr>
            <a:xfrm>
              <a:off x="5058398" y="2966398"/>
              <a:ext cx="130500" cy="144545"/>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4"/>
            <p:cNvSpPr/>
            <p:nvPr/>
          </p:nvSpPr>
          <p:spPr>
            <a:xfrm>
              <a:off x="4494578" y="2097744"/>
              <a:ext cx="74067" cy="77594"/>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4"/>
            <p:cNvSpPr/>
            <p:nvPr/>
          </p:nvSpPr>
          <p:spPr>
            <a:xfrm>
              <a:off x="4508686" y="2113552"/>
              <a:ext cx="45851" cy="4591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4"/>
            <p:cNvSpPr/>
            <p:nvPr/>
          </p:nvSpPr>
          <p:spPr>
            <a:xfrm>
              <a:off x="4494578" y="2097744"/>
              <a:ext cx="74067" cy="77594"/>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4"/>
            <p:cNvSpPr/>
            <p:nvPr/>
          </p:nvSpPr>
          <p:spPr>
            <a:xfrm>
              <a:off x="2866481" y="1442222"/>
              <a:ext cx="315479" cy="304898"/>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4"/>
            <p:cNvSpPr/>
            <p:nvPr/>
          </p:nvSpPr>
          <p:spPr>
            <a:xfrm>
              <a:off x="2926377" y="1500418"/>
              <a:ext cx="195624" cy="188570"/>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4"/>
            <p:cNvSpPr/>
            <p:nvPr/>
          </p:nvSpPr>
          <p:spPr>
            <a:xfrm>
              <a:off x="2866481" y="1442222"/>
              <a:ext cx="315479" cy="304898"/>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4"/>
            <p:cNvSpPr/>
            <p:nvPr/>
          </p:nvSpPr>
          <p:spPr>
            <a:xfrm>
              <a:off x="2173988" y="2284487"/>
              <a:ext cx="223840" cy="207968"/>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4"/>
            <p:cNvSpPr/>
            <p:nvPr/>
          </p:nvSpPr>
          <p:spPr>
            <a:xfrm>
              <a:off x="2216312" y="2323284"/>
              <a:ext cx="139254" cy="128673"/>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4"/>
            <p:cNvSpPr/>
            <p:nvPr/>
          </p:nvSpPr>
          <p:spPr>
            <a:xfrm>
              <a:off x="2173988" y="2284487"/>
              <a:ext cx="223840" cy="207968"/>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4"/>
            <p:cNvSpPr/>
            <p:nvPr/>
          </p:nvSpPr>
          <p:spPr>
            <a:xfrm>
              <a:off x="1210167" y="1909174"/>
              <a:ext cx="137491" cy="146308"/>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4"/>
            <p:cNvSpPr/>
            <p:nvPr/>
          </p:nvSpPr>
          <p:spPr>
            <a:xfrm>
              <a:off x="1236620" y="1937390"/>
              <a:ext cx="84648" cy="89939"/>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4"/>
            <p:cNvSpPr/>
            <p:nvPr/>
          </p:nvSpPr>
          <p:spPr>
            <a:xfrm>
              <a:off x="1210167" y="1909174"/>
              <a:ext cx="137491" cy="146308"/>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4"/>
            <p:cNvSpPr/>
            <p:nvPr/>
          </p:nvSpPr>
          <p:spPr>
            <a:xfrm>
              <a:off x="-19692" y="1327720"/>
              <a:ext cx="234358" cy="241475"/>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4"/>
            <p:cNvSpPr/>
            <p:nvPr/>
          </p:nvSpPr>
          <p:spPr>
            <a:xfrm>
              <a:off x="24332" y="1373508"/>
              <a:ext cx="146308" cy="149835"/>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4"/>
            <p:cNvSpPr/>
            <p:nvPr/>
          </p:nvSpPr>
          <p:spPr>
            <a:xfrm>
              <a:off x="-19692" y="1327720"/>
              <a:ext cx="234358" cy="241475"/>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4"/>
            <p:cNvSpPr/>
            <p:nvPr/>
          </p:nvSpPr>
          <p:spPr>
            <a:xfrm>
              <a:off x="8963061" y="3341711"/>
              <a:ext cx="216786" cy="222076"/>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4"/>
            <p:cNvSpPr/>
            <p:nvPr/>
          </p:nvSpPr>
          <p:spPr>
            <a:xfrm>
              <a:off x="7757828" y="1847514"/>
              <a:ext cx="498695" cy="456434"/>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4"/>
            <p:cNvSpPr/>
            <p:nvPr/>
          </p:nvSpPr>
          <p:spPr>
            <a:xfrm>
              <a:off x="7699695" y="3165486"/>
              <a:ext cx="426455" cy="456434"/>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4"/>
            <p:cNvSpPr/>
            <p:nvPr/>
          </p:nvSpPr>
          <p:spPr>
            <a:xfrm>
              <a:off x="6351743" y="1999050"/>
              <a:ext cx="243238" cy="241475"/>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4"/>
            <p:cNvSpPr/>
            <p:nvPr/>
          </p:nvSpPr>
          <p:spPr>
            <a:xfrm>
              <a:off x="4089286" y="1366454"/>
              <a:ext cx="563945" cy="521621"/>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4"/>
            <p:cNvSpPr/>
            <p:nvPr/>
          </p:nvSpPr>
          <p:spPr>
            <a:xfrm>
              <a:off x="3435591" y="2936419"/>
              <a:ext cx="350687" cy="329587"/>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4"/>
            <p:cNvSpPr/>
            <p:nvPr/>
          </p:nvSpPr>
          <p:spPr>
            <a:xfrm>
              <a:off x="2149299" y="3250072"/>
              <a:ext cx="526912" cy="509276"/>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4"/>
            <p:cNvSpPr/>
            <p:nvPr/>
          </p:nvSpPr>
          <p:spPr>
            <a:xfrm>
              <a:off x="908859" y="2895921"/>
              <a:ext cx="426455" cy="468779"/>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4"/>
            <p:cNvSpPr/>
            <p:nvPr/>
          </p:nvSpPr>
          <p:spPr>
            <a:xfrm>
              <a:off x="22569" y="1798199"/>
              <a:ext cx="283736" cy="306662"/>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4"/>
            <p:cNvSpPr/>
            <p:nvPr/>
          </p:nvSpPr>
          <p:spPr>
            <a:xfrm>
              <a:off x="8816815" y="1879257"/>
              <a:ext cx="391184" cy="382367"/>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4"/>
            <p:cNvSpPr/>
            <p:nvPr/>
          </p:nvSpPr>
          <p:spPr>
            <a:xfrm>
              <a:off x="8575403" y="2471293"/>
              <a:ext cx="250292" cy="243175"/>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4"/>
            <p:cNvSpPr/>
            <p:nvPr/>
          </p:nvSpPr>
          <p:spPr>
            <a:xfrm>
              <a:off x="7544632" y="2402579"/>
              <a:ext cx="170997" cy="174462"/>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4"/>
            <p:cNvSpPr/>
            <p:nvPr/>
          </p:nvSpPr>
          <p:spPr>
            <a:xfrm>
              <a:off x="6933198" y="1935627"/>
              <a:ext cx="322533" cy="322470"/>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4"/>
            <p:cNvSpPr/>
            <p:nvPr/>
          </p:nvSpPr>
          <p:spPr>
            <a:xfrm>
              <a:off x="6760500" y="1343591"/>
              <a:ext cx="334878" cy="340105"/>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4"/>
            <p:cNvSpPr/>
            <p:nvPr/>
          </p:nvSpPr>
          <p:spPr>
            <a:xfrm>
              <a:off x="6166701" y="3361110"/>
              <a:ext cx="190396" cy="185043"/>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4"/>
            <p:cNvSpPr/>
            <p:nvPr/>
          </p:nvSpPr>
          <p:spPr>
            <a:xfrm>
              <a:off x="5698048" y="2538243"/>
              <a:ext cx="236184" cy="230894"/>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4"/>
            <p:cNvSpPr/>
            <p:nvPr/>
          </p:nvSpPr>
          <p:spPr>
            <a:xfrm>
              <a:off x="5114830" y="1458093"/>
              <a:ext cx="264338" cy="259110"/>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4"/>
            <p:cNvSpPr/>
            <p:nvPr/>
          </p:nvSpPr>
          <p:spPr>
            <a:xfrm>
              <a:off x="4142191" y="2155877"/>
              <a:ext cx="232594" cy="229130"/>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4"/>
            <p:cNvSpPr/>
            <p:nvPr/>
          </p:nvSpPr>
          <p:spPr>
            <a:xfrm>
              <a:off x="4064660" y="3322312"/>
              <a:ext cx="313653" cy="306662"/>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4"/>
            <p:cNvSpPr/>
            <p:nvPr/>
          </p:nvSpPr>
          <p:spPr>
            <a:xfrm>
              <a:off x="3070859" y="3479139"/>
              <a:ext cx="165707" cy="169234"/>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4"/>
            <p:cNvSpPr/>
            <p:nvPr/>
          </p:nvSpPr>
          <p:spPr>
            <a:xfrm>
              <a:off x="2663866" y="2286250"/>
              <a:ext cx="181516" cy="183342"/>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4"/>
            <p:cNvSpPr/>
            <p:nvPr/>
          </p:nvSpPr>
          <p:spPr>
            <a:xfrm>
              <a:off x="2269155" y="2710878"/>
              <a:ext cx="281973" cy="282036"/>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4"/>
            <p:cNvSpPr/>
            <p:nvPr/>
          </p:nvSpPr>
          <p:spPr>
            <a:xfrm>
              <a:off x="1631268" y="1960253"/>
              <a:ext cx="199214" cy="195687"/>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4"/>
            <p:cNvSpPr/>
            <p:nvPr/>
          </p:nvSpPr>
          <p:spPr>
            <a:xfrm>
              <a:off x="639294" y="1741767"/>
              <a:ext cx="310189" cy="304898"/>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4"/>
            <p:cNvSpPr/>
            <p:nvPr/>
          </p:nvSpPr>
          <p:spPr>
            <a:xfrm>
              <a:off x="345039" y="2192847"/>
              <a:ext cx="267865" cy="266164"/>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4"/>
            <p:cNvSpPr/>
            <p:nvPr/>
          </p:nvSpPr>
          <p:spPr>
            <a:xfrm>
              <a:off x="373193" y="3043930"/>
              <a:ext cx="215022" cy="215022"/>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4"/>
            <p:cNvSpPr/>
            <p:nvPr/>
          </p:nvSpPr>
          <p:spPr>
            <a:xfrm>
              <a:off x="8489054" y="3547853"/>
              <a:ext cx="243238" cy="218549"/>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4"/>
            <p:cNvSpPr/>
            <p:nvPr/>
          </p:nvSpPr>
          <p:spPr>
            <a:xfrm>
              <a:off x="7312038" y="1516226"/>
              <a:ext cx="444090" cy="407119"/>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4"/>
            <p:cNvSpPr/>
            <p:nvPr/>
          </p:nvSpPr>
          <p:spPr>
            <a:xfrm>
              <a:off x="6582574" y="2310939"/>
              <a:ext cx="287263" cy="278446"/>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4"/>
            <p:cNvSpPr/>
            <p:nvPr/>
          </p:nvSpPr>
          <p:spPr>
            <a:xfrm>
              <a:off x="5712156" y="1662472"/>
              <a:ext cx="234358" cy="218612"/>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4"/>
            <p:cNvSpPr/>
            <p:nvPr/>
          </p:nvSpPr>
          <p:spPr>
            <a:xfrm>
              <a:off x="5068979" y="2437786"/>
              <a:ext cx="327824" cy="373612"/>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4"/>
            <p:cNvSpPr/>
            <p:nvPr/>
          </p:nvSpPr>
          <p:spPr>
            <a:xfrm>
              <a:off x="4802941" y="1859859"/>
              <a:ext cx="271392" cy="294317"/>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4"/>
            <p:cNvSpPr/>
            <p:nvPr/>
          </p:nvSpPr>
          <p:spPr>
            <a:xfrm>
              <a:off x="5269830" y="3479139"/>
              <a:ext cx="333114" cy="375376"/>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4"/>
            <p:cNvSpPr/>
            <p:nvPr/>
          </p:nvSpPr>
          <p:spPr>
            <a:xfrm>
              <a:off x="3580072" y="3547853"/>
              <a:ext cx="273155" cy="243238"/>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4"/>
            <p:cNvSpPr/>
            <p:nvPr/>
          </p:nvSpPr>
          <p:spPr>
            <a:xfrm>
              <a:off x="3026834" y="2788410"/>
              <a:ext cx="260811" cy="237948"/>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4"/>
            <p:cNvSpPr/>
            <p:nvPr/>
          </p:nvSpPr>
          <p:spPr>
            <a:xfrm>
              <a:off x="2355504" y="1625501"/>
              <a:ext cx="266101" cy="285500"/>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4"/>
            <p:cNvSpPr/>
            <p:nvPr/>
          </p:nvSpPr>
          <p:spPr>
            <a:xfrm>
              <a:off x="1608405" y="3198993"/>
              <a:ext cx="363031" cy="384193"/>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4"/>
            <p:cNvSpPr/>
            <p:nvPr/>
          </p:nvSpPr>
          <p:spPr>
            <a:xfrm>
              <a:off x="1580189" y="2325048"/>
              <a:ext cx="303135" cy="294317"/>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4"/>
            <p:cNvSpPr/>
            <p:nvPr/>
          </p:nvSpPr>
          <p:spPr>
            <a:xfrm>
              <a:off x="1116764" y="1266060"/>
              <a:ext cx="380666" cy="437036"/>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4"/>
            <p:cNvSpPr/>
            <p:nvPr/>
          </p:nvSpPr>
          <p:spPr>
            <a:xfrm>
              <a:off x="574107" y="2599903"/>
              <a:ext cx="303135" cy="281973"/>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4"/>
            <p:cNvSpPr/>
            <p:nvPr/>
          </p:nvSpPr>
          <p:spPr>
            <a:xfrm>
              <a:off x="165287" y="3535508"/>
              <a:ext cx="391247" cy="340168"/>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4"/>
            <p:cNvSpPr/>
            <p:nvPr/>
          </p:nvSpPr>
          <p:spPr>
            <a:xfrm>
              <a:off x="-47908" y="2476583"/>
              <a:ext cx="253819" cy="257284"/>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4"/>
            <p:cNvSpPr/>
            <p:nvPr/>
          </p:nvSpPr>
          <p:spPr>
            <a:xfrm>
              <a:off x="8473183" y="1451039"/>
              <a:ext cx="303135" cy="276745"/>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4"/>
            <p:cNvSpPr/>
            <p:nvPr/>
          </p:nvSpPr>
          <p:spPr>
            <a:xfrm>
              <a:off x="8267041" y="2962871"/>
              <a:ext cx="172761" cy="178052"/>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4"/>
            <p:cNvSpPr/>
            <p:nvPr/>
          </p:nvSpPr>
          <p:spPr>
            <a:xfrm>
              <a:off x="7423076" y="2797227"/>
              <a:ext cx="165644" cy="153362"/>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4"/>
            <p:cNvSpPr/>
            <p:nvPr/>
          </p:nvSpPr>
          <p:spPr>
            <a:xfrm>
              <a:off x="6119149" y="2584032"/>
              <a:ext cx="248529" cy="243238"/>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4"/>
            <p:cNvSpPr/>
            <p:nvPr/>
          </p:nvSpPr>
          <p:spPr>
            <a:xfrm>
              <a:off x="5576429" y="3013950"/>
              <a:ext cx="237948" cy="260874"/>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4"/>
            <p:cNvSpPr/>
            <p:nvPr/>
          </p:nvSpPr>
          <p:spPr>
            <a:xfrm>
              <a:off x="4713065" y="2391998"/>
              <a:ext cx="183279" cy="190333"/>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4"/>
            <p:cNvSpPr/>
            <p:nvPr/>
          </p:nvSpPr>
          <p:spPr>
            <a:xfrm>
              <a:off x="4223250" y="2617538"/>
              <a:ext cx="289027" cy="259047"/>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4"/>
            <p:cNvSpPr/>
            <p:nvPr/>
          </p:nvSpPr>
          <p:spPr>
            <a:xfrm>
              <a:off x="3483142" y="1593758"/>
              <a:ext cx="236184" cy="213322"/>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4"/>
            <p:cNvSpPr/>
            <p:nvPr/>
          </p:nvSpPr>
          <p:spPr>
            <a:xfrm>
              <a:off x="3527230" y="2266852"/>
              <a:ext cx="190333" cy="176288"/>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4"/>
            <p:cNvSpPr/>
            <p:nvPr/>
          </p:nvSpPr>
          <p:spPr>
            <a:xfrm>
              <a:off x="2894634" y="1902120"/>
              <a:ext cx="111101" cy="119919"/>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4"/>
            <p:cNvSpPr/>
            <p:nvPr/>
          </p:nvSpPr>
          <p:spPr>
            <a:xfrm>
              <a:off x="1835709" y="1414069"/>
              <a:ext cx="244939" cy="267865"/>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4"/>
            <p:cNvSpPr/>
            <p:nvPr/>
          </p:nvSpPr>
          <p:spPr>
            <a:xfrm>
              <a:off x="1116764" y="2266852"/>
              <a:ext cx="185106" cy="179815"/>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4"/>
            <p:cNvSpPr/>
            <p:nvPr/>
          </p:nvSpPr>
          <p:spPr>
            <a:xfrm>
              <a:off x="334458" y="1620210"/>
              <a:ext cx="119856" cy="123383"/>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80" name="Google Shape;380;p4"/>
          <p:cNvSpPr/>
          <p:nvPr/>
        </p:nvSpPr>
        <p:spPr>
          <a:xfrm>
            <a:off x="2513850" y="513600"/>
            <a:ext cx="4116300" cy="4116300"/>
          </a:xfrm>
          <a:prstGeom prst="ellipse">
            <a:avLst/>
          </a:prstGeom>
          <a:solidFill>
            <a:srgbClr val="A01B0D"/>
          </a:solidFill>
          <a:ln cap="flat" cmpd="sng" w="114300">
            <a:solidFill>
              <a:srgbClr val="FFFFFF"/>
            </a:solidFill>
            <a:prstDash val="solid"/>
            <a:miter lim="8000"/>
            <a:headEnd len="sm" w="sm" type="none"/>
            <a:tailEnd len="sm" w="sm" type="none"/>
          </a:ln>
          <a:effectLst>
            <a:outerShdw blurRad="357188" rotWithShape="0" algn="bl" dir="5400000" dist="9525">
              <a:srgbClr val="073763">
                <a:alpha val="2470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4"/>
          <p:cNvSpPr txBox="1"/>
          <p:nvPr>
            <p:ph type="ctrTitle"/>
          </p:nvPr>
        </p:nvSpPr>
        <p:spPr>
          <a:xfrm>
            <a:off x="2629950" y="1583350"/>
            <a:ext cx="3884100" cy="11598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rgbClr val="FFFFFF"/>
              </a:buClr>
              <a:buSzPts val="3600"/>
              <a:buNone/>
              <a:defRPr sz="3600">
                <a:solidFill>
                  <a:srgbClr val="FFFFFF"/>
                </a:solidFill>
              </a:defRPr>
            </a:lvl1pPr>
            <a:lvl2pPr lvl="1" algn="ctr">
              <a:lnSpc>
                <a:spcPct val="100000"/>
              </a:lnSpc>
              <a:spcBef>
                <a:spcPts val="0"/>
              </a:spcBef>
              <a:spcAft>
                <a:spcPts val="0"/>
              </a:spcAft>
              <a:buClr>
                <a:srgbClr val="FFFFFF"/>
              </a:buClr>
              <a:buSzPts val="3600"/>
              <a:buNone/>
              <a:defRPr sz="3600">
                <a:solidFill>
                  <a:srgbClr val="FFFFFF"/>
                </a:solidFill>
              </a:defRPr>
            </a:lvl2pPr>
            <a:lvl3pPr lvl="2" algn="ctr">
              <a:lnSpc>
                <a:spcPct val="100000"/>
              </a:lnSpc>
              <a:spcBef>
                <a:spcPts val="0"/>
              </a:spcBef>
              <a:spcAft>
                <a:spcPts val="0"/>
              </a:spcAft>
              <a:buClr>
                <a:srgbClr val="FFFFFF"/>
              </a:buClr>
              <a:buSzPts val="3600"/>
              <a:buNone/>
              <a:defRPr sz="3600">
                <a:solidFill>
                  <a:srgbClr val="FFFFFF"/>
                </a:solidFill>
              </a:defRPr>
            </a:lvl3pPr>
            <a:lvl4pPr lvl="3" algn="ctr">
              <a:lnSpc>
                <a:spcPct val="100000"/>
              </a:lnSpc>
              <a:spcBef>
                <a:spcPts val="0"/>
              </a:spcBef>
              <a:spcAft>
                <a:spcPts val="0"/>
              </a:spcAft>
              <a:buClr>
                <a:srgbClr val="FFFFFF"/>
              </a:buClr>
              <a:buSzPts val="3600"/>
              <a:buNone/>
              <a:defRPr sz="3600">
                <a:solidFill>
                  <a:srgbClr val="FFFFFF"/>
                </a:solidFill>
              </a:defRPr>
            </a:lvl4pPr>
            <a:lvl5pPr lvl="4" algn="ctr">
              <a:lnSpc>
                <a:spcPct val="100000"/>
              </a:lnSpc>
              <a:spcBef>
                <a:spcPts val="0"/>
              </a:spcBef>
              <a:spcAft>
                <a:spcPts val="0"/>
              </a:spcAft>
              <a:buClr>
                <a:srgbClr val="FFFFFF"/>
              </a:buClr>
              <a:buSzPts val="3600"/>
              <a:buNone/>
              <a:defRPr sz="3600">
                <a:solidFill>
                  <a:srgbClr val="FFFFFF"/>
                </a:solidFill>
              </a:defRPr>
            </a:lvl5pPr>
            <a:lvl6pPr lvl="5" algn="ctr">
              <a:lnSpc>
                <a:spcPct val="100000"/>
              </a:lnSpc>
              <a:spcBef>
                <a:spcPts val="0"/>
              </a:spcBef>
              <a:spcAft>
                <a:spcPts val="0"/>
              </a:spcAft>
              <a:buClr>
                <a:srgbClr val="FFFFFF"/>
              </a:buClr>
              <a:buSzPts val="3600"/>
              <a:buNone/>
              <a:defRPr sz="3600">
                <a:solidFill>
                  <a:srgbClr val="FFFFFF"/>
                </a:solidFill>
              </a:defRPr>
            </a:lvl6pPr>
            <a:lvl7pPr lvl="6" algn="ctr">
              <a:lnSpc>
                <a:spcPct val="100000"/>
              </a:lnSpc>
              <a:spcBef>
                <a:spcPts val="0"/>
              </a:spcBef>
              <a:spcAft>
                <a:spcPts val="0"/>
              </a:spcAft>
              <a:buClr>
                <a:srgbClr val="FFFFFF"/>
              </a:buClr>
              <a:buSzPts val="3600"/>
              <a:buNone/>
              <a:defRPr sz="3600">
                <a:solidFill>
                  <a:srgbClr val="FFFFFF"/>
                </a:solidFill>
              </a:defRPr>
            </a:lvl7pPr>
            <a:lvl8pPr lvl="7" algn="ctr">
              <a:lnSpc>
                <a:spcPct val="100000"/>
              </a:lnSpc>
              <a:spcBef>
                <a:spcPts val="0"/>
              </a:spcBef>
              <a:spcAft>
                <a:spcPts val="0"/>
              </a:spcAft>
              <a:buClr>
                <a:srgbClr val="FFFFFF"/>
              </a:buClr>
              <a:buSzPts val="3600"/>
              <a:buNone/>
              <a:defRPr sz="3600">
                <a:solidFill>
                  <a:srgbClr val="FFFFFF"/>
                </a:solidFill>
              </a:defRPr>
            </a:lvl8pPr>
            <a:lvl9pPr lvl="8" algn="ctr">
              <a:lnSpc>
                <a:spcPct val="100000"/>
              </a:lnSpc>
              <a:spcBef>
                <a:spcPts val="0"/>
              </a:spcBef>
              <a:spcAft>
                <a:spcPts val="0"/>
              </a:spcAft>
              <a:buClr>
                <a:srgbClr val="FFFFFF"/>
              </a:buClr>
              <a:buSzPts val="3600"/>
              <a:buNone/>
              <a:defRPr sz="3600">
                <a:solidFill>
                  <a:srgbClr val="FFFFFF"/>
                </a:solidFill>
              </a:defRPr>
            </a:lvl9pPr>
          </a:lstStyle>
          <a:p/>
        </p:txBody>
      </p:sp>
      <p:sp>
        <p:nvSpPr>
          <p:cNvPr id="382" name="Google Shape;382;p4"/>
          <p:cNvSpPr txBox="1"/>
          <p:nvPr>
            <p:ph idx="1" type="subTitle"/>
          </p:nvPr>
        </p:nvSpPr>
        <p:spPr>
          <a:xfrm>
            <a:off x="2641875" y="2611450"/>
            <a:ext cx="3860400" cy="784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rgbClr val="FFFFFF"/>
              </a:buClr>
              <a:buSzPts val="1200"/>
              <a:buNone/>
              <a:defRPr sz="1200">
                <a:solidFill>
                  <a:srgbClr val="FFFFFF"/>
                </a:solidFill>
              </a:defRPr>
            </a:lvl1pPr>
            <a:lvl2pPr lvl="1" algn="ctr">
              <a:lnSpc>
                <a:spcPct val="100000"/>
              </a:lnSpc>
              <a:spcBef>
                <a:spcPts val="0"/>
              </a:spcBef>
              <a:spcAft>
                <a:spcPts val="0"/>
              </a:spcAft>
              <a:buClr>
                <a:srgbClr val="FFFFFF"/>
              </a:buClr>
              <a:buSzPts val="1200"/>
              <a:buNone/>
              <a:defRPr sz="1200">
                <a:solidFill>
                  <a:srgbClr val="FFFFFF"/>
                </a:solidFill>
              </a:defRPr>
            </a:lvl2pPr>
            <a:lvl3pPr lvl="2" algn="ctr">
              <a:lnSpc>
                <a:spcPct val="100000"/>
              </a:lnSpc>
              <a:spcBef>
                <a:spcPts val="0"/>
              </a:spcBef>
              <a:spcAft>
                <a:spcPts val="0"/>
              </a:spcAft>
              <a:buClr>
                <a:srgbClr val="FFFFFF"/>
              </a:buClr>
              <a:buSzPts val="1200"/>
              <a:buNone/>
              <a:defRPr sz="1200">
                <a:solidFill>
                  <a:srgbClr val="FFFFFF"/>
                </a:solidFill>
              </a:defRPr>
            </a:lvl3pPr>
            <a:lvl4pPr lvl="3" algn="ctr">
              <a:lnSpc>
                <a:spcPct val="100000"/>
              </a:lnSpc>
              <a:spcBef>
                <a:spcPts val="0"/>
              </a:spcBef>
              <a:spcAft>
                <a:spcPts val="0"/>
              </a:spcAft>
              <a:buClr>
                <a:srgbClr val="FFFFFF"/>
              </a:buClr>
              <a:buSzPts val="1200"/>
              <a:buNone/>
              <a:defRPr sz="1200">
                <a:solidFill>
                  <a:srgbClr val="FFFFFF"/>
                </a:solidFill>
              </a:defRPr>
            </a:lvl4pPr>
            <a:lvl5pPr lvl="4" algn="ctr">
              <a:lnSpc>
                <a:spcPct val="100000"/>
              </a:lnSpc>
              <a:spcBef>
                <a:spcPts val="0"/>
              </a:spcBef>
              <a:spcAft>
                <a:spcPts val="0"/>
              </a:spcAft>
              <a:buClr>
                <a:srgbClr val="FFFFFF"/>
              </a:buClr>
              <a:buSzPts val="1200"/>
              <a:buNone/>
              <a:defRPr sz="1200">
                <a:solidFill>
                  <a:srgbClr val="FFFFFF"/>
                </a:solidFill>
              </a:defRPr>
            </a:lvl5pPr>
            <a:lvl6pPr lvl="5" algn="ctr">
              <a:lnSpc>
                <a:spcPct val="100000"/>
              </a:lnSpc>
              <a:spcBef>
                <a:spcPts val="0"/>
              </a:spcBef>
              <a:spcAft>
                <a:spcPts val="0"/>
              </a:spcAft>
              <a:buClr>
                <a:srgbClr val="FFFFFF"/>
              </a:buClr>
              <a:buSzPts val="1200"/>
              <a:buNone/>
              <a:defRPr sz="1200">
                <a:solidFill>
                  <a:srgbClr val="FFFFFF"/>
                </a:solidFill>
              </a:defRPr>
            </a:lvl6pPr>
            <a:lvl7pPr lvl="6" algn="ctr">
              <a:lnSpc>
                <a:spcPct val="100000"/>
              </a:lnSpc>
              <a:spcBef>
                <a:spcPts val="0"/>
              </a:spcBef>
              <a:spcAft>
                <a:spcPts val="0"/>
              </a:spcAft>
              <a:buClr>
                <a:srgbClr val="FFFFFF"/>
              </a:buClr>
              <a:buSzPts val="1200"/>
              <a:buNone/>
              <a:defRPr sz="1200">
                <a:solidFill>
                  <a:srgbClr val="FFFFFF"/>
                </a:solidFill>
              </a:defRPr>
            </a:lvl7pPr>
            <a:lvl8pPr lvl="7" algn="ctr">
              <a:lnSpc>
                <a:spcPct val="100000"/>
              </a:lnSpc>
              <a:spcBef>
                <a:spcPts val="0"/>
              </a:spcBef>
              <a:spcAft>
                <a:spcPts val="0"/>
              </a:spcAft>
              <a:buClr>
                <a:srgbClr val="FFFFFF"/>
              </a:buClr>
              <a:buSzPts val="1200"/>
              <a:buNone/>
              <a:defRPr sz="1200">
                <a:solidFill>
                  <a:srgbClr val="FFFFFF"/>
                </a:solidFill>
              </a:defRPr>
            </a:lvl8pPr>
            <a:lvl9pPr lvl="8" algn="ctr">
              <a:lnSpc>
                <a:spcPct val="100000"/>
              </a:lnSpc>
              <a:spcBef>
                <a:spcPts val="0"/>
              </a:spcBef>
              <a:spcAft>
                <a:spcPts val="0"/>
              </a:spcAft>
              <a:buClr>
                <a:srgbClr val="FFFFFF"/>
              </a:buClr>
              <a:buSzPts val="1200"/>
              <a:buNone/>
              <a:defRPr sz="1200">
                <a:solidFill>
                  <a:srgbClr val="FFFFFF"/>
                </a:solidFill>
              </a:defRPr>
            </a:lvl9pPr>
          </a:lstStyle>
          <a:p/>
        </p:txBody>
      </p:sp>
      <p:grpSp>
        <p:nvGrpSpPr>
          <p:cNvPr id="383" name="Google Shape;383;p4"/>
          <p:cNvGrpSpPr/>
          <p:nvPr/>
        </p:nvGrpSpPr>
        <p:grpSpPr>
          <a:xfrm>
            <a:off x="4499550" y="10623"/>
            <a:ext cx="144900" cy="814532"/>
            <a:chOff x="4499550" y="10623"/>
            <a:chExt cx="144900" cy="814532"/>
          </a:xfrm>
        </p:grpSpPr>
        <p:sp>
          <p:nvSpPr>
            <p:cNvPr id="384" name="Google Shape;384;p4"/>
            <p:cNvSpPr/>
            <p:nvPr/>
          </p:nvSpPr>
          <p:spPr>
            <a:xfrm>
              <a:off x="4499550" y="680255"/>
              <a:ext cx="144900" cy="144900"/>
            </a:xfrm>
            <a:prstGeom prst="ellipse">
              <a:avLst/>
            </a:prstGeom>
            <a:gradFill>
              <a:gsLst>
                <a:gs pos="0">
                  <a:srgbClr val="C14A4C"/>
                </a:gs>
                <a:gs pos="100000">
                  <a:srgbClr val="612829"/>
                </a:gs>
              </a:gsLst>
              <a:path path="circle">
                <a:fillToRect b="50%" l="50%" r="50%" t="50%"/>
              </a:path>
              <a:tileRect/>
            </a:gradFill>
            <a:ln cap="rnd" cmpd="sng" w="28575">
              <a:solidFill>
                <a:srgbClr val="C6211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385" name="Google Shape;385;p4"/>
            <p:cNvCxnSpPr/>
            <p:nvPr/>
          </p:nvCxnSpPr>
          <p:spPr>
            <a:xfrm rot="10800000">
              <a:off x="4571999" y="10623"/>
              <a:ext cx="0" cy="706200"/>
            </a:xfrm>
            <a:prstGeom prst="straightConnector1">
              <a:avLst/>
            </a:prstGeom>
            <a:noFill/>
            <a:ln cap="rnd" cmpd="sng" w="19050">
              <a:solidFill>
                <a:srgbClr val="EDF1F9"/>
              </a:solidFill>
              <a:prstDash val="solid"/>
              <a:round/>
              <a:headEnd len="sm" w="sm" type="none"/>
              <a:tailEnd len="sm" w="sm" type="none"/>
            </a:ln>
          </p:spPr>
        </p:cxn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TITLE_1_1">
    <p:bg>
      <p:bgPr>
        <a:solidFill>
          <a:srgbClr val="A01B0D"/>
        </a:solidFill>
      </p:bgPr>
    </p:bg>
    <p:spTree>
      <p:nvGrpSpPr>
        <p:cNvPr id="386" name="Shape 386"/>
        <p:cNvGrpSpPr/>
        <p:nvPr/>
      </p:nvGrpSpPr>
      <p:grpSpPr>
        <a:xfrm>
          <a:off x="0" y="0"/>
          <a:ext cx="0" cy="0"/>
          <a:chOff x="0" y="0"/>
          <a:chExt cx="0" cy="0"/>
        </a:xfrm>
      </p:grpSpPr>
      <p:grpSp>
        <p:nvGrpSpPr>
          <p:cNvPr id="387" name="Google Shape;387;p5"/>
          <p:cNvGrpSpPr/>
          <p:nvPr/>
        </p:nvGrpSpPr>
        <p:grpSpPr>
          <a:xfrm>
            <a:off x="-118431" y="1248433"/>
            <a:ext cx="9380861" cy="2646635"/>
            <a:chOff x="-47908" y="1266060"/>
            <a:chExt cx="9255907" cy="2611381"/>
          </a:xfrm>
        </p:grpSpPr>
        <p:sp>
          <p:nvSpPr>
            <p:cNvPr id="388" name="Google Shape;388;p5"/>
            <p:cNvSpPr/>
            <p:nvPr/>
          </p:nvSpPr>
          <p:spPr>
            <a:xfrm>
              <a:off x="8527852" y="1664235"/>
              <a:ext cx="82885" cy="84648"/>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5"/>
            <p:cNvSpPr/>
            <p:nvPr/>
          </p:nvSpPr>
          <p:spPr>
            <a:xfrm>
              <a:off x="8249406" y="2517081"/>
              <a:ext cx="156889" cy="156889"/>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5"/>
            <p:cNvSpPr/>
            <p:nvPr/>
          </p:nvSpPr>
          <p:spPr>
            <a:xfrm>
              <a:off x="7290875" y="3655364"/>
              <a:ext cx="98757" cy="96930"/>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5"/>
            <p:cNvSpPr/>
            <p:nvPr/>
          </p:nvSpPr>
          <p:spPr>
            <a:xfrm>
              <a:off x="7081207" y="2532953"/>
              <a:ext cx="135727" cy="135727"/>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5"/>
            <p:cNvSpPr/>
            <p:nvPr/>
          </p:nvSpPr>
          <p:spPr>
            <a:xfrm>
              <a:off x="6499752" y="2987560"/>
              <a:ext cx="178052" cy="176225"/>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5"/>
            <p:cNvSpPr/>
            <p:nvPr/>
          </p:nvSpPr>
          <p:spPr>
            <a:xfrm>
              <a:off x="6113858" y="1792908"/>
              <a:ext cx="135727" cy="137491"/>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5"/>
            <p:cNvSpPr/>
            <p:nvPr/>
          </p:nvSpPr>
          <p:spPr>
            <a:xfrm>
              <a:off x="5705102" y="3334657"/>
              <a:ext cx="177989" cy="178052"/>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5"/>
            <p:cNvSpPr/>
            <p:nvPr/>
          </p:nvSpPr>
          <p:spPr>
            <a:xfrm>
              <a:off x="5419602" y="1895066"/>
              <a:ext cx="130500" cy="130500"/>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5"/>
            <p:cNvSpPr/>
            <p:nvPr/>
          </p:nvSpPr>
          <p:spPr>
            <a:xfrm>
              <a:off x="4735990" y="2897684"/>
              <a:ext cx="135727" cy="135727"/>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5"/>
            <p:cNvSpPr/>
            <p:nvPr/>
          </p:nvSpPr>
          <p:spPr>
            <a:xfrm>
              <a:off x="3775696" y="2612248"/>
              <a:ext cx="144545" cy="144545"/>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5"/>
            <p:cNvSpPr/>
            <p:nvPr/>
          </p:nvSpPr>
          <p:spPr>
            <a:xfrm>
              <a:off x="2827684" y="3163723"/>
              <a:ext cx="132263" cy="132200"/>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5"/>
            <p:cNvSpPr/>
            <p:nvPr/>
          </p:nvSpPr>
          <p:spPr>
            <a:xfrm>
              <a:off x="3116647" y="2388471"/>
              <a:ext cx="172761" cy="172698"/>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5"/>
            <p:cNvSpPr/>
            <p:nvPr/>
          </p:nvSpPr>
          <p:spPr>
            <a:xfrm>
              <a:off x="2760733" y="3702916"/>
              <a:ext cx="174525" cy="174525"/>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5"/>
            <p:cNvSpPr/>
            <p:nvPr/>
          </p:nvSpPr>
          <p:spPr>
            <a:xfrm>
              <a:off x="1981955" y="2964635"/>
              <a:ext cx="103984" cy="10228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5"/>
            <p:cNvSpPr/>
            <p:nvPr/>
          </p:nvSpPr>
          <p:spPr>
            <a:xfrm>
              <a:off x="1227802" y="2629848"/>
              <a:ext cx="102221" cy="100457"/>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5"/>
            <p:cNvSpPr/>
            <p:nvPr/>
          </p:nvSpPr>
          <p:spPr>
            <a:xfrm>
              <a:off x="808402" y="2275669"/>
              <a:ext cx="141081" cy="141018"/>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5"/>
            <p:cNvSpPr/>
            <p:nvPr/>
          </p:nvSpPr>
          <p:spPr>
            <a:xfrm>
              <a:off x="71884" y="2948763"/>
              <a:ext cx="181579" cy="183342"/>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5"/>
            <p:cNvSpPr/>
            <p:nvPr/>
          </p:nvSpPr>
          <p:spPr>
            <a:xfrm>
              <a:off x="641057" y="3442168"/>
              <a:ext cx="236184" cy="244939"/>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5"/>
            <p:cNvSpPr/>
            <p:nvPr/>
          </p:nvSpPr>
          <p:spPr>
            <a:xfrm>
              <a:off x="1490313" y="2740858"/>
              <a:ext cx="151599" cy="144545"/>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5"/>
            <p:cNvSpPr/>
            <p:nvPr/>
          </p:nvSpPr>
          <p:spPr>
            <a:xfrm>
              <a:off x="3282291" y="2009631"/>
              <a:ext cx="70540" cy="68777"/>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5"/>
            <p:cNvSpPr/>
            <p:nvPr/>
          </p:nvSpPr>
          <p:spPr>
            <a:xfrm>
              <a:off x="2078822" y="1895066"/>
              <a:ext cx="130500" cy="126973"/>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5"/>
            <p:cNvSpPr/>
            <p:nvPr/>
          </p:nvSpPr>
          <p:spPr>
            <a:xfrm>
              <a:off x="2699073" y="2851833"/>
              <a:ext cx="160416" cy="153362"/>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5"/>
            <p:cNvSpPr/>
            <p:nvPr/>
          </p:nvSpPr>
          <p:spPr>
            <a:xfrm>
              <a:off x="1366993" y="3531981"/>
              <a:ext cx="148072" cy="151599"/>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5"/>
            <p:cNvSpPr/>
            <p:nvPr/>
          </p:nvSpPr>
          <p:spPr>
            <a:xfrm>
              <a:off x="3786214" y="2007868"/>
              <a:ext cx="128736" cy="133964"/>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5"/>
            <p:cNvSpPr/>
            <p:nvPr/>
          </p:nvSpPr>
          <p:spPr>
            <a:xfrm>
              <a:off x="3976547" y="2915320"/>
              <a:ext cx="248466" cy="255520"/>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5"/>
            <p:cNvSpPr/>
            <p:nvPr/>
          </p:nvSpPr>
          <p:spPr>
            <a:xfrm>
              <a:off x="4723646" y="3399844"/>
              <a:ext cx="162180" cy="155126"/>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5"/>
            <p:cNvSpPr/>
            <p:nvPr/>
          </p:nvSpPr>
          <p:spPr>
            <a:xfrm>
              <a:off x="322114" y="2751439"/>
              <a:ext cx="72304" cy="70540"/>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5"/>
            <p:cNvSpPr/>
            <p:nvPr/>
          </p:nvSpPr>
          <p:spPr>
            <a:xfrm>
              <a:off x="5254021" y="2236935"/>
              <a:ext cx="119856" cy="123383"/>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5"/>
            <p:cNvSpPr/>
            <p:nvPr/>
          </p:nvSpPr>
          <p:spPr>
            <a:xfrm>
              <a:off x="6052199" y="3006896"/>
              <a:ext cx="176288" cy="176288"/>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5"/>
            <p:cNvSpPr/>
            <p:nvPr/>
          </p:nvSpPr>
          <p:spPr>
            <a:xfrm>
              <a:off x="6538486" y="1757638"/>
              <a:ext cx="63549" cy="67013"/>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5"/>
            <p:cNvSpPr/>
            <p:nvPr/>
          </p:nvSpPr>
          <p:spPr>
            <a:xfrm>
              <a:off x="6822223" y="2813099"/>
              <a:ext cx="82822" cy="81121"/>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5"/>
            <p:cNvSpPr/>
            <p:nvPr/>
          </p:nvSpPr>
          <p:spPr>
            <a:xfrm>
              <a:off x="7914654" y="2682725"/>
              <a:ext cx="176288" cy="177989"/>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5"/>
            <p:cNvSpPr/>
            <p:nvPr/>
          </p:nvSpPr>
          <p:spPr>
            <a:xfrm>
              <a:off x="8864367" y="2828971"/>
              <a:ext cx="148072" cy="155126"/>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5"/>
            <p:cNvSpPr/>
            <p:nvPr/>
          </p:nvSpPr>
          <p:spPr>
            <a:xfrm>
              <a:off x="8631773" y="3174304"/>
              <a:ext cx="112865" cy="116392"/>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5"/>
            <p:cNvSpPr/>
            <p:nvPr/>
          </p:nvSpPr>
          <p:spPr>
            <a:xfrm>
              <a:off x="8876712" y="1470438"/>
              <a:ext cx="149835" cy="155126"/>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5"/>
            <p:cNvSpPr/>
            <p:nvPr/>
          </p:nvSpPr>
          <p:spPr>
            <a:xfrm>
              <a:off x="8434449" y="1970834"/>
              <a:ext cx="206205" cy="200977"/>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5"/>
            <p:cNvSpPr/>
            <p:nvPr/>
          </p:nvSpPr>
          <p:spPr>
            <a:xfrm>
              <a:off x="8473183" y="2007868"/>
              <a:ext cx="128736" cy="125146"/>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5"/>
            <p:cNvSpPr/>
            <p:nvPr/>
          </p:nvSpPr>
          <p:spPr>
            <a:xfrm>
              <a:off x="8434449" y="1970834"/>
              <a:ext cx="206205" cy="200977"/>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5"/>
            <p:cNvSpPr/>
            <p:nvPr/>
          </p:nvSpPr>
          <p:spPr>
            <a:xfrm>
              <a:off x="7031891" y="3079137"/>
              <a:ext cx="306662" cy="336641"/>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5"/>
            <p:cNvSpPr/>
            <p:nvPr/>
          </p:nvSpPr>
          <p:spPr>
            <a:xfrm>
              <a:off x="7090024" y="3144387"/>
              <a:ext cx="190333" cy="207968"/>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5"/>
            <p:cNvSpPr/>
            <p:nvPr/>
          </p:nvSpPr>
          <p:spPr>
            <a:xfrm>
              <a:off x="7031891" y="3079137"/>
              <a:ext cx="306662" cy="336641"/>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5"/>
            <p:cNvSpPr/>
            <p:nvPr/>
          </p:nvSpPr>
          <p:spPr>
            <a:xfrm>
              <a:off x="6630126" y="3311731"/>
              <a:ext cx="190396" cy="167470"/>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5"/>
            <p:cNvSpPr/>
            <p:nvPr/>
          </p:nvSpPr>
          <p:spPr>
            <a:xfrm>
              <a:off x="6667160" y="3343475"/>
              <a:ext cx="118092" cy="103984"/>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5"/>
            <p:cNvSpPr/>
            <p:nvPr/>
          </p:nvSpPr>
          <p:spPr>
            <a:xfrm>
              <a:off x="6630126" y="3311731"/>
              <a:ext cx="190396" cy="167470"/>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5"/>
            <p:cNvSpPr/>
            <p:nvPr/>
          </p:nvSpPr>
          <p:spPr>
            <a:xfrm>
              <a:off x="5742073" y="2058946"/>
              <a:ext cx="281973" cy="276682"/>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5"/>
            <p:cNvSpPr/>
            <p:nvPr/>
          </p:nvSpPr>
          <p:spPr>
            <a:xfrm>
              <a:off x="5794915" y="2111789"/>
              <a:ext cx="174525" cy="170997"/>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5"/>
            <p:cNvSpPr/>
            <p:nvPr/>
          </p:nvSpPr>
          <p:spPr>
            <a:xfrm>
              <a:off x="5742073" y="2058946"/>
              <a:ext cx="281973" cy="276682"/>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5"/>
            <p:cNvSpPr/>
            <p:nvPr/>
          </p:nvSpPr>
          <p:spPr>
            <a:xfrm>
              <a:off x="5058398" y="2966398"/>
              <a:ext cx="130500" cy="144545"/>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5"/>
            <p:cNvSpPr/>
            <p:nvPr/>
          </p:nvSpPr>
          <p:spPr>
            <a:xfrm>
              <a:off x="5083087" y="2992851"/>
              <a:ext cx="81121" cy="89876"/>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5"/>
            <p:cNvSpPr/>
            <p:nvPr/>
          </p:nvSpPr>
          <p:spPr>
            <a:xfrm>
              <a:off x="5058398" y="2966398"/>
              <a:ext cx="130500" cy="144545"/>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5"/>
            <p:cNvSpPr/>
            <p:nvPr/>
          </p:nvSpPr>
          <p:spPr>
            <a:xfrm>
              <a:off x="4494578" y="2097744"/>
              <a:ext cx="74067" cy="77594"/>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5"/>
            <p:cNvSpPr/>
            <p:nvPr/>
          </p:nvSpPr>
          <p:spPr>
            <a:xfrm>
              <a:off x="4508686" y="2113552"/>
              <a:ext cx="45851" cy="4591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5"/>
            <p:cNvSpPr/>
            <p:nvPr/>
          </p:nvSpPr>
          <p:spPr>
            <a:xfrm>
              <a:off x="4494578" y="2097744"/>
              <a:ext cx="74067" cy="77594"/>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5"/>
            <p:cNvSpPr/>
            <p:nvPr/>
          </p:nvSpPr>
          <p:spPr>
            <a:xfrm>
              <a:off x="2866481" y="1442222"/>
              <a:ext cx="315479" cy="304898"/>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5"/>
            <p:cNvSpPr/>
            <p:nvPr/>
          </p:nvSpPr>
          <p:spPr>
            <a:xfrm>
              <a:off x="2926377" y="1500418"/>
              <a:ext cx="195624" cy="188570"/>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5"/>
            <p:cNvSpPr/>
            <p:nvPr/>
          </p:nvSpPr>
          <p:spPr>
            <a:xfrm>
              <a:off x="2866481" y="1442222"/>
              <a:ext cx="315479" cy="304898"/>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5"/>
            <p:cNvSpPr/>
            <p:nvPr/>
          </p:nvSpPr>
          <p:spPr>
            <a:xfrm>
              <a:off x="2173988" y="2284487"/>
              <a:ext cx="223840" cy="207968"/>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5"/>
            <p:cNvSpPr/>
            <p:nvPr/>
          </p:nvSpPr>
          <p:spPr>
            <a:xfrm>
              <a:off x="2216312" y="2323284"/>
              <a:ext cx="139254" cy="128673"/>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5"/>
            <p:cNvSpPr/>
            <p:nvPr/>
          </p:nvSpPr>
          <p:spPr>
            <a:xfrm>
              <a:off x="2173988" y="2284487"/>
              <a:ext cx="223840" cy="207968"/>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5"/>
            <p:cNvSpPr/>
            <p:nvPr/>
          </p:nvSpPr>
          <p:spPr>
            <a:xfrm>
              <a:off x="1210167" y="1909174"/>
              <a:ext cx="137491" cy="146308"/>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5"/>
            <p:cNvSpPr/>
            <p:nvPr/>
          </p:nvSpPr>
          <p:spPr>
            <a:xfrm>
              <a:off x="1236620" y="1937390"/>
              <a:ext cx="84648" cy="89939"/>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5"/>
            <p:cNvSpPr/>
            <p:nvPr/>
          </p:nvSpPr>
          <p:spPr>
            <a:xfrm>
              <a:off x="1210167" y="1909174"/>
              <a:ext cx="137491" cy="146308"/>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5"/>
            <p:cNvSpPr/>
            <p:nvPr/>
          </p:nvSpPr>
          <p:spPr>
            <a:xfrm>
              <a:off x="-19692" y="1327720"/>
              <a:ext cx="234358" cy="241475"/>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5"/>
            <p:cNvSpPr/>
            <p:nvPr/>
          </p:nvSpPr>
          <p:spPr>
            <a:xfrm>
              <a:off x="24332" y="1373508"/>
              <a:ext cx="146308" cy="149835"/>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5"/>
            <p:cNvSpPr/>
            <p:nvPr/>
          </p:nvSpPr>
          <p:spPr>
            <a:xfrm>
              <a:off x="-19692" y="1327720"/>
              <a:ext cx="234358" cy="241475"/>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5"/>
            <p:cNvSpPr/>
            <p:nvPr/>
          </p:nvSpPr>
          <p:spPr>
            <a:xfrm>
              <a:off x="8963061" y="3341711"/>
              <a:ext cx="216786" cy="222076"/>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5"/>
            <p:cNvSpPr/>
            <p:nvPr/>
          </p:nvSpPr>
          <p:spPr>
            <a:xfrm>
              <a:off x="7757828" y="1847514"/>
              <a:ext cx="498695" cy="456434"/>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5"/>
            <p:cNvSpPr/>
            <p:nvPr/>
          </p:nvSpPr>
          <p:spPr>
            <a:xfrm>
              <a:off x="7699695" y="3165486"/>
              <a:ext cx="426455" cy="456434"/>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5"/>
            <p:cNvSpPr/>
            <p:nvPr/>
          </p:nvSpPr>
          <p:spPr>
            <a:xfrm>
              <a:off x="6351743" y="1999050"/>
              <a:ext cx="243238" cy="241475"/>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5"/>
            <p:cNvSpPr/>
            <p:nvPr/>
          </p:nvSpPr>
          <p:spPr>
            <a:xfrm>
              <a:off x="4089286" y="1366454"/>
              <a:ext cx="563945" cy="521621"/>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5"/>
            <p:cNvSpPr/>
            <p:nvPr/>
          </p:nvSpPr>
          <p:spPr>
            <a:xfrm>
              <a:off x="3435591" y="2936419"/>
              <a:ext cx="350687" cy="329587"/>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5"/>
            <p:cNvSpPr/>
            <p:nvPr/>
          </p:nvSpPr>
          <p:spPr>
            <a:xfrm>
              <a:off x="2149299" y="3250072"/>
              <a:ext cx="526912" cy="509276"/>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5"/>
            <p:cNvSpPr/>
            <p:nvPr/>
          </p:nvSpPr>
          <p:spPr>
            <a:xfrm>
              <a:off x="908859" y="2895921"/>
              <a:ext cx="426455" cy="468779"/>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5"/>
            <p:cNvSpPr/>
            <p:nvPr/>
          </p:nvSpPr>
          <p:spPr>
            <a:xfrm>
              <a:off x="22569" y="1798199"/>
              <a:ext cx="283736" cy="306662"/>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5"/>
            <p:cNvSpPr/>
            <p:nvPr/>
          </p:nvSpPr>
          <p:spPr>
            <a:xfrm>
              <a:off x="8816815" y="1879257"/>
              <a:ext cx="391184" cy="382367"/>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5"/>
            <p:cNvSpPr/>
            <p:nvPr/>
          </p:nvSpPr>
          <p:spPr>
            <a:xfrm>
              <a:off x="8575403" y="2471293"/>
              <a:ext cx="250292" cy="243175"/>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5"/>
            <p:cNvSpPr/>
            <p:nvPr/>
          </p:nvSpPr>
          <p:spPr>
            <a:xfrm>
              <a:off x="7544632" y="2402579"/>
              <a:ext cx="170997" cy="174462"/>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5"/>
            <p:cNvSpPr/>
            <p:nvPr/>
          </p:nvSpPr>
          <p:spPr>
            <a:xfrm>
              <a:off x="6933198" y="1935627"/>
              <a:ext cx="322533" cy="322470"/>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5"/>
            <p:cNvSpPr/>
            <p:nvPr/>
          </p:nvSpPr>
          <p:spPr>
            <a:xfrm>
              <a:off x="6760500" y="1343591"/>
              <a:ext cx="334878" cy="340105"/>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5"/>
            <p:cNvSpPr/>
            <p:nvPr/>
          </p:nvSpPr>
          <p:spPr>
            <a:xfrm>
              <a:off x="6166701" y="3361110"/>
              <a:ext cx="190396" cy="185043"/>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5"/>
            <p:cNvSpPr/>
            <p:nvPr/>
          </p:nvSpPr>
          <p:spPr>
            <a:xfrm>
              <a:off x="5698048" y="2538243"/>
              <a:ext cx="236184" cy="230894"/>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5"/>
            <p:cNvSpPr/>
            <p:nvPr/>
          </p:nvSpPr>
          <p:spPr>
            <a:xfrm>
              <a:off x="5114830" y="1458093"/>
              <a:ext cx="264338" cy="259110"/>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5"/>
            <p:cNvSpPr/>
            <p:nvPr/>
          </p:nvSpPr>
          <p:spPr>
            <a:xfrm>
              <a:off x="4142191" y="2155877"/>
              <a:ext cx="232594" cy="229130"/>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5"/>
            <p:cNvSpPr/>
            <p:nvPr/>
          </p:nvSpPr>
          <p:spPr>
            <a:xfrm>
              <a:off x="4064660" y="3322312"/>
              <a:ext cx="313653" cy="306662"/>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5"/>
            <p:cNvSpPr/>
            <p:nvPr/>
          </p:nvSpPr>
          <p:spPr>
            <a:xfrm>
              <a:off x="3070859" y="3479139"/>
              <a:ext cx="165707" cy="169234"/>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5"/>
            <p:cNvSpPr/>
            <p:nvPr/>
          </p:nvSpPr>
          <p:spPr>
            <a:xfrm>
              <a:off x="2663866" y="2286250"/>
              <a:ext cx="181516" cy="183342"/>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5"/>
            <p:cNvSpPr/>
            <p:nvPr/>
          </p:nvSpPr>
          <p:spPr>
            <a:xfrm>
              <a:off x="2269155" y="2710878"/>
              <a:ext cx="281973" cy="282036"/>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5"/>
            <p:cNvSpPr/>
            <p:nvPr/>
          </p:nvSpPr>
          <p:spPr>
            <a:xfrm>
              <a:off x="1631268" y="1960253"/>
              <a:ext cx="199214" cy="195687"/>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5"/>
            <p:cNvSpPr/>
            <p:nvPr/>
          </p:nvSpPr>
          <p:spPr>
            <a:xfrm>
              <a:off x="639294" y="1741767"/>
              <a:ext cx="310189" cy="304898"/>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5"/>
            <p:cNvSpPr/>
            <p:nvPr/>
          </p:nvSpPr>
          <p:spPr>
            <a:xfrm>
              <a:off x="345039" y="2192847"/>
              <a:ext cx="267865" cy="266164"/>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5"/>
            <p:cNvSpPr/>
            <p:nvPr/>
          </p:nvSpPr>
          <p:spPr>
            <a:xfrm>
              <a:off x="373193" y="3043930"/>
              <a:ext cx="215022" cy="215022"/>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5"/>
            <p:cNvSpPr/>
            <p:nvPr/>
          </p:nvSpPr>
          <p:spPr>
            <a:xfrm>
              <a:off x="8489054" y="3547853"/>
              <a:ext cx="243238" cy="218549"/>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5"/>
            <p:cNvSpPr/>
            <p:nvPr/>
          </p:nvSpPr>
          <p:spPr>
            <a:xfrm>
              <a:off x="7312038" y="1516226"/>
              <a:ext cx="444090" cy="407119"/>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5"/>
            <p:cNvSpPr/>
            <p:nvPr/>
          </p:nvSpPr>
          <p:spPr>
            <a:xfrm>
              <a:off x="6582574" y="2310939"/>
              <a:ext cx="287263" cy="278446"/>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5"/>
            <p:cNvSpPr/>
            <p:nvPr/>
          </p:nvSpPr>
          <p:spPr>
            <a:xfrm>
              <a:off x="5712156" y="1662472"/>
              <a:ext cx="234358" cy="218612"/>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5"/>
            <p:cNvSpPr/>
            <p:nvPr/>
          </p:nvSpPr>
          <p:spPr>
            <a:xfrm>
              <a:off x="5068979" y="2437786"/>
              <a:ext cx="327824" cy="373612"/>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5"/>
            <p:cNvSpPr/>
            <p:nvPr/>
          </p:nvSpPr>
          <p:spPr>
            <a:xfrm>
              <a:off x="4802941" y="1859859"/>
              <a:ext cx="271392" cy="294317"/>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5"/>
            <p:cNvSpPr/>
            <p:nvPr/>
          </p:nvSpPr>
          <p:spPr>
            <a:xfrm>
              <a:off x="5269830" y="3479139"/>
              <a:ext cx="333114" cy="375376"/>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5"/>
            <p:cNvSpPr/>
            <p:nvPr/>
          </p:nvSpPr>
          <p:spPr>
            <a:xfrm>
              <a:off x="3580072" y="3547853"/>
              <a:ext cx="273155" cy="243238"/>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5"/>
            <p:cNvSpPr/>
            <p:nvPr/>
          </p:nvSpPr>
          <p:spPr>
            <a:xfrm>
              <a:off x="3026834" y="2788410"/>
              <a:ext cx="260811" cy="237948"/>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5"/>
            <p:cNvSpPr/>
            <p:nvPr/>
          </p:nvSpPr>
          <p:spPr>
            <a:xfrm>
              <a:off x="2355504" y="1625501"/>
              <a:ext cx="266101" cy="285500"/>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5"/>
            <p:cNvSpPr/>
            <p:nvPr/>
          </p:nvSpPr>
          <p:spPr>
            <a:xfrm>
              <a:off x="1608405" y="3198993"/>
              <a:ext cx="363031" cy="384193"/>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5"/>
            <p:cNvSpPr/>
            <p:nvPr/>
          </p:nvSpPr>
          <p:spPr>
            <a:xfrm>
              <a:off x="1580189" y="2325048"/>
              <a:ext cx="303135" cy="294317"/>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5"/>
            <p:cNvSpPr/>
            <p:nvPr/>
          </p:nvSpPr>
          <p:spPr>
            <a:xfrm>
              <a:off x="1116764" y="1266060"/>
              <a:ext cx="380666" cy="437036"/>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5"/>
            <p:cNvSpPr/>
            <p:nvPr/>
          </p:nvSpPr>
          <p:spPr>
            <a:xfrm>
              <a:off x="574107" y="2599903"/>
              <a:ext cx="303135" cy="281973"/>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5"/>
            <p:cNvSpPr/>
            <p:nvPr/>
          </p:nvSpPr>
          <p:spPr>
            <a:xfrm>
              <a:off x="165287" y="3535508"/>
              <a:ext cx="391247" cy="340168"/>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5"/>
            <p:cNvSpPr/>
            <p:nvPr/>
          </p:nvSpPr>
          <p:spPr>
            <a:xfrm>
              <a:off x="-47908" y="2476583"/>
              <a:ext cx="253819" cy="257284"/>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5"/>
            <p:cNvSpPr/>
            <p:nvPr/>
          </p:nvSpPr>
          <p:spPr>
            <a:xfrm>
              <a:off x="8473183" y="1451039"/>
              <a:ext cx="303135" cy="276745"/>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5"/>
            <p:cNvSpPr/>
            <p:nvPr/>
          </p:nvSpPr>
          <p:spPr>
            <a:xfrm>
              <a:off x="8267041" y="2962871"/>
              <a:ext cx="172761" cy="178052"/>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5"/>
            <p:cNvSpPr/>
            <p:nvPr/>
          </p:nvSpPr>
          <p:spPr>
            <a:xfrm>
              <a:off x="7423076" y="2797227"/>
              <a:ext cx="165644" cy="153362"/>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5"/>
            <p:cNvSpPr/>
            <p:nvPr/>
          </p:nvSpPr>
          <p:spPr>
            <a:xfrm>
              <a:off x="6119149" y="2584032"/>
              <a:ext cx="248529" cy="243238"/>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5"/>
            <p:cNvSpPr/>
            <p:nvPr/>
          </p:nvSpPr>
          <p:spPr>
            <a:xfrm>
              <a:off x="5576429" y="3013950"/>
              <a:ext cx="237948" cy="260874"/>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5"/>
            <p:cNvSpPr/>
            <p:nvPr/>
          </p:nvSpPr>
          <p:spPr>
            <a:xfrm>
              <a:off x="4713065" y="2391998"/>
              <a:ext cx="183279" cy="190333"/>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5"/>
            <p:cNvSpPr/>
            <p:nvPr/>
          </p:nvSpPr>
          <p:spPr>
            <a:xfrm>
              <a:off x="4223250" y="2617538"/>
              <a:ext cx="289027" cy="259047"/>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5"/>
            <p:cNvSpPr/>
            <p:nvPr/>
          </p:nvSpPr>
          <p:spPr>
            <a:xfrm>
              <a:off x="3483142" y="1593758"/>
              <a:ext cx="236184" cy="213322"/>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5"/>
            <p:cNvSpPr/>
            <p:nvPr/>
          </p:nvSpPr>
          <p:spPr>
            <a:xfrm>
              <a:off x="3527230" y="2266852"/>
              <a:ext cx="190333" cy="176288"/>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5"/>
            <p:cNvSpPr/>
            <p:nvPr/>
          </p:nvSpPr>
          <p:spPr>
            <a:xfrm>
              <a:off x="2894634" y="1902120"/>
              <a:ext cx="111101" cy="119919"/>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5"/>
            <p:cNvSpPr/>
            <p:nvPr/>
          </p:nvSpPr>
          <p:spPr>
            <a:xfrm>
              <a:off x="1835709" y="1414069"/>
              <a:ext cx="244939" cy="267865"/>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5"/>
            <p:cNvSpPr/>
            <p:nvPr/>
          </p:nvSpPr>
          <p:spPr>
            <a:xfrm>
              <a:off x="1116764" y="2266852"/>
              <a:ext cx="185106" cy="179815"/>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5"/>
            <p:cNvSpPr/>
            <p:nvPr/>
          </p:nvSpPr>
          <p:spPr>
            <a:xfrm>
              <a:off x="334458" y="1620210"/>
              <a:ext cx="119856" cy="123383"/>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8" name="Google Shape;508;p5"/>
          <p:cNvSpPr/>
          <p:nvPr/>
        </p:nvSpPr>
        <p:spPr>
          <a:xfrm>
            <a:off x="2513850" y="513600"/>
            <a:ext cx="4116300" cy="4116300"/>
          </a:xfrm>
          <a:prstGeom prst="ellipse">
            <a:avLst/>
          </a:prstGeom>
          <a:solidFill>
            <a:srgbClr val="EDF1F9"/>
          </a:solidFill>
          <a:ln cap="flat" cmpd="sng" w="114300">
            <a:solidFill>
              <a:srgbClr val="FFFFFF"/>
            </a:solidFill>
            <a:prstDash val="solid"/>
            <a:miter lim="8000"/>
            <a:headEnd len="sm" w="sm" type="none"/>
            <a:tailEnd len="sm" w="sm" type="none"/>
          </a:ln>
          <a:effectLst>
            <a:outerShdw blurRad="357188" rotWithShape="0" algn="bl" dir="5400000" dist="9525">
              <a:srgbClr val="4C113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5"/>
          <p:cNvSpPr txBox="1"/>
          <p:nvPr>
            <p:ph idx="1" type="body"/>
          </p:nvPr>
        </p:nvSpPr>
        <p:spPr>
          <a:xfrm>
            <a:off x="2792650" y="771825"/>
            <a:ext cx="3558600" cy="3600000"/>
          </a:xfrm>
          <a:prstGeom prst="rect">
            <a:avLst/>
          </a:prstGeom>
          <a:noFill/>
          <a:ln>
            <a:noFill/>
          </a:ln>
        </p:spPr>
        <p:txBody>
          <a:bodyPr anchorCtr="0" anchor="ctr" bIns="91425" lIns="91425" spcFirstLastPara="1" rIns="91425" wrap="square" tIns="91425">
            <a:noAutofit/>
          </a:bodyPr>
          <a:lstStyle>
            <a:lvl1pPr indent="-342900" lvl="0" marL="457200" algn="ctr">
              <a:lnSpc>
                <a:spcPct val="100000"/>
              </a:lnSpc>
              <a:spcBef>
                <a:spcPts val="600"/>
              </a:spcBef>
              <a:spcAft>
                <a:spcPts val="0"/>
              </a:spcAft>
              <a:buSzPts val="1800"/>
              <a:buChar char="❄"/>
              <a:defRPr i="1"/>
            </a:lvl1pPr>
            <a:lvl2pPr indent="-342900" lvl="1" marL="914400" algn="ctr">
              <a:lnSpc>
                <a:spcPct val="100000"/>
              </a:lnSpc>
              <a:spcBef>
                <a:spcPts val="0"/>
              </a:spcBef>
              <a:spcAft>
                <a:spcPts val="0"/>
              </a:spcAft>
              <a:buSzPts val="1800"/>
              <a:buChar char="☆"/>
              <a:defRPr i="1"/>
            </a:lvl2pPr>
            <a:lvl3pPr indent="-342900" lvl="2" marL="1371600" algn="ctr">
              <a:lnSpc>
                <a:spcPct val="100000"/>
              </a:lnSpc>
              <a:spcBef>
                <a:spcPts val="0"/>
              </a:spcBef>
              <a:spcAft>
                <a:spcPts val="0"/>
              </a:spcAft>
              <a:buSzPts val="1800"/>
              <a:buChar char="■"/>
              <a:defRPr i="1"/>
            </a:lvl3pPr>
            <a:lvl4pPr indent="-342900" lvl="3" marL="1828800" algn="ctr">
              <a:lnSpc>
                <a:spcPct val="100000"/>
              </a:lnSpc>
              <a:spcBef>
                <a:spcPts val="0"/>
              </a:spcBef>
              <a:spcAft>
                <a:spcPts val="0"/>
              </a:spcAft>
              <a:buSzPts val="1800"/>
              <a:buChar char="●"/>
              <a:defRPr i="1"/>
            </a:lvl4pPr>
            <a:lvl5pPr indent="-342900" lvl="4" marL="2286000" algn="ctr">
              <a:lnSpc>
                <a:spcPct val="100000"/>
              </a:lnSpc>
              <a:spcBef>
                <a:spcPts val="0"/>
              </a:spcBef>
              <a:spcAft>
                <a:spcPts val="0"/>
              </a:spcAft>
              <a:buSzPts val="1800"/>
              <a:buChar char="○"/>
              <a:defRPr i="1"/>
            </a:lvl5pPr>
            <a:lvl6pPr indent="-342900" lvl="5" marL="2743200" algn="ctr">
              <a:lnSpc>
                <a:spcPct val="100000"/>
              </a:lnSpc>
              <a:spcBef>
                <a:spcPts val="0"/>
              </a:spcBef>
              <a:spcAft>
                <a:spcPts val="0"/>
              </a:spcAft>
              <a:buSzPts val="1800"/>
              <a:buChar char="■"/>
              <a:defRPr i="1"/>
            </a:lvl6pPr>
            <a:lvl7pPr indent="-342900" lvl="6" marL="3200400" algn="ctr">
              <a:lnSpc>
                <a:spcPct val="100000"/>
              </a:lnSpc>
              <a:spcBef>
                <a:spcPts val="0"/>
              </a:spcBef>
              <a:spcAft>
                <a:spcPts val="0"/>
              </a:spcAft>
              <a:buSzPts val="1800"/>
              <a:buChar char="●"/>
              <a:defRPr i="1"/>
            </a:lvl7pPr>
            <a:lvl8pPr indent="-342900" lvl="7" marL="3657600" algn="ctr">
              <a:lnSpc>
                <a:spcPct val="100000"/>
              </a:lnSpc>
              <a:spcBef>
                <a:spcPts val="0"/>
              </a:spcBef>
              <a:spcAft>
                <a:spcPts val="0"/>
              </a:spcAft>
              <a:buSzPts val="1800"/>
              <a:buChar char="○"/>
              <a:defRPr i="1"/>
            </a:lvl8pPr>
            <a:lvl9pPr indent="-342900" lvl="8" marL="4114800" algn="ctr">
              <a:lnSpc>
                <a:spcPct val="100000"/>
              </a:lnSpc>
              <a:spcBef>
                <a:spcPts val="0"/>
              </a:spcBef>
              <a:spcAft>
                <a:spcPts val="0"/>
              </a:spcAft>
              <a:buSzPts val="1800"/>
              <a:buChar char="■"/>
              <a:defRPr i="1"/>
            </a:lvl9pPr>
          </a:lstStyle>
          <a:p/>
        </p:txBody>
      </p:sp>
      <p:grpSp>
        <p:nvGrpSpPr>
          <p:cNvPr id="510" name="Google Shape;510;p5"/>
          <p:cNvGrpSpPr/>
          <p:nvPr/>
        </p:nvGrpSpPr>
        <p:grpSpPr>
          <a:xfrm>
            <a:off x="4499550" y="10623"/>
            <a:ext cx="144900" cy="814532"/>
            <a:chOff x="4499550" y="10623"/>
            <a:chExt cx="144900" cy="814532"/>
          </a:xfrm>
        </p:grpSpPr>
        <p:sp>
          <p:nvSpPr>
            <p:cNvPr id="511" name="Google Shape;511;p5"/>
            <p:cNvSpPr/>
            <p:nvPr/>
          </p:nvSpPr>
          <p:spPr>
            <a:xfrm>
              <a:off x="4499550" y="680255"/>
              <a:ext cx="144900" cy="144900"/>
            </a:xfrm>
            <a:prstGeom prst="ellipse">
              <a:avLst/>
            </a:prstGeom>
            <a:gradFill>
              <a:gsLst>
                <a:gs pos="0">
                  <a:srgbClr val="D4E5F5"/>
                </a:gs>
                <a:gs pos="100000">
                  <a:srgbClr val="70A4D5"/>
                </a:gs>
              </a:gsLst>
              <a:path path="circle">
                <a:fillToRect b="50%" l="50%" r="50%" t="50%"/>
              </a:path>
              <a:tileRect/>
            </a:gradFill>
            <a:ln cap="rnd" cmpd="sng" w="285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12" name="Google Shape;512;p5"/>
            <p:cNvCxnSpPr/>
            <p:nvPr/>
          </p:nvCxnSpPr>
          <p:spPr>
            <a:xfrm rot="10800000">
              <a:off x="4571999" y="10623"/>
              <a:ext cx="0" cy="706200"/>
            </a:xfrm>
            <a:prstGeom prst="straightConnector1">
              <a:avLst/>
            </a:prstGeom>
            <a:noFill/>
            <a:ln cap="rnd" cmpd="sng" w="19050">
              <a:solidFill>
                <a:srgbClr val="BFC9E2"/>
              </a:solidFill>
              <a:prstDash val="solid"/>
              <a:round/>
              <a:headEnd len="sm" w="sm" type="none"/>
              <a:tailEnd len="sm" w="sm" type="none"/>
            </a:ln>
          </p:spPr>
        </p:cxn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1 column" type="tx">
  <p:cSld name="TITLE_AND_BODY">
    <p:spTree>
      <p:nvGrpSpPr>
        <p:cNvPr id="513" name="Shape 513"/>
        <p:cNvGrpSpPr/>
        <p:nvPr/>
      </p:nvGrpSpPr>
      <p:grpSpPr>
        <a:xfrm>
          <a:off x="0" y="0"/>
          <a:ext cx="0" cy="0"/>
          <a:chOff x="0" y="0"/>
          <a:chExt cx="0" cy="0"/>
        </a:xfrm>
      </p:grpSpPr>
      <p:grpSp>
        <p:nvGrpSpPr>
          <p:cNvPr id="514" name="Google Shape;514;p6"/>
          <p:cNvGrpSpPr/>
          <p:nvPr/>
        </p:nvGrpSpPr>
        <p:grpSpPr>
          <a:xfrm>
            <a:off x="-118431" y="2560908"/>
            <a:ext cx="9380861" cy="2646635"/>
            <a:chOff x="-47908" y="1266060"/>
            <a:chExt cx="9255907" cy="2611381"/>
          </a:xfrm>
        </p:grpSpPr>
        <p:sp>
          <p:nvSpPr>
            <p:cNvPr id="515" name="Google Shape;515;p6"/>
            <p:cNvSpPr/>
            <p:nvPr/>
          </p:nvSpPr>
          <p:spPr>
            <a:xfrm>
              <a:off x="8527852" y="1664235"/>
              <a:ext cx="82885" cy="84648"/>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6"/>
            <p:cNvSpPr/>
            <p:nvPr/>
          </p:nvSpPr>
          <p:spPr>
            <a:xfrm>
              <a:off x="8249406" y="2517081"/>
              <a:ext cx="156889" cy="156889"/>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6"/>
            <p:cNvSpPr/>
            <p:nvPr/>
          </p:nvSpPr>
          <p:spPr>
            <a:xfrm>
              <a:off x="7290875" y="3655364"/>
              <a:ext cx="98757" cy="96930"/>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6"/>
            <p:cNvSpPr/>
            <p:nvPr/>
          </p:nvSpPr>
          <p:spPr>
            <a:xfrm>
              <a:off x="7081207" y="2532953"/>
              <a:ext cx="135727" cy="135727"/>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6"/>
            <p:cNvSpPr/>
            <p:nvPr/>
          </p:nvSpPr>
          <p:spPr>
            <a:xfrm>
              <a:off x="6499752" y="2987560"/>
              <a:ext cx="178052" cy="176225"/>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6"/>
            <p:cNvSpPr/>
            <p:nvPr/>
          </p:nvSpPr>
          <p:spPr>
            <a:xfrm>
              <a:off x="6113858" y="1792908"/>
              <a:ext cx="135727" cy="137491"/>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6"/>
            <p:cNvSpPr/>
            <p:nvPr/>
          </p:nvSpPr>
          <p:spPr>
            <a:xfrm>
              <a:off x="5705102" y="3334657"/>
              <a:ext cx="177989" cy="178052"/>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6"/>
            <p:cNvSpPr/>
            <p:nvPr/>
          </p:nvSpPr>
          <p:spPr>
            <a:xfrm>
              <a:off x="5419602" y="1895066"/>
              <a:ext cx="130500" cy="130500"/>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6"/>
            <p:cNvSpPr/>
            <p:nvPr/>
          </p:nvSpPr>
          <p:spPr>
            <a:xfrm>
              <a:off x="4735990" y="2897684"/>
              <a:ext cx="135727" cy="135727"/>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6"/>
            <p:cNvSpPr/>
            <p:nvPr/>
          </p:nvSpPr>
          <p:spPr>
            <a:xfrm>
              <a:off x="3775696" y="2612248"/>
              <a:ext cx="144545" cy="144545"/>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6"/>
            <p:cNvSpPr/>
            <p:nvPr/>
          </p:nvSpPr>
          <p:spPr>
            <a:xfrm>
              <a:off x="2827684" y="3163723"/>
              <a:ext cx="132263" cy="132200"/>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6"/>
            <p:cNvSpPr/>
            <p:nvPr/>
          </p:nvSpPr>
          <p:spPr>
            <a:xfrm>
              <a:off x="3116647" y="2388471"/>
              <a:ext cx="172761" cy="172698"/>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6"/>
            <p:cNvSpPr/>
            <p:nvPr/>
          </p:nvSpPr>
          <p:spPr>
            <a:xfrm>
              <a:off x="2760733" y="3702916"/>
              <a:ext cx="174525" cy="174525"/>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6"/>
            <p:cNvSpPr/>
            <p:nvPr/>
          </p:nvSpPr>
          <p:spPr>
            <a:xfrm>
              <a:off x="1981955" y="2964635"/>
              <a:ext cx="103984" cy="10228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6"/>
            <p:cNvSpPr/>
            <p:nvPr/>
          </p:nvSpPr>
          <p:spPr>
            <a:xfrm>
              <a:off x="1227802" y="2629848"/>
              <a:ext cx="102221" cy="100457"/>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6"/>
            <p:cNvSpPr/>
            <p:nvPr/>
          </p:nvSpPr>
          <p:spPr>
            <a:xfrm>
              <a:off x="808402" y="2275669"/>
              <a:ext cx="141081" cy="141018"/>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6"/>
            <p:cNvSpPr/>
            <p:nvPr/>
          </p:nvSpPr>
          <p:spPr>
            <a:xfrm>
              <a:off x="71884" y="2948763"/>
              <a:ext cx="181579" cy="183342"/>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6"/>
            <p:cNvSpPr/>
            <p:nvPr/>
          </p:nvSpPr>
          <p:spPr>
            <a:xfrm>
              <a:off x="641057" y="3442168"/>
              <a:ext cx="236184" cy="244939"/>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6"/>
            <p:cNvSpPr/>
            <p:nvPr/>
          </p:nvSpPr>
          <p:spPr>
            <a:xfrm>
              <a:off x="1490313" y="2740858"/>
              <a:ext cx="151599" cy="144545"/>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6"/>
            <p:cNvSpPr/>
            <p:nvPr/>
          </p:nvSpPr>
          <p:spPr>
            <a:xfrm>
              <a:off x="3282291" y="2009631"/>
              <a:ext cx="70540" cy="68777"/>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6"/>
            <p:cNvSpPr/>
            <p:nvPr/>
          </p:nvSpPr>
          <p:spPr>
            <a:xfrm>
              <a:off x="2078822" y="1895066"/>
              <a:ext cx="130500" cy="126973"/>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6"/>
            <p:cNvSpPr/>
            <p:nvPr/>
          </p:nvSpPr>
          <p:spPr>
            <a:xfrm>
              <a:off x="2699073" y="2851833"/>
              <a:ext cx="160416" cy="153362"/>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6"/>
            <p:cNvSpPr/>
            <p:nvPr/>
          </p:nvSpPr>
          <p:spPr>
            <a:xfrm>
              <a:off x="1366993" y="3531981"/>
              <a:ext cx="148072" cy="151599"/>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6"/>
            <p:cNvSpPr/>
            <p:nvPr/>
          </p:nvSpPr>
          <p:spPr>
            <a:xfrm>
              <a:off x="3786214" y="2007868"/>
              <a:ext cx="128736" cy="133964"/>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6"/>
            <p:cNvSpPr/>
            <p:nvPr/>
          </p:nvSpPr>
          <p:spPr>
            <a:xfrm>
              <a:off x="3976547" y="2915320"/>
              <a:ext cx="248466" cy="255520"/>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6"/>
            <p:cNvSpPr/>
            <p:nvPr/>
          </p:nvSpPr>
          <p:spPr>
            <a:xfrm>
              <a:off x="4723646" y="3399844"/>
              <a:ext cx="162180" cy="155126"/>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6"/>
            <p:cNvSpPr/>
            <p:nvPr/>
          </p:nvSpPr>
          <p:spPr>
            <a:xfrm>
              <a:off x="322114" y="2751439"/>
              <a:ext cx="72304" cy="70540"/>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6"/>
            <p:cNvSpPr/>
            <p:nvPr/>
          </p:nvSpPr>
          <p:spPr>
            <a:xfrm>
              <a:off x="5254021" y="2236935"/>
              <a:ext cx="119856" cy="123383"/>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6"/>
            <p:cNvSpPr/>
            <p:nvPr/>
          </p:nvSpPr>
          <p:spPr>
            <a:xfrm>
              <a:off x="6052199" y="3006896"/>
              <a:ext cx="176288" cy="176288"/>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6"/>
            <p:cNvSpPr/>
            <p:nvPr/>
          </p:nvSpPr>
          <p:spPr>
            <a:xfrm>
              <a:off x="6538486" y="1757638"/>
              <a:ext cx="63549" cy="67013"/>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6"/>
            <p:cNvSpPr/>
            <p:nvPr/>
          </p:nvSpPr>
          <p:spPr>
            <a:xfrm>
              <a:off x="6822223" y="2813099"/>
              <a:ext cx="82822" cy="81121"/>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6"/>
            <p:cNvSpPr/>
            <p:nvPr/>
          </p:nvSpPr>
          <p:spPr>
            <a:xfrm>
              <a:off x="7914654" y="2682725"/>
              <a:ext cx="176288" cy="177989"/>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6"/>
            <p:cNvSpPr/>
            <p:nvPr/>
          </p:nvSpPr>
          <p:spPr>
            <a:xfrm>
              <a:off x="8864367" y="2828971"/>
              <a:ext cx="148072" cy="155126"/>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6"/>
            <p:cNvSpPr/>
            <p:nvPr/>
          </p:nvSpPr>
          <p:spPr>
            <a:xfrm>
              <a:off x="8631773" y="3174304"/>
              <a:ext cx="112865" cy="116392"/>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6"/>
            <p:cNvSpPr/>
            <p:nvPr/>
          </p:nvSpPr>
          <p:spPr>
            <a:xfrm>
              <a:off x="8876712" y="1470438"/>
              <a:ext cx="149835" cy="155126"/>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6"/>
            <p:cNvSpPr/>
            <p:nvPr/>
          </p:nvSpPr>
          <p:spPr>
            <a:xfrm>
              <a:off x="8434449" y="1970834"/>
              <a:ext cx="206205" cy="200977"/>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6"/>
            <p:cNvSpPr/>
            <p:nvPr/>
          </p:nvSpPr>
          <p:spPr>
            <a:xfrm>
              <a:off x="8473183" y="2007868"/>
              <a:ext cx="128736" cy="125146"/>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6"/>
            <p:cNvSpPr/>
            <p:nvPr/>
          </p:nvSpPr>
          <p:spPr>
            <a:xfrm>
              <a:off x="8434449" y="1970834"/>
              <a:ext cx="206205" cy="200977"/>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6"/>
            <p:cNvSpPr/>
            <p:nvPr/>
          </p:nvSpPr>
          <p:spPr>
            <a:xfrm>
              <a:off x="7031891" y="3079137"/>
              <a:ext cx="306662" cy="336641"/>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6"/>
            <p:cNvSpPr/>
            <p:nvPr/>
          </p:nvSpPr>
          <p:spPr>
            <a:xfrm>
              <a:off x="7090024" y="3144387"/>
              <a:ext cx="190333" cy="207968"/>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6"/>
            <p:cNvSpPr/>
            <p:nvPr/>
          </p:nvSpPr>
          <p:spPr>
            <a:xfrm>
              <a:off x="7031891" y="3079137"/>
              <a:ext cx="306662" cy="336641"/>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6"/>
            <p:cNvSpPr/>
            <p:nvPr/>
          </p:nvSpPr>
          <p:spPr>
            <a:xfrm>
              <a:off x="6630126" y="3311731"/>
              <a:ext cx="190396" cy="167470"/>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6"/>
            <p:cNvSpPr/>
            <p:nvPr/>
          </p:nvSpPr>
          <p:spPr>
            <a:xfrm>
              <a:off x="6667160" y="3343475"/>
              <a:ext cx="118092" cy="103984"/>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6"/>
            <p:cNvSpPr/>
            <p:nvPr/>
          </p:nvSpPr>
          <p:spPr>
            <a:xfrm>
              <a:off x="6630126" y="3311731"/>
              <a:ext cx="190396" cy="167470"/>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6"/>
            <p:cNvSpPr/>
            <p:nvPr/>
          </p:nvSpPr>
          <p:spPr>
            <a:xfrm>
              <a:off x="5742073" y="2058946"/>
              <a:ext cx="281973" cy="276682"/>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6"/>
            <p:cNvSpPr/>
            <p:nvPr/>
          </p:nvSpPr>
          <p:spPr>
            <a:xfrm>
              <a:off x="5794915" y="2111789"/>
              <a:ext cx="174525" cy="170997"/>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6"/>
            <p:cNvSpPr/>
            <p:nvPr/>
          </p:nvSpPr>
          <p:spPr>
            <a:xfrm>
              <a:off x="5742073" y="2058946"/>
              <a:ext cx="281973" cy="276682"/>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6"/>
            <p:cNvSpPr/>
            <p:nvPr/>
          </p:nvSpPr>
          <p:spPr>
            <a:xfrm>
              <a:off x="5058398" y="2966398"/>
              <a:ext cx="130500" cy="144545"/>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6"/>
            <p:cNvSpPr/>
            <p:nvPr/>
          </p:nvSpPr>
          <p:spPr>
            <a:xfrm>
              <a:off x="5083087" y="2992851"/>
              <a:ext cx="81121" cy="89876"/>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6"/>
            <p:cNvSpPr/>
            <p:nvPr/>
          </p:nvSpPr>
          <p:spPr>
            <a:xfrm>
              <a:off x="5058398" y="2966398"/>
              <a:ext cx="130500" cy="144545"/>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6"/>
            <p:cNvSpPr/>
            <p:nvPr/>
          </p:nvSpPr>
          <p:spPr>
            <a:xfrm>
              <a:off x="4494578" y="2097744"/>
              <a:ext cx="74067" cy="77594"/>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6"/>
            <p:cNvSpPr/>
            <p:nvPr/>
          </p:nvSpPr>
          <p:spPr>
            <a:xfrm>
              <a:off x="4508686" y="2113552"/>
              <a:ext cx="45851" cy="4591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6"/>
            <p:cNvSpPr/>
            <p:nvPr/>
          </p:nvSpPr>
          <p:spPr>
            <a:xfrm>
              <a:off x="4494578" y="2097744"/>
              <a:ext cx="74067" cy="77594"/>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6"/>
            <p:cNvSpPr/>
            <p:nvPr/>
          </p:nvSpPr>
          <p:spPr>
            <a:xfrm>
              <a:off x="2866481" y="1442222"/>
              <a:ext cx="315479" cy="304898"/>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6"/>
            <p:cNvSpPr/>
            <p:nvPr/>
          </p:nvSpPr>
          <p:spPr>
            <a:xfrm>
              <a:off x="2926377" y="1500418"/>
              <a:ext cx="195624" cy="188570"/>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6"/>
            <p:cNvSpPr/>
            <p:nvPr/>
          </p:nvSpPr>
          <p:spPr>
            <a:xfrm>
              <a:off x="2866481" y="1442222"/>
              <a:ext cx="315479" cy="304898"/>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6"/>
            <p:cNvSpPr/>
            <p:nvPr/>
          </p:nvSpPr>
          <p:spPr>
            <a:xfrm>
              <a:off x="2173988" y="2284487"/>
              <a:ext cx="223840" cy="207968"/>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6"/>
            <p:cNvSpPr/>
            <p:nvPr/>
          </p:nvSpPr>
          <p:spPr>
            <a:xfrm>
              <a:off x="2216312" y="2323284"/>
              <a:ext cx="139254" cy="128673"/>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6"/>
            <p:cNvSpPr/>
            <p:nvPr/>
          </p:nvSpPr>
          <p:spPr>
            <a:xfrm>
              <a:off x="2173988" y="2284487"/>
              <a:ext cx="223840" cy="207968"/>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6"/>
            <p:cNvSpPr/>
            <p:nvPr/>
          </p:nvSpPr>
          <p:spPr>
            <a:xfrm>
              <a:off x="1210167" y="1909174"/>
              <a:ext cx="137491" cy="146308"/>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6"/>
            <p:cNvSpPr/>
            <p:nvPr/>
          </p:nvSpPr>
          <p:spPr>
            <a:xfrm>
              <a:off x="1236620" y="1937390"/>
              <a:ext cx="84648" cy="89939"/>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6"/>
            <p:cNvSpPr/>
            <p:nvPr/>
          </p:nvSpPr>
          <p:spPr>
            <a:xfrm>
              <a:off x="1210167" y="1909174"/>
              <a:ext cx="137491" cy="146308"/>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6"/>
            <p:cNvSpPr/>
            <p:nvPr/>
          </p:nvSpPr>
          <p:spPr>
            <a:xfrm>
              <a:off x="-19692" y="1327720"/>
              <a:ext cx="234358" cy="241475"/>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6"/>
            <p:cNvSpPr/>
            <p:nvPr/>
          </p:nvSpPr>
          <p:spPr>
            <a:xfrm>
              <a:off x="24332" y="1373508"/>
              <a:ext cx="146308" cy="149835"/>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6"/>
            <p:cNvSpPr/>
            <p:nvPr/>
          </p:nvSpPr>
          <p:spPr>
            <a:xfrm>
              <a:off x="-19692" y="1327720"/>
              <a:ext cx="234358" cy="241475"/>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6"/>
            <p:cNvSpPr/>
            <p:nvPr/>
          </p:nvSpPr>
          <p:spPr>
            <a:xfrm>
              <a:off x="8963061" y="3341711"/>
              <a:ext cx="216786" cy="222076"/>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6"/>
            <p:cNvSpPr/>
            <p:nvPr/>
          </p:nvSpPr>
          <p:spPr>
            <a:xfrm>
              <a:off x="7757828" y="1847514"/>
              <a:ext cx="498695" cy="456434"/>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6"/>
            <p:cNvSpPr/>
            <p:nvPr/>
          </p:nvSpPr>
          <p:spPr>
            <a:xfrm>
              <a:off x="7699695" y="3165486"/>
              <a:ext cx="426455" cy="456434"/>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6"/>
            <p:cNvSpPr/>
            <p:nvPr/>
          </p:nvSpPr>
          <p:spPr>
            <a:xfrm>
              <a:off x="6351743" y="1999050"/>
              <a:ext cx="243238" cy="241475"/>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6"/>
            <p:cNvSpPr/>
            <p:nvPr/>
          </p:nvSpPr>
          <p:spPr>
            <a:xfrm>
              <a:off x="4089286" y="1366454"/>
              <a:ext cx="563945" cy="521621"/>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6"/>
            <p:cNvSpPr/>
            <p:nvPr/>
          </p:nvSpPr>
          <p:spPr>
            <a:xfrm>
              <a:off x="3435591" y="2936419"/>
              <a:ext cx="350687" cy="329587"/>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6"/>
            <p:cNvSpPr/>
            <p:nvPr/>
          </p:nvSpPr>
          <p:spPr>
            <a:xfrm>
              <a:off x="2149299" y="3250072"/>
              <a:ext cx="526912" cy="509276"/>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6"/>
            <p:cNvSpPr/>
            <p:nvPr/>
          </p:nvSpPr>
          <p:spPr>
            <a:xfrm>
              <a:off x="908859" y="2895921"/>
              <a:ext cx="426455" cy="468779"/>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p6"/>
            <p:cNvSpPr/>
            <p:nvPr/>
          </p:nvSpPr>
          <p:spPr>
            <a:xfrm>
              <a:off x="22569" y="1798199"/>
              <a:ext cx="283736" cy="306662"/>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p6"/>
            <p:cNvSpPr/>
            <p:nvPr/>
          </p:nvSpPr>
          <p:spPr>
            <a:xfrm>
              <a:off x="8816815" y="1879257"/>
              <a:ext cx="391184" cy="382367"/>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6"/>
            <p:cNvSpPr/>
            <p:nvPr/>
          </p:nvSpPr>
          <p:spPr>
            <a:xfrm>
              <a:off x="8575403" y="2471293"/>
              <a:ext cx="250292" cy="243175"/>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6"/>
            <p:cNvSpPr/>
            <p:nvPr/>
          </p:nvSpPr>
          <p:spPr>
            <a:xfrm>
              <a:off x="7544632" y="2402579"/>
              <a:ext cx="170997" cy="174462"/>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6"/>
            <p:cNvSpPr/>
            <p:nvPr/>
          </p:nvSpPr>
          <p:spPr>
            <a:xfrm>
              <a:off x="6933198" y="1935627"/>
              <a:ext cx="322533" cy="322470"/>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6"/>
            <p:cNvSpPr/>
            <p:nvPr/>
          </p:nvSpPr>
          <p:spPr>
            <a:xfrm>
              <a:off x="6760500" y="1343591"/>
              <a:ext cx="334878" cy="340105"/>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6"/>
            <p:cNvSpPr/>
            <p:nvPr/>
          </p:nvSpPr>
          <p:spPr>
            <a:xfrm>
              <a:off x="6166701" y="3361110"/>
              <a:ext cx="190396" cy="185043"/>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6"/>
            <p:cNvSpPr/>
            <p:nvPr/>
          </p:nvSpPr>
          <p:spPr>
            <a:xfrm>
              <a:off x="5698048" y="2538243"/>
              <a:ext cx="236184" cy="230894"/>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6"/>
            <p:cNvSpPr/>
            <p:nvPr/>
          </p:nvSpPr>
          <p:spPr>
            <a:xfrm>
              <a:off x="5114830" y="1458093"/>
              <a:ext cx="264338" cy="259110"/>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p6"/>
            <p:cNvSpPr/>
            <p:nvPr/>
          </p:nvSpPr>
          <p:spPr>
            <a:xfrm>
              <a:off x="4142191" y="2155877"/>
              <a:ext cx="232594" cy="229130"/>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p6"/>
            <p:cNvSpPr/>
            <p:nvPr/>
          </p:nvSpPr>
          <p:spPr>
            <a:xfrm>
              <a:off x="4064660" y="3322312"/>
              <a:ext cx="313653" cy="306662"/>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6"/>
            <p:cNvSpPr/>
            <p:nvPr/>
          </p:nvSpPr>
          <p:spPr>
            <a:xfrm>
              <a:off x="3070859" y="3479139"/>
              <a:ext cx="165707" cy="169234"/>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6"/>
            <p:cNvSpPr/>
            <p:nvPr/>
          </p:nvSpPr>
          <p:spPr>
            <a:xfrm>
              <a:off x="2663866" y="2286250"/>
              <a:ext cx="181516" cy="183342"/>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6"/>
            <p:cNvSpPr/>
            <p:nvPr/>
          </p:nvSpPr>
          <p:spPr>
            <a:xfrm>
              <a:off x="2269155" y="2710878"/>
              <a:ext cx="281973" cy="282036"/>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6"/>
            <p:cNvSpPr/>
            <p:nvPr/>
          </p:nvSpPr>
          <p:spPr>
            <a:xfrm>
              <a:off x="1631268" y="1960253"/>
              <a:ext cx="199214" cy="195687"/>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6"/>
            <p:cNvSpPr/>
            <p:nvPr/>
          </p:nvSpPr>
          <p:spPr>
            <a:xfrm>
              <a:off x="639294" y="1741767"/>
              <a:ext cx="310189" cy="304898"/>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6"/>
            <p:cNvSpPr/>
            <p:nvPr/>
          </p:nvSpPr>
          <p:spPr>
            <a:xfrm>
              <a:off x="345039" y="2192847"/>
              <a:ext cx="267865" cy="266164"/>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6"/>
            <p:cNvSpPr/>
            <p:nvPr/>
          </p:nvSpPr>
          <p:spPr>
            <a:xfrm>
              <a:off x="373193" y="3043930"/>
              <a:ext cx="215022" cy="215022"/>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6"/>
            <p:cNvSpPr/>
            <p:nvPr/>
          </p:nvSpPr>
          <p:spPr>
            <a:xfrm>
              <a:off x="8489054" y="3547853"/>
              <a:ext cx="243238" cy="218549"/>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6"/>
            <p:cNvSpPr/>
            <p:nvPr/>
          </p:nvSpPr>
          <p:spPr>
            <a:xfrm>
              <a:off x="7312038" y="1516226"/>
              <a:ext cx="444090" cy="407119"/>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6"/>
            <p:cNvSpPr/>
            <p:nvPr/>
          </p:nvSpPr>
          <p:spPr>
            <a:xfrm>
              <a:off x="6582574" y="2310939"/>
              <a:ext cx="287263" cy="278446"/>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6"/>
            <p:cNvSpPr/>
            <p:nvPr/>
          </p:nvSpPr>
          <p:spPr>
            <a:xfrm>
              <a:off x="5712156" y="1662472"/>
              <a:ext cx="234358" cy="218612"/>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6"/>
            <p:cNvSpPr/>
            <p:nvPr/>
          </p:nvSpPr>
          <p:spPr>
            <a:xfrm>
              <a:off x="5068979" y="2437786"/>
              <a:ext cx="327824" cy="373612"/>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6"/>
            <p:cNvSpPr/>
            <p:nvPr/>
          </p:nvSpPr>
          <p:spPr>
            <a:xfrm>
              <a:off x="4802941" y="1859859"/>
              <a:ext cx="271392" cy="294317"/>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6"/>
            <p:cNvSpPr/>
            <p:nvPr/>
          </p:nvSpPr>
          <p:spPr>
            <a:xfrm>
              <a:off x="5269830" y="3479139"/>
              <a:ext cx="333114" cy="375376"/>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6"/>
            <p:cNvSpPr/>
            <p:nvPr/>
          </p:nvSpPr>
          <p:spPr>
            <a:xfrm>
              <a:off x="3580072" y="3547853"/>
              <a:ext cx="273155" cy="243238"/>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6"/>
            <p:cNvSpPr/>
            <p:nvPr/>
          </p:nvSpPr>
          <p:spPr>
            <a:xfrm>
              <a:off x="3026834" y="2788410"/>
              <a:ext cx="260811" cy="237948"/>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6"/>
            <p:cNvSpPr/>
            <p:nvPr/>
          </p:nvSpPr>
          <p:spPr>
            <a:xfrm>
              <a:off x="2355504" y="1625501"/>
              <a:ext cx="266101" cy="285500"/>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6"/>
            <p:cNvSpPr/>
            <p:nvPr/>
          </p:nvSpPr>
          <p:spPr>
            <a:xfrm>
              <a:off x="1608405" y="3198993"/>
              <a:ext cx="363031" cy="384193"/>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6"/>
            <p:cNvSpPr/>
            <p:nvPr/>
          </p:nvSpPr>
          <p:spPr>
            <a:xfrm>
              <a:off x="1580189" y="2325048"/>
              <a:ext cx="303135" cy="294317"/>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6"/>
            <p:cNvSpPr/>
            <p:nvPr/>
          </p:nvSpPr>
          <p:spPr>
            <a:xfrm>
              <a:off x="1116764" y="1266060"/>
              <a:ext cx="380666" cy="437036"/>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6"/>
            <p:cNvSpPr/>
            <p:nvPr/>
          </p:nvSpPr>
          <p:spPr>
            <a:xfrm>
              <a:off x="574107" y="2599903"/>
              <a:ext cx="303135" cy="281973"/>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6"/>
            <p:cNvSpPr/>
            <p:nvPr/>
          </p:nvSpPr>
          <p:spPr>
            <a:xfrm>
              <a:off x="165287" y="3535508"/>
              <a:ext cx="391247" cy="340168"/>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6"/>
            <p:cNvSpPr/>
            <p:nvPr/>
          </p:nvSpPr>
          <p:spPr>
            <a:xfrm>
              <a:off x="-47908" y="2476583"/>
              <a:ext cx="253819" cy="257284"/>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6"/>
            <p:cNvSpPr/>
            <p:nvPr/>
          </p:nvSpPr>
          <p:spPr>
            <a:xfrm>
              <a:off x="8473183" y="1451039"/>
              <a:ext cx="303135" cy="276745"/>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6"/>
            <p:cNvSpPr/>
            <p:nvPr/>
          </p:nvSpPr>
          <p:spPr>
            <a:xfrm>
              <a:off x="8267041" y="2962871"/>
              <a:ext cx="172761" cy="178052"/>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6"/>
            <p:cNvSpPr/>
            <p:nvPr/>
          </p:nvSpPr>
          <p:spPr>
            <a:xfrm>
              <a:off x="7423076" y="2797227"/>
              <a:ext cx="165644" cy="153362"/>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6"/>
            <p:cNvSpPr/>
            <p:nvPr/>
          </p:nvSpPr>
          <p:spPr>
            <a:xfrm>
              <a:off x="6119149" y="2584032"/>
              <a:ext cx="248529" cy="243238"/>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6"/>
            <p:cNvSpPr/>
            <p:nvPr/>
          </p:nvSpPr>
          <p:spPr>
            <a:xfrm>
              <a:off x="5576429" y="3013950"/>
              <a:ext cx="237948" cy="260874"/>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6"/>
            <p:cNvSpPr/>
            <p:nvPr/>
          </p:nvSpPr>
          <p:spPr>
            <a:xfrm>
              <a:off x="4713065" y="2391998"/>
              <a:ext cx="183279" cy="190333"/>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6"/>
            <p:cNvSpPr/>
            <p:nvPr/>
          </p:nvSpPr>
          <p:spPr>
            <a:xfrm>
              <a:off x="4223250" y="2617538"/>
              <a:ext cx="289027" cy="259047"/>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6"/>
            <p:cNvSpPr/>
            <p:nvPr/>
          </p:nvSpPr>
          <p:spPr>
            <a:xfrm>
              <a:off x="3483142" y="1593758"/>
              <a:ext cx="236184" cy="213322"/>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6"/>
            <p:cNvSpPr/>
            <p:nvPr/>
          </p:nvSpPr>
          <p:spPr>
            <a:xfrm>
              <a:off x="3527230" y="2266852"/>
              <a:ext cx="190333" cy="176288"/>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6"/>
            <p:cNvSpPr/>
            <p:nvPr/>
          </p:nvSpPr>
          <p:spPr>
            <a:xfrm>
              <a:off x="2894634" y="1902120"/>
              <a:ext cx="111101" cy="119919"/>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6"/>
            <p:cNvSpPr/>
            <p:nvPr/>
          </p:nvSpPr>
          <p:spPr>
            <a:xfrm>
              <a:off x="1835709" y="1414069"/>
              <a:ext cx="244939" cy="267865"/>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6"/>
            <p:cNvSpPr/>
            <p:nvPr/>
          </p:nvSpPr>
          <p:spPr>
            <a:xfrm>
              <a:off x="1116764" y="2266852"/>
              <a:ext cx="185106" cy="179815"/>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6"/>
            <p:cNvSpPr/>
            <p:nvPr/>
          </p:nvSpPr>
          <p:spPr>
            <a:xfrm>
              <a:off x="334458" y="1620210"/>
              <a:ext cx="119856" cy="123383"/>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35" name="Google Shape;635;p6"/>
          <p:cNvSpPr/>
          <p:nvPr/>
        </p:nvSpPr>
        <p:spPr>
          <a:xfrm>
            <a:off x="1334550" y="528970"/>
            <a:ext cx="6474900" cy="3941400"/>
          </a:xfrm>
          <a:prstGeom prst="roundRect">
            <a:avLst>
              <a:gd fmla="val 3250" name="adj"/>
            </a:avLst>
          </a:prstGeom>
          <a:solidFill>
            <a:srgbClr val="EDF1F9"/>
          </a:solidFill>
          <a:ln cap="flat" cmpd="sng" w="76200">
            <a:solidFill>
              <a:srgbClr val="FFFFFF"/>
            </a:solidFill>
            <a:prstDash val="solid"/>
            <a:miter lim="8000"/>
            <a:headEnd len="sm" w="sm" type="none"/>
            <a:tailEnd len="sm" w="sm" type="none"/>
          </a:ln>
          <a:effectLst>
            <a:outerShdw blurRad="257175" rotWithShape="0" algn="bl" dir="5400000" dist="76200">
              <a:srgbClr val="073763">
                <a:alpha val="2470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6"/>
          <p:cNvSpPr txBox="1"/>
          <p:nvPr>
            <p:ph type="title"/>
          </p:nvPr>
        </p:nvSpPr>
        <p:spPr>
          <a:xfrm>
            <a:off x="1522225" y="762000"/>
            <a:ext cx="6099600" cy="674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rgbClr val="A01B0D"/>
              </a:buClr>
              <a:buSzPts val="2800"/>
              <a:buNone/>
              <a:defRPr>
                <a:solidFill>
                  <a:srgbClr val="A01B0D"/>
                </a:solidFill>
              </a:defRPr>
            </a:lvl1pPr>
            <a:lvl2pPr lvl="1" algn="ctr">
              <a:lnSpc>
                <a:spcPct val="100000"/>
              </a:lnSpc>
              <a:spcBef>
                <a:spcPts val="0"/>
              </a:spcBef>
              <a:spcAft>
                <a:spcPts val="0"/>
              </a:spcAft>
              <a:buClr>
                <a:srgbClr val="A01B0D"/>
              </a:buClr>
              <a:buSzPts val="2800"/>
              <a:buNone/>
              <a:defRPr>
                <a:solidFill>
                  <a:srgbClr val="A01B0D"/>
                </a:solidFill>
              </a:defRPr>
            </a:lvl2pPr>
            <a:lvl3pPr lvl="2" algn="ctr">
              <a:lnSpc>
                <a:spcPct val="100000"/>
              </a:lnSpc>
              <a:spcBef>
                <a:spcPts val="0"/>
              </a:spcBef>
              <a:spcAft>
                <a:spcPts val="0"/>
              </a:spcAft>
              <a:buClr>
                <a:srgbClr val="A01B0D"/>
              </a:buClr>
              <a:buSzPts val="2800"/>
              <a:buNone/>
              <a:defRPr>
                <a:solidFill>
                  <a:srgbClr val="A01B0D"/>
                </a:solidFill>
              </a:defRPr>
            </a:lvl3pPr>
            <a:lvl4pPr lvl="3" algn="ctr">
              <a:lnSpc>
                <a:spcPct val="100000"/>
              </a:lnSpc>
              <a:spcBef>
                <a:spcPts val="0"/>
              </a:spcBef>
              <a:spcAft>
                <a:spcPts val="0"/>
              </a:spcAft>
              <a:buClr>
                <a:srgbClr val="A01B0D"/>
              </a:buClr>
              <a:buSzPts val="2800"/>
              <a:buNone/>
              <a:defRPr>
                <a:solidFill>
                  <a:srgbClr val="A01B0D"/>
                </a:solidFill>
              </a:defRPr>
            </a:lvl4pPr>
            <a:lvl5pPr lvl="4" algn="ctr">
              <a:lnSpc>
                <a:spcPct val="100000"/>
              </a:lnSpc>
              <a:spcBef>
                <a:spcPts val="0"/>
              </a:spcBef>
              <a:spcAft>
                <a:spcPts val="0"/>
              </a:spcAft>
              <a:buClr>
                <a:srgbClr val="A01B0D"/>
              </a:buClr>
              <a:buSzPts val="2800"/>
              <a:buNone/>
              <a:defRPr>
                <a:solidFill>
                  <a:srgbClr val="A01B0D"/>
                </a:solidFill>
              </a:defRPr>
            </a:lvl5pPr>
            <a:lvl6pPr lvl="5" algn="ctr">
              <a:lnSpc>
                <a:spcPct val="100000"/>
              </a:lnSpc>
              <a:spcBef>
                <a:spcPts val="0"/>
              </a:spcBef>
              <a:spcAft>
                <a:spcPts val="0"/>
              </a:spcAft>
              <a:buClr>
                <a:srgbClr val="A01B0D"/>
              </a:buClr>
              <a:buSzPts val="2800"/>
              <a:buNone/>
              <a:defRPr>
                <a:solidFill>
                  <a:srgbClr val="A01B0D"/>
                </a:solidFill>
              </a:defRPr>
            </a:lvl6pPr>
            <a:lvl7pPr lvl="6" algn="ctr">
              <a:lnSpc>
                <a:spcPct val="100000"/>
              </a:lnSpc>
              <a:spcBef>
                <a:spcPts val="0"/>
              </a:spcBef>
              <a:spcAft>
                <a:spcPts val="0"/>
              </a:spcAft>
              <a:buClr>
                <a:srgbClr val="A01B0D"/>
              </a:buClr>
              <a:buSzPts val="2800"/>
              <a:buNone/>
              <a:defRPr>
                <a:solidFill>
                  <a:srgbClr val="A01B0D"/>
                </a:solidFill>
              </a:defRPr>
            </a:lvl7pPr>
            <a:lvl8pPr lvl="7" algn="ctr">
              <a:lnSpc>
                <a:spcPct val="100000"/>
              </a:lnSpc>
              <a:spcBef>
                <a:spcPts val="0"/>
              </a:spcBef>
              <a:spcAft>
                <a:spcPts val="0"/>
              </a:spcAft>
              <a:buClr>
                <a:srgbClr val="A01B0D"/>
              </a:buClr>
              <a:buSzPts val="2800"/>
              <a:buNone/>
              <a:defRPr>
                <a:solidFill>
                  <a:srgbClr val="A01B0D"/>
                </a:solidFill>
              </a:defRPr>
            </a:lvl8pPr>
            <a:lvl9pPr lvl="8" algn="ctr">
              <a:lnSpc>
                <a:spcPct val="100000"/>
              </a:lnSpc>
              <a:spcBef>
                <a:spcPts val="0"/>
              </a:spcBef>
              <a:spcAft>
                <a:spcPts val="0"/>
              </a:spcAft>
              <a:buClr>
                <a:srgbClr val="A01B0D"/>
              </a:buClr>
              <a:buSzPts val="2800"/>
              <a:buNone/>
              <a:defRPr>
                <a:solidFill>
                  <a:srgbClr val="A01B0D"/>
                </a:solidFill>
              </a:defRPr>
            </a:lvl9pPr>
          </a:lstStyle>
          <a:p/>
        </p:txBody>
      </p:sp>
      <p:sp>
        <p:nvSpPr>
          <p:cNvPr id="637" name="Google Shape;637;p6"/>
          <p:cNvSpPr txBox="1"/>
          <p:nvPr>
            <p:ph idx="1" type="body"/>
          </p:nvPr>
        </p:nvSpPr>
        <p:spPr>
          <a:xfrm>
            <a:off x="1603000" y="1433925"/>
            <a:ext cx="5938200" cy="2736000"/>
          </a:xfrm>
          <a:prstGeom prst="rect">
            <a:avLst/>
          </a:prstGeom>
          <a:noFill/>
          <a:ln>
            <a:noFill/>
          </a:ln>
        </p:spPr>
        <p:txBody>
          <a:bodyPr anchorCtr="0" anchor="t" bIns="91425" lIns="91425" spcFirstLastPara="1" rIns="91425" wrap="square" tIns="91425">
            <a:noAutofit/>
          </a:bodyPr>
          <a:lstStyle>
            <a:lvl1pPr indent="-342900" lvl="0" marL="457200" algn="l">
              <a:lnSpc>
                <a:spcPct val="100000"/>
              </a:lnSpc>
              <a:spcBef>
                <a:spcPts val="600"/>
              </a:spcBef>
              <a:spcAft>
                <a:spcPts val="0"/>
              </a:spcAft>
              <a:buSzPts val="1800"/>
              <a:buChar char="❄"/>
              <a:defRPr/>
            </a:lvl1pPr>
            <a:lvl2pPr indent="-342900" lvl="1" marL="914400" algn="l">
              <a:lnSpc>
                <a:spcPct val="100000"/>
              </a:lnSpc>
              <a:spcBef>
                <a:spcPts val="0"/>
              </a:spcBef>
              <a:spcAft>
                <a:spcPts val="0"/>
              </a:spcAft>
              <a:buSzPts val="1800"/>
              <a:buChar char="☆"/>
              <a:defRPr/>
            </a:lvl2pPr>
            <a:lvl3pPr indent="-342900" lvl="2" marL="1371600" algn="l">
              <a:lnSpc>
                <a:spcPct val="100000"/>
              </a:lnSpc>
              <a:spcBef>
                <a:spcPts val="0"/>
              </a:spcBef>
              <a:spcAft>
                <a:spcPts val="0"/>
              </a:spcAft>
              <a:buSzPts val="1800"/>
              <a:buChar char="■"/>
              <a:defRPr/>
            </a:lvl3pPr>
            <a:lvl4pPr indent="-342900" lvl="3" marL="1828800" algn="l">
              <a:lnSpc>
                <a:spcPct val="100000"/>
              </a:lnSpc>
              <a:spcBef>
                <a:spcPts val="0"/>
              </a:spcBef>
              <a:spcAft>
                <a:spcPts val="0"/>
              </a:spcAft>
              <a:buSzPts val="1800"/>
              <a:buChar char="●"/>
              <a:defRPr/>
            </a:lvl4pPr>
            <a:lvl5pPr indent="-342900" lvl="4" marL="2286000" algn="l">
              <a:lnSpc>
                <a:spcPct val="100000"/>
              </a:lnSpc>
              <a:spcBef>
                <a:spcPts val="0"/>
              </a:spcBef>
              <a:spcAft>
                <a:spcPts val="0"/>
              </a:spcAft>
              <a:buSzPts val="1800"/>
              <a:buChar char="○"/>
              <a:defRPr/>
            </a:lvl5pPr>
            <a:lvl6pPr indent="-342900" lvl="5" marL="2743200" algn="l">
              <a:lnSpc>
                <a:spcPct val="100000"/>
              </a:lnSpc>
              <a:spcBef>
                <a:spcPts val="0"/>
              </a:spcBef>
              <a:spcAft>
                <a:spcPts val="0"/>
              </a:spcAft>
              <a:buSzPts val="1800"/>
              <a:buChar char="■"/>
              <a:defRPr/>
            </a:lvl6pPr>
            <a:lvl7pPr indent="-342900" lvl="6" marL="3200400" algn="l">
              <a:lnSpc>
                <a:spcPct val="100000"/>
              </a:lnSpc>
              <a:spcBef>
                <a:spcPts val="0"/>
              </a:spcBef>
              <a:spcAft>
                <a:spcPts val="0"/>
              </a:spcAft>
              <a:buSzPts val="1800"/>
              <a:buChar char="●"/>
              <a:defRPr/>
            </a:lvl7pPr>
            <a:lvl8pPr indent="-342900" lvl="7" marL="3657600" algn="l">
              <a:lnSpc>
                <a:spcPct val="100000"/>
              </a:lnSpc>
              <a:spcBef>
                <a:spcPts val="0"/>
              </a:spcBef>
              <a:spcAft>
                <a:spcPts val="0"/>
              </a:spcAft>
              <a:buSzPts val="1800"/>
              <a:buChar char="○"/>
              <a:defRPr/>
            </a:lvl8pPr>
            <a:lvl9pPr indent="-342900" lvl="8" marL="4114800" algn="l">
              <a:lnSpc>
                <a:spcPct val="100000"/>
              </a:lnSpc>
              <a:spcBef>
                <a:spcPts val="0"/>
              </a:spcBef>
              <a:spcAft>
                <a:spcPts val="0"/>
              </a:spcAft>
              <a:buSzPts val="1800"/>
              <a:buChar char="■"/>
              <a:defRPr/>
            </a:lvl9pPr>
          </a:lstStyle>
          <a:p/>
        </p:txBody>
      </p:sp>
      <p:grpSp>
        <p:nvGrpSpPr>
          <p:cNvPr id="638" name="Google Shape;638;p6"/>
          <p:cNvGrpSpPr/>
          <p:nvPr/>
        </p:nvGrpSpPr>
        <p:grpSpPr>
          <a:xfrm>
            <a:off x="4499550" y="10623"/>
            <a:ext cx="144900" cy="814532"/>
            <a:chOff x="4499550" y="10623"/>
            <a:chExt cx="144900" cy="814532"/>
          </a:xfrm>
        </p:grpSpPr>
        <p:sp>
          <p:nvSpPr>
            <p:cNvPr id="639" name="Google Shape;639;p6"/>
            <p:cNvSpPr/>
            <p:nvPr/>
          </p:nvSpPr>
          <p:spPr>
            <a:xfrm>
              <a:off x="4499550" y="680255"/>
              <a:ext cx="144900" cy="144900"/>
            </a:xfrm>
            <a:prstGeom prst="ellipse">
              <a:avLst/>
            </a:prstGeom>
            <a:gradFill>
              <a:gsLst>
                <a:gs pos="0">
                  <a:srgbClr val="D4E5F5"/>
                </a:gs>
                <a:gs pos="100000">
                  <a:srgbClr val="70A4D5"/>
                </a:gs>
              </a:gsLst>
              <a:path path="circle">
                <a:fillToRect b="50%" l="50%" r="50%" t="50%"/>
              </a:path>
              <a:tileRect/>
            </a:gradFill>
            <a:ln cap="rnd" cmpd="sng" w="285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40" name="Google Shape;640;p6"/>
            <p:cNvCxnSpPr/>
            <p:nvPr/>
          </p:nvCxnSpPr>
          <p:spPr>
            <a:xfrm rot="10800000">
              <a:off x="4571999" y="10623"/>
              <a:ext cx="0" cy="706200"/>
            </a:xfrm>
            <a:prstGeom prst="straightConnector1">
              <a:avLst/>
            </a:prstGeom>
            <a:noFill/>
            <a:ln cap="rnd" cmpd="sng" w="19050">
              <a:solidFill>
                <a:srgbClr val="BFC9E2"/>
              </a:solidFill>
              <a:prstDash val="solid"/>
              <a:round/>
              <a:headEnd len="sm" w="sm" type="none"/>
              <a:tailEnd len="sm" w="sm" type="none"/>
            </a:ln>
          </p:spPr>
        </p:cxn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2 columns" type="twoColTx">
  <p:cSld name="TITLE_AND_TWO_COLUMNS">
    <p:spTree>
      <p:nvGrpSpPr>
        <p:cNvPr id="641" name="Shape 641"/>
        <p:cNvGrpSpPr/>
        <p:nvPr/>
      </p:nvGrpSpPr>
      <p:grpSpPr>
        <a:xfrm>
          <a:off x="0" y="0"/>
          <a:ext cx="0" cy="0"/>
          <a:chOff x="0" y="0"/>
          <a:chExt cx="0" cy="0"/>
        </a:xfrm>
      </p:grpSpPr>
      <p:grpSp>
        <p:nvGrpSpPr>
          <p:cNvPr id="642" name="Google Shape;642;p7"/>
          <p:cNvGrpSpPr/>
          <p:nvPr/>
        </p:nvGrpSpPr>
        <p:grpSpPr>
          <a:xfrm>
            <a:off x="-118431" y="2560908"/>
            <a:ext cx="9380861" cy="2646635"/>
            <a:chOff x="-47908" y="1266060"/>
            <a:chExt cx="9255907" cy="2611381"/>
          </a:xfrm>
        </p:grpSpPr>
        <p:sp>
          <p:nvSpPr>
            <p:cNvPr id="643" name="Google Shape;643;p7"/>
            <p:cNvSpPr/>
            <p:nvPr/>
          </p:nvSpPr>
          <p:spPr>
            <a:xfrm>
              <a:off x="8527852" y="1664235"/>
              <a:ext cx="82885" cy="84648"/>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7"/>
            <p:cNvSpPr/>
            <p:nvPr/>
          </p:nvSpPr>
          <p:spPr>
            <a:xfrm>
              <a:off x="8249406" y="2517081"/>
              <a:ext cx="156889" cy="156889"/>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7"/>
            <p:cNvSpPr/>
            <p:nvPr/>
          </p:nvSpPr>
          <p:spPr>
            <a:xfrm>
              <a:off x="7290875" y="3655364"/>
              <a:ext cx="98757" cy="96930"/>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7"/>
            <p:cNvSpPr/>
            <p:nvPr/>
          </p:nvSpPr>
          <p:spPr>
            <a:xfrm>
              <a:off x="7081207" y="2532953"/>
              <a:ext cx="135727" cy="135727"/>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7"/>
            <p:cNvSpPr/>
            <p:nvPr/>
          </p:nvSpPr>
          <p:spPr>
            <a:xfrm>
              <a:off x="6499752" y="2987560"/>
              <a:ext cx="178052" cy="176225"/>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7"/>
            <p:cNvSpPr/>
            <p:nvPr/>
          </p:nvSpPr>
          <p:spPr>
            <a:xfrm>
              <a:off x="6113858" y="1792908"/>
              <a:ext cx="135727" cy="137491"/>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7"/>
            <p:cNvSpPr/>
            <p:nvPr/>
          </p:nvSpPr>
          <p:spPr>
            <a:xfrm>
              <a:off x="5705102" y="3334657"/>
              <a:ext cx="177989" cy="178052"/>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7"/>
            <p:cNvSpPr/>
            <p:nvPr/>
          </p:nvSpPr>
          <p:spPr>
            <a:xfrm>
              <a:off x="5419602" y="1895066"/>
              <a:ext cx="130500" cy="130500"/>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7"/>
            <p:cNvSpPr/>
            <p:nvPr/>
          </p:nvSpPr>
          <p:spPr>
            <a:xfrm>
              <a:off x="4735990" y="2897684"/>
              <a:ext cx="135727" cy="135727"/>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7"/>
            <p:cNvSpPr/>
            <p:nvPr/>
          </p:nvSpPr>
          <p:spPr>
            <a:xfrm>
              <a:off x="3775696" y="2612248"/>
              <a:ext cx="144545" cy="144545"/>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7"/>
            <p:cNvSpPr/>
            <p:nvPr/>
          </p:nvSpPr>
          <p:spPr>
            <a:xfrm>
              <a:off x="2827684" y="3163723"/>
              <a:ext cx="132263" cy="132200"/>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7"/>
            <p:cNvSpPr/>
            <p:nvPr/>
          </p:nvSpPr>
          <p:spPr>
            <a:xfrm>
              <a:off x="3116647" y="2388471"/>
              <a:ext cx="172761" cy="172698"/>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7"/>
            <p:cNvSpPr/>
            <p:nvPr/>
          </p:nvSpPr>
          <p:spPr>
            <a:xfrm>
              <a:off x="2760733" y="3702916"/>
              <a:ext cx="174525" cy="174525"/>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7"/>
            <p:cNvSpPr/>
            <p:nvPr/>
          </p:nvSpPr>
          <p:spPr>
            <a:xfrm>
              <a:off x="1981955" y="2964635"/>
              <a:ext cx="103984" cy="10228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7"/>
            <p:cNvSpPr/>
            <p:nvPr/>
          </p:nvSpPr>
          <p:spPr>
            <a:xfrm>
              <a:off x="1227802" y="2629848"/>
              <a:ext cx="102221" cy="100457"/>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7"/>
            <p:cNvSpPr/>
            <p:nvPr/>
          </p:nvSpPr>
          <p:spPr>
            <a:xfrm>
              <a:off x="808402" y="2275669"/>
              <a:ext cx="141081" cy="141018"/>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7"/>
            <p:cNvSpPr/>
            <p:nvPr/>
          </p:nvSpPr>
          <p:spPr>
            <a:xfrm>
              <a:off x="71884" y="2948763"/>
              <a:ext cx="181579" cy="183342"/>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7"/>
            <p:cNvSpPr/>
            <p:nvPr/>
          </p:nvSpPr>
          <p:spPr>
            <a:xfrm>
              <a:off x="641057" y="3442168"/>
              <a:ext cx="236184" cy="244939"/>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7"/>
            <p:cNvSpPr/>
            <p:nvPr/>
          </p:nvSpPr>
          <p:spPr>
            <a:xfrm>
              <a:off x="1490313" y="2740858"/>
              <a:ext cx="151599" cy="144545"/>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7"/>
            <p:cNvSpPr/>
            <p:nvPr/>
          </p:nvSpPr>
          <p:spPr>
            <a:xfrm>
              <a:off x="3282291" y="2009631"/>
              <a:ext cx="70540" cy="68777"/>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7"/>
            <p:cNvSpPr/>
            <p:nvPr/>
          </p:nvSpPr>
          <p:spPr>
            <a:xfrm>
              <a:off x="2078822" y="1895066"/>
              <a:ext cx="130500" cy="126973"/>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7"/>
            <p:cNvSpPr/>
            <p:nvPr/>
          </p:nvSpPr>
          <p:spPr>
            <a:xfrm>
              <a:off x="2699073" y="2851833"/>
              <a:ext cx="160416" cy="153362"/>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7"/>
            <p:cNvSpPr/>
            <p:nvPr/>
          </p:nvSpPr>
          <p:spPr>
            <a:xfrm>
              <a:off x="1366993" y="3531981"/>
              <a:ext cx="148072" cy="151599"/>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7"/>
            <p:cNvSpPr/>
            <p:nvPr/>
          </p:nvSpPr>
          <p:spPr>
            <a:xfrm>
              <a:off x="3786214" y="2007868"/>
              <a:ext cx="128736" cy="133964"/>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7"/>
            <p:cNvSpPr/>
            <p:nvPr/>
          </p:nvSpPr>
          <p:spPr>
            <a:xfrm>
              <a:off x="3976547" y="2915320"/>
              <a:ext cx="248466" cy="255520"/>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7"/>
            <p:cNvSpPr/>
            <p:nvPr/>
          </p:nvSpPr>
          <p:spPr>
            <a:xfrm>
              <a:off x="4723646" y="3399844"/>
              <a:ext cx="162180" cy="155126"/>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7"/>
            <p:cNvSpPr/>
            <p:nvPr/>
          </p:nvSpPr>
          <p:spPr>
            <a:xfrm>
              <a:off x="322114" y="2751439"/>
              <a:ext cx="72304" cy="70540"/>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7"/>
            <p:cNvSpPr/>
            <p:nvPr/>
          </p:nvSpPr>
          <p:spPr>
            <a:xfrm>
              <a:off x="5254021" y="2236935"/>
              <a:ext cx="119856" cy="123383"/>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7"/>
            <p:cNvSpPr/>
            <p:nvPr/>
          </p:nvSpPr>
          <p:spPr>
            <a:xfrm>
              <a:off x="6052199" y="3006896"/>
              <a:ext cx="176288" cy="176288"/>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7"/>
            <p:cNvSpPr/>
            <p:nvPr/>
          </p:nvSpPr>
          <p:spPr>
            <a:xfrm>
              <a:off x="6538486" y="1757638"/>
              <a:ext cx="63549" cy="67013"/>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7"/>
            <p:cNvSpPr/>
            <p:nvPr/>
          </p:nvSpPr>
          <p:spPr>
            <a:xfrm>
              <a:off x="6822223" y="2813099"/>
              <a:ext cx="82822" cy="81121"/>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7"/>
            <p:cNvSpPr/>
            <p:nvPr/>
          </p:nvSpPr>
          <p:spPr>
            <a:xfrm>
              <a:off x="7914654" y="2682725"/>
              <a:ext cx="176288" cy="177989"/>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7"/>
            <p:cNvSpPr/>
            <p:nvPr/>
          </p:nvSpPr>
          <p:spPr>
            <a:xfrm>
              <a:off x="8864367" y="2828971"/>
              <a:ext cx="148072" cy="155126"/>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7"/>
            <p:cNvSpPr/>
            <p:nvPr/>
          </p:nvSpPr>
          <p:spPr>
            <a:xfrm>
              <a:off x="8631773" y="3174304"/>
              <a:ext cx="112865" cy="116392"/>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7"/>
            <p:cNvSpPr/>
            <p:nvPr/>
          </p:nvSpPr>
          <p:spPr>
            <a:xfrm>
              <a:off x="8876712" y="1470438"/>
              <a:ext cx="149835" cy="155126"/>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7"/>
            <p:cNvSpPr/>
            <p:nvPr/>
          </p:nvSpPr>
          <p:spPr>
            <a:xfrm>
              <a:off x="8434449" y="1970834"/>
              <a:ext cx="206205" cy="200977"/>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7"/>
            <p:cNvSpPr/>
            <p:nvPr/>
          </p:nvSpPr>
          <p:spPr>
            <a:xfrm>
              <a:off x="8473183" y="2007868"/>
              <a:ext cx="128736" cy="125146"/>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
            <p:cNvSpPr/>
            <p:nvPr/>
          </p:nvSpPr>
          <p:spPr>
            <a:xfrm>
              <a:off x="8434449" y="1970834"/>
              <a:ext cx="206205" cy="200977"/>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
            <p:cNvSpPr/>
            <p:nvPr/>
          </p:nvSpPr>
          <p:spPr>
            <a:xfrm>
              <a:off x="7031891" y="3079137"/>
              <a:ext cx="306662" cy="336641"/>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
            <p:cNvSpPr/>
            <p:nvPr/>
          </p:nvSpPr>
          <p:spPr>
            <a:xfrm>
              <a:off x="7090024" y="3144387"/>
              <a:ext cx="190333" cy="207968"/>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
            <p:cNvSpPr/>
            <p:nvPr/>
          </p:nvSpPr>
          <p:spPr>
            <a:xfrm>
              <a:off x="7031891" y="3079137"/>
              <a:ext cx="306662" cy="336641"/>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7"/>
            <p:cNvSpPr/>
            <p:nvPr/>
          </p:nvSpPr>
          <p:spPr>
            <a:xfrm>
              <a:off x="6630126" y="3311731"/>
              <a:ext cx="190396" cy="167470"/>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7"/>
            <p:cNvSpPr/>
            <p:nvPr/>
          </p:nvSpPr>
          <p:spPr>
            <a:xfrm>
              <a:off x="6667160" y="3343475"/>
              <a:ext cx="118092" cy="103984"/>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7"/>
            <p:cNvSpPr/>
            <p:nvPr/>
          </p:nvSpPr>
          <p:spPr>
            <a:xfrm>
              <a:off x="6630126" y="3311731"/>
              <a:ext cx="190396" cy="167470"/>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
            <p:cNvSpPr/>
            <p:nvPr/>
          </p:nvSpPr>
          <p:spPr>
            <a:xfrm>
              <a:off x="5742073" y="2058946"/>
              <a:ext cx="281973" cy="276682"/>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
            <p:cNvSpPr/>
            <p:nvPr/>
          </p:nvSpPr>
          <p:spPr>
            <a:xfrm>
              <a:off x="5794915" y="2111789"/>
              <a:ext cx="174525" cy="170997"/>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
            <p:cNvSpPr/>
            <p:nvPr/>
          </p:nvSpPr>
          <p:spPr>
            <a:xfrm>
              <a:off x="5742073" y="2058946"/>
              <a:ext cx="281973" cy="276682"/>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
            <p:cNvSpPr/>
            <p:nvPr/>
          </p:nvSpPr>
          <p:spPr>
            <a:xfrm>
              <a:off x="5058398" y="2966398"/>
              <a:ext cx="130500" cy="144545"/>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
            <p:cNvSpPr/>
            <p:nvPr/>
          </p:nvSpPr>
          <p:spPr>
            <a:xfrm>
              <a:off x="5083087" y="2992851"/>
              <a:ext cx="81121" cy="89876"/>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
            <p:cNvSpPr/>
            <p:nvPr/>
          </p:nvSpPr>
          <p:spPr>
            <a:xfrm>
              <a:off x="5058398" y="2966398"/>
              <a:ext cx="130500" cy="144545"/>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
            <p:cNvSpPr/>
            <p:nvPr/>
          </p:nvSpPr>
          <p:spPr>
            <a:xfrm>
              <a:off x="4494578" y="2097744"/>
              <a:ext cx="74067" cy="77594"/>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
            <p:cNvSpPr/>
            <p:nvPr/>
          </p:nvSpPr>
          <p:spPr>
            <a:xfrm>
              <a:off x="4508686" y="2113552"/>
              <a:ext cx="45851" cy="4591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7"/>
            <p:cNvSpPr/>
            <p:nvPr/>
          </p:nvSpPr>
          <p:spPr>
            <a:xfrm>
              <a:off x="4494578" y="2097744"/>
              <a:ext cx="74067" cy="77594"/>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7"/>
            <p:cNvSpPr/>
            <p:nvPr/>
          </p:nvSpPr>
          <p:spPr>
            <a:xfrm>
              <a:off x="2866481" y="1442222"/>
              <a:ext cx="315479" cy="304898"/>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
            <p:cNvSpPr/>
            <p:nvPr/>
          </p:nvSpPr>
          <p:spPr>
            <a:xfrm>
              <a:off x="2926377" y="1500418"/>
              <a:ext cx="195624" cy="188570"/>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
            <p:cNvSpPr/>
            <p:nvPr/>
          </p:nvSpPr>
          <p:spPr>
            <a:xfrm>
              <a:off x="2866481" y="1442222"/>
              <a:ext cx="315479" cy="304898"/>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
            <p:cNvSpPr/>
            <p:nvPr/>
          </p:nvSpPr>
          <p:spPr>
            <a:xfrm>
              <a:off x="2173988" y="2284487"/>
              <a:ext cx="223840" cy="207968"/>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
            <p:cNvSpPr/>
            <p:nvPr/>
          </p:nvSpPr>
          <p:spPr>
            <a:xfrm>
              <a:off x="2216312" y="2323284"/>
              <a:ext cx="139254" cy="128673"/>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
            <p:cNvSpPr/>
            <p:nvPr/>
          </p:nvSpPr>
          <p:spPr>
            <a:xfrm>
              <a:off x="2173988" y="2284487"/>
              <a:ext cx="223840" cy="207968"/>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7"/>
            <p:cNvSpPr/>
            <p:nvPr/>
          </p:nvSpPr>
          <p:spPr>
            <a:xfrm>
              <a:off x="1210167" y="1909174"/>
              <a:ext cx="137491" cy="146308"/>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7"/>
            <p:cNvSpPr/>
            <p:nvPr/>
          </p:nvSpPr>
          <p:spPr>
            <a:xfrm>
              <a:off x="1236620" y="1937390"/>
              <a:ext cx="84648" cy="89939"/>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
            <p:cNvSpPr/>
            <p:nvPr/>
          </p:nvSpPr>
          <p:spPr>
            <a:xfrm>
              <a:off x="1210167" y="1909174"/>
              <a:ext cx="137491" cy="146308"/>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
            <p:cNvSpPr/>
            <p:nvPr/>
          </p:nvSpPr>
          <p:spPr>
            <a:xfrm>
              <a:off x="-19692" y="1327720"/>
              <a:ext cx="234358" cy="241475"/>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
            <p:cNvSpPr/>
            <p:nvPr/>
          </p:nvSpPr>
          <p:spPr>
            <a:xfrm>
              <a:off x="24332" y="1373508"/>
              <a:ext cx="146308" cy="149835"/>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
            <p:cNvSpPr/>
            <p:nvPr/>
          </p:nvSpPr>
          <p:spPr>
            <a:xfrm>
              <a:off x="-19692" y="1327720"/>
              <a:ext cx="234358" cy="241475"/>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
            <p:cNvSpPr/>
            <p:nvPr/>
          </p:nvSpPr>
          <p:spPr>
            <a:xfrm>
              <a:off x="8963061" y="3341711"/>
              <a:ext cx="216786" cy="222076"/>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
            <p:cNvSpPr/>
            <p:nvPr/>
          </p:nvSpPr>
          <p:spPr>
            <a:xfrm>
              <a:off x="7757828" y="1847514"/>
              <a:ext cx="498695" cy="456434"/>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
            <p:cNvSpPr/>
            <p:nvPr/>
          </p:nvSpPr>
          <p:spPr>
            <a:xfrm>
              <a:off x="7699695" y="3165486"/>
              <a:ext cx="426455" cy="456434"/>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
            <p:cNvSpPr/>
            <p:nvPr/>
          </p:nvSpPr>
          <p:spPr>
            <a:xfrm>
              <a:off x="6351743" y="1999050"/>
              <a:ext cx="243238" cy="241475"/>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7"/>
            <p:cNvSpPr/>
            <p:nvPr/>
          </p:nvSpPr>
          <p:spPr>
            <a:xfrm>
              <a:off x="4089286" y="1366454"/>
              <a:ext cx="563945" cy="521621"/>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7"/>
            <p:cNvSpPr/>
            <p:nvPr/>
          </p:nvSpPr>
          <p:spPr>
            <a:xfrm>
              <a:off x="3435591" y="2936419"/>
              <a:ext cx="350687" cy="329587"/>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
            <p:cNvSpPr/>
            <p:nvPr/>
          </p:nvSpPr>
          <p:spPr>
            <a:xfrm>
              <a:off x="2149299" y="3250072"/>
              <a:ext cx="526912" cy="509276"/>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
            <p:cNvSpPr/>
            <p:nvPr/>
          </p:nvSpPr>
          <p:spPr>
            <a:xfrm>
              <a:off x="908859" y="2895921"/>
              <a:ext cx="426455" cy="468779"/>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
            <p:cNvSpPr/>
            <p:nvPr/>
          </p:nvSpPr>
          <p:spPr>
            <a:xfrm>
              <a:off x="22569" y="1798199"/>
              <a:ext cx="283736" cy="306662"/>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
            <p:cNvSpPr/>
            <p:nvPr/>
          </p:nvSpPr>
          <p:spPr>
            <a:xfrm>
              <a:off x="8816815" y="1879257"/>
              <a:ext cx="391184" cy="382367"/>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
            <p:cNvSpPr/>
            <p:nvPr/>
          </p:nvSpPr>
          <p:spPr>
            <a:xfrm>
              <a:off x="8575403" y="2471293"/>
              <a:ext cx="250292" cy="243175"/>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7"/>
            <p:cNvSpPr/>
            <p:nvPr/>
          </p:nvSpPr>
          <p:spPr>
            <a:xfrm>
              <a:off x="7544632" y="2402579"/>
              <a:ext cx="170997" cy="174462"/>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7"/>
            <p:cNvSpPr/>
            <p:nvPr/>
          </p:nvSpPr>
          <p:spPr>
            <a:xfrm>
              <a:off x="6933198" y="1935627"/>
              <a:ext cx="322533" cy="322470"/>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
            <p:cNvSpPr/>
            <p:nvPr/>
          </p:nvSpPr>
          <p:spPr>
            <a:xfrm>
              <a:off x="6760500" y="1343591"/>
              <a:ext cx="334878" cy="340105"/>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
            <p:cNvSpPr/>
            <p:nvPr/>
          </p:nvSpPr>
          <p:spPr>
            <a:xfrm>
              <a:off x="6166701" y="3361110"/>
              <a:ext cx="190396" cy="185043"/>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
            <p:cNvSpPr/>
            <p:nvPr/>
          </p:nvSpPr>
          <p:spPr>
            <a:xfrm>
              <a:off x="5698048" y="2538243"/>
              <a:ext cx="236184" cy="230894"/>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
            <p:cNvSpPr/>
            <p:nvPr/>
          </p:nvSpPr>
          <p:spPr>
            <a:xfrm>
              <a:off x="5114830" y="1458093"/>
              <a:ext cx="264338" cy="259110"/>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
            <p:cNvSpPr/>
            <p:nvPr/>
          </p:nvSpPr>
          <p:spPr>
            <a:xfrm>
              <a:off x="4142191" y="2155877"/>
              <a:ext cx="232594" cy="229130"/>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
            <p:cNvSpPr/>
            <p:nvPr/>
          </p:nvSpPr>
          <p:spPr>
            <a:xfrm>
              <a:off x="4064660" y="3322312"/>
              <a:ext cx="313653" cy="306662"/>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
            <p:cNvSpPr/>
            <p:nvPr/>
          </p:nvSpPr>
          <p:spPr>
            <a:xfrm>
              <a:off x="3070859" y="3479139"/>
              <a:ext cx="165707" cy="169234"/>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
            <p:cNvSpPr/>
            <p:nvPr/>
          </p:nvSpPr>
          <p:spPr>
            <a:xfrm>
              <a:off x="2663866" y="2286250"/>
              <a:ext cx="181516" cy="183342"/>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7"/>
            <p:cNvSpPr/>
            <p:nvPr/>
          </p:nvSpPr>
          <p:spPr>
            <a:xfrm>
              <a:off x="2269155" y="2710878"/>
              <a:ext cx="281973" cy="282036"/>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7"/>
            <p:cNvSpPr/>
            <p:nvPr/>
          </p:nvSpPr>
          <p:spPr>
            <a:xfrm>
              <a:off x="1631268" y="1960253"/>
              <a:ext cx="199214" cy="195687"/>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
            <p:cNvSpPr/>
            <p:nvPr/>
          </p:nvSpPr>
          <p:spPr>
            <a:xfrm>
              <a:off x="639294" y="1741767"/>
              <a:ext cx="310189" cy="304898"/>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
            <p:cNvSpPr/>
            <p:nvPr/>
          </p:nvSpPr>
          <p:spPr>
            <a:xfrm>
              <a:off x="345039" y="2192847"/>
              <a:ext cx="267865" cy="266164"/>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
            <p:cNvSpPr/>
            <p:nvPr/>
          </p:nvSpPr>
          <p:spPr>
            <a:xfrm>
              <a:off x="373193" y="3043930"/>
              <a:ext cx="215022" cy="215022"/>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
            <p:cNvSpPr/>
            <p:nvPr/>
          </p:nvSpPr>
          <p:spPr>
            <a:xfrm>
              <a:off x="8489054" y="3547853"/>
              <a:ext cx="243238" cy="218549"/>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
            <p:cNvSpPr/>
            <p:nvPr/>
          </p:nvSpPr>
          <p:spPr>
            <a:xfrm>
              <a:off x="7312038" y="1516226"/>
              <a:ext cx="444090" cy="407119"/>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7"/>
            <p:cNvSpPr/>
            <p:nvPr/>
          </p:nvSpPr>
          <p:spPr>
            <a:xfrm>
              <a:off x="6582574" y="2310939"/>
              <a:ext cx="287263" cy="278446"/>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7"/>
            <p:cNvSpPr/>
            <p:nvPr/>
          </p:nvSpPr>
          <p:spPr>
            <a:xfrm>
              <a:off x="5712156" y="1662472"/>
              <a:ext cx="234358" cy="218612"/>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
            <p:cNvSpPr/>
            <p:nvPr/>
          </p:nvSpPr>
          <p:spPr>
            <a:xfrm>
              <a:off x="5068979" y="2437786"/>
              <a:ext cx="327824" cy="373612"/>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
            <p:cNvSpPr/>
            <p:nvPr/>
          </p:nvSpPr>
          <p:spPr>
            <a:xfrm>
              <a:off x="4802941" y="1859859"/>
              <a:ext cx="271392" cy="294317"/>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
            <p:cNvSpPr/>
            <p:nvPr/>
          </p:nvSpPr>
          <p:spPr>
            <a:xfrm>
              <a:off x="5269830" y="3479139"/>
              <a:ext cx="333114" cy="375376"/>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
            <p:cNvSpPr/>
            <p:nvPr/>
          </p:nvSpPr>
          <p:spPr>
            <a:xfrm>
              <a:off x="3580072" y="3547853"/>
              <a:ext cx="273155" cy="243238"/>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
            <p:cNvSpPr/>
            <p:nvPr/>
          </p:nvSpPr>
          <p:spPr>
            <a:xfrm>
              <a:off x="3026834" y="2788410"/>
              <a:ext cx="260811" cy="237948"/>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
            <p:cNvSpPr/>
            <p:nvPr/>
          </p:nvSpPr>
          <p:spPr>
            <a:xfrm>
              <a:off x="2355504" y="1625501"/>
              <a:ext cx="266101" cy="285500"/>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
            <p:cNvSpPr/>
            <p:nvPr/>
          </p:nvSpPr>
          <p:spPr>
            <a:xfrm>
              <a:off x="1608405" y="3198993"/>
              <a:ext cx="363031" cy="384193"/>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
            <p:cNvSpPr/>
            <p:nvPr/>
          </p:nvSpPr>
          <p:spPr>
            <a:xfrm>
              <a:off x="1580189" y="2325048"/>
              <a:ext cx="303135" cy="294317"/>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7"/>
            <p:cNvSpPr/>
            <p:nvPr/>
          </p:nvSpPr>
          <p:spPr>
            <a:xfrm>
              <a:off x="1116764" y="1266060"/>
              <a:ext cx="380666" cy="437036"/>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7"/>
            <p:cNvSpPr/>
            <p:nvPr/>
          </p:nvSpPr>
          <p:spPr>
            <a:xfrm>
              <a:off x="574107" y="2599903"/>
              <a:ext cx="303135" cy="281973"/>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
            <p:cNvSpPr/>
            <p:nvPr/>
          </p:nvSpPr>
          <p:spPr>
            <a:xfrm>
              <a:off x="165287" y="3535508"/>
              <a:ext cx="391247" cy="340168"/>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
            <p:cNvSpPr/>
            <p:nvPr/>
          </p:nvSpPr>
          <p:spPr>
            <a:xfrm>
              <a:off x="-47908" y="2476583"/>
              <a:ext cx="253819" cy="257284"/>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
            <p:cNvSpPr/>
            <p:nvPr/>
          </p:nvSpPr>
          <p:spPr>
            <a:xfrm>
              <a:off x="8473183" y="1451039"/>
              <a:ext cx="303135" cy="276745"/>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
            <p:cNvSpPr/>
            <p:nvPr/>
          </p:nvSpPr>
          <p:spPr>
            <a:xfrm>
              <a:off x="8267041" y="2962871"/>
              <a:ext cx="172761" cy="178052"/>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
            <p:cNvSpPr/>
            <p:nvPr/>
          </p:nvSpPr>
          <p:spPr>
            <a:xfrm>
              <a:off x="7423076" y="2797227"/>
              <a:ext cx="165644" cy="153362"/>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7"/>
            <p:cNvSpPr/>
            <p:nvPr/>
          </p:nvSpPr>
          <p:spPr>
            <a:xfrm>
              <a:off x="6119149" y="2584032"/>
              <a:ext cx="248529" cy="243238"/>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7"/>
            <p:cNvSpPr/>
            <p:nvPr/>
          </p:nvSpPr>
          <p:spPr>
            <a:xfrm>
              <a:off x="5576429" y="3013950"/>
              <a:ext cx="237948" cy="260874"/>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
            <p:cNvSpPr/>
            <p:nvPr/>
          </p:nvSpPr>
          <p:spPr>
            <a:xfrm>
              <a:off x="4713065" y="2391998"/>
              <a:ext cx="183279" cy="190333"/>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
            <p:cNvSpPr/>
            <p:nvPr/>
          </p:nvSpPr>
          <p:spPr>
            <a:xfrm>
              <a:off x="4223250" y="2617538"/>
              <a:ext cx="289027" cy="259047"/>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
            <p:cNvSpPr/>
            <p:nvPr/>
          </p:nvSpPr>
          <p:spPr>
            <a:xfrm>
              <a:off x="3483142" y="1593758"/>
              <a:ext cx="236184" cy="213322"/>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
            <p:cNvSpPr/>
            <p:nvPr/>
          </p:nvSpPr>
          <p:spPr>
            <a:xfrm>
              <a:off x="3527230" y="2266852"/>
              <a:ext cx="190333" cy="176288"/>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
            <p:cNvSpPr/>
            <p:nvPr/>
          </p:nvSpPr>
          <p:spPr>
            <a:xfrm>
              <a:off x="2894634" y="1902120"/>
              <a:ext cx="111101" cy="119919"/>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
            <p:cNvSpPr/>
            <p:nvPr/>
          </p:nvSpPr>
          <p:spPr>
            <a:xfrm>
              <a:off x="1835709" y="1414069"/>
              <a:ext cx="244939" cy="267865"/>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
            <p:cNvSpPr/>
            <p:nvPr/>
          </p:nvSpPr>
          <p:spPr>
            <a:xfrm>
              <a:off x="1116764" y="2266852"/>
              <a:ext cx="185106" cy="179815"/>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
            <p:cNvSpPr/>
            <p:nvPr/>
          </p:nvSpPr>
          <p:spPr>
            <a:xfrm>
              <a:off x="334458" y="1620210"/>
              <a:ext cx="119856" cy="123383"/>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63" name="Google Shape;763;p7"/>
          <p:cNvSpPr/>
          <p:nvPr/>
        </p:nvSpPr>
        <p:spPr>
          <a:xfrm>
            <a:off x="1334550" y="528970"/>
            <a:ext cx="6474900" cy="3941400"/>
          </a:xfrm>
          <a:prstGeom prst="roundRect">
            <a:avLst>
              <a:gd fmla="val 3250" name="adj"/>
            </a:avLst>
          </a:prstGeom>
          <a:solidFill>
            <a:srgbClr val="EDF1F9"/>
          </a:solidFill>
          <a:ln cap="flat" cmpd="sng" w="76200">
            <a:solidFill>
              <a:srgbClr val="FFFFFF"/>
            </a:solidFill>
            <a:prstDash val="solid"/>
            <a:miter lim="8000"/>
            <a:headEnd len="sm" w="sm" type="none"/>
            <a:tailEnd len="sm" w="sm" type="none"/>
          </a:ln>
          <a:effectLst>
            <a:outerShdw blurRad="257175" rotWithShape="0" algn="bl" dir="5400000" dist="76200">
              <a:srgbClr val="073763">
                <a:alpha val="2470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4" name="Google Shape;764;p7"/>
          <p:cNvGrpSpPr/>
          <p:nvPr/>
        </p:nvGrpSpPr>
        <p:grpSpPr>
          <a:xfrm>
            <a:off x="4499550" y="10623"/>
            <a:ext cx="144900" cy="814532"/>
            <a:chOff x="4499550" y="10623"/>
            <a:chExt cx="144900" cy="814532"/>
          </a:xfrm>
        </p:grpSpPr>
        <p:sp>
          <p:nvSpPr>
            <p:cNvPr id="765" name="Google Shape;765;p7"/>
            <p:cNvSpPr/>
            <p:nvPr/>
          </p:nvSpPr>
          <p:spPr>
            <a:xfrm>
              <a:off x="4499550" y="680255"/>
              <a:ext cx="144900" cy="144900"/>
            </a:xfrm>
            <a:prstGeom prst="ellipse">
              <a:avLst/>
            </a:prstGeom>
            <a:gradFill>
              <a:gsLst>
                <a:gs pos="0">
                  <a:srgbClr val="D4E5F5"/>
                </a:gs>
                <a:gs pos="100000">
                  <a:srgbClr val="70A4D5"/>
                </a:gs>
              </a:gsLst>
              <a:path path="circle">
                <a:fillToRect b="50%" l="50%" r="50%" t="50%"/>
              </a:path>
              <a:tileRect/>
            </a:gradFill>
            <a:ln cap="rnd" cmpd="sng" w="285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66" name="Google Shape;766;p7"/>
            <p:cNvCxnSpPr/>
            <p:nvPr/>
          </p:nvCxnSpPr>
          <p:spPr>
            <a:xfrm rot="10800000">
              <a:off x="4571999" y="10623"/>
              <a:ext cx="0" cy="706200"/>
            </a:xfrm>
            <a:prstGeom prst="straightConnector1">
              <a:avLst/>
            </a:prstGeom>
            <a:noFill/>
            <a:ln cap="rnd" cmpd="sng" w="19050">
              <a:solidFill>
                <a:srgbClr val="BFC9E2"/>
              </a:solidFill>
              <a:prstDash val="solid"/>
              <a:round/>
              <a:headEnd len="sm" w="sm" type="none"/>
              <a:tailEnd len="sm" w="sm" type="none"/>
            </a:ln>
          </p:spPr>
        </p:cxnSp>
      </p:grpSp>
      <p:sp>
        <p:nvSpPr>
          <p:cNvPr id="767" name="Google Shape;767;p7"/>
          <p:cNvSpPr txBox="1"/>
          <p:nvPr>
            <p:ph type="title"/>
          </p:nvPr>
        </p:nvSpPr>
        <p:spPr>
          <a:xfrm>
            <a:off x="1594159" y="868234"/>
            <a:ext cx="5955600" cy="453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768" name="Google Shape;768;p7"/>
          <p:cNvSpPr txBox="1"/>
          <p:nvPr>
            <p:ph idx="1" type="body"/>
          </p:nvPr>
        </p:nvSpPr>
        <p:spPr>
          <a:xfrm>
            <a:off x="1554375" y="1423474"/>
            <a:ext cx="2929200" cy="2800200"/>
          </a:xfrm>
          <a:prstGeom prst="rect">
            <a:avLst/>
          </a:prstGeom>
          <a:noFill/>
          <a:ln>
            <a:noFill/>
          </a:ln>
        </p:spPr>
        <p:txBody>
          <a:bodyPr anchorCtr="0" anchor="t" bIns="91425" lIns="91425" spcFirstLastPara="1" rIns="91425" wrap="square" tIns="91425">
            <a:noAutofit/>
          </a:bodyPr>
          <a:lstStyle>
            <a:lvl1pPr indent="-330200" lvl="0" marL="457200" algn="l">
              <a:lnSpc>
                <a:spcPct val="100000"/>
              </a:lnSpc>
              <a:spcBef>
                <a:spcPts val="600"/>
              </a:spcBef>
              <a:spcAft>
                <a:spcPts val="0"/>
              </a:spcAft>
              <a:buSzPts val="1600"/>
              <a:buChar char="❄"/>
              <a:defRPr sz="1600"/>
            </a:lvl1pPr>
            <a:lvl2pPr indent="-330200" lvl="1" marL="914400" algn="l">
              <a:lnSpc>
                <a:spcPct val="100000"/>
              </a:lnSpc>
              <a:spcBef>
                <a:spcPts val="0"/>
              </a:spcBef>
              <a:spcAft>
                <a:spcPts val="0"/>
              </a:spcAft>
              <a:buSzPts val="1600"/>
              <a:buChar char="☆"/>
              <a:defRPr sz="1600"/>
            </a:lvl2pPr>
            <a:lvl3pPr indent="-330200" lvl="2" marL="1371600" algn="l">
              <a:lnSpc>
                <a:spcPct val="100000"/>
              </a:lnSpc>
              <a:spcBef>
                <a:spcPts val="0"/>
              </a:spcBef>
              <a:spcAft>
                <a:spcPts val="0"/>
              </a:spcAft>
              <a:buSzPts val="1600"/>
              <a:buChar char="■"/>
              <a:defRPr sz="1600"/>
            </a:lvl3pPr>
            <a:lvl4pPr indent="-330200" lvl="3" marL="1828800" algn="l">
              <a:lnSpc>
                <a:spcPct val="100000"/>
              </a:lnSpc>
              <a:spcBef>
                <a:spcPts val="0"/>
              </a:spcBef>
              <a:spcAft>
                <a:spcPts val="0"/>
              </a:spcAft>
              <a:buSzPts val="1600"/>
              <a:buChar char="●"/>
              <a:defRPr sz="1600"/>
            </a:lvl4pPr>
            <a:lvl5pPr indent="-330200" lvl="4" marL="2286000" algn="l">
              <a:lnSpc>
                <a:spcPct val="100000"/>
              </a:lnSpc>
              <a:spcBef>
                <a:spcPts val="0"/>
              </a:spcBef>
              <a:spcAft>
                <a:spcPts val="0"/>
              </a:spcAft>
              <a:buSzPts val="1600"/>
              <a:buChar char="○"/>
              <a:defRPr sz="1600"/>
            </a:lvl5pPr>
            <a:lvl6pPr indent="-330200" lvl="5" marL="2743200" algn="l">
              <a:lnSpc>
                <a:spcPct val="100000"/>
              </a:lnSpc>
              <a:spcBef>
                <a:spcPts val="0"/>
              </a:spcBef>
              <a:spcAft>
                <a:spcPts val="0"/>
              </a:spcAft>
              <a:buSzPts val="1600"/>
              <a:buChar char="■"/>
              <a:defRPr sz="1600"/>
            </a:lvl6pPr>
            <a:lvl7pPr indent="-330200" lvl="6" marL="3200400" algn="l">
              <a:lnSpc>
                <a:spcPct val="100000"/>
              </a:lnSpc>
              <a:spcBef>
                <a:spcPts val="0"/>
              </a:spcBef>
              <a:spcAft>
                <a:spcPts val="0"/>
              </a:spcAft>
              <a:buSzPts val="1600"/>
              <a:buChar char="●"/>
              <a:defRPr sz="1600"/>
            </a:lvl7pPr>
            <a:lvl8pPr indent="-330200" lvl="7" marL="3657600" algn="l">
              <a:lnSpc>
                <a:spcPct val="100000"/>
              </a:lnSpc>
              <a:spcBef>
                <a:spcPts val="0"/>
              </a:spcBef>
              <a:spcAft>
                <a:spcPts val="0"/>
              </a:spcAft>
              <a:buSzPts val="1600"/>
              <a:buChar char="○"/>
              <a:defRPr sz="1600"/>
            </a:lvl8pPr>
            <a:lvl9pPr indent="-330200" lvl="8" marL="4114800" algn="l">
              <a:lnSpc>
                <a:spcPct val="100000"/>
              </a:lnSpc>
              <a:spcBef>
                <a:spcPts val="0"/>
              </a:spcBef>
              <a:spcAft>
                <a:spcPts val="0"/>
              </a:spcAft>
              <a:buSzPts val="1600"/>
              <a:buChar char="■"/>
              <a:defRPr sz="1600"/>
            </a:lvl9pPr>
          </a:lstStyle>
          <a:p/>
        </p:txBody>
      </p:sp>
      <p:sp>
        <p:nvSpPr>
          <p:cNvPr id="769" name="Google Shape;769;p7"/>
          <p:cNvSpPr txBox="1"/>
          <p:nvPr>
            <p:ph idx="2" type="body"/>
          </p:nvPr>
        </p:nvSpPr>
        <p:spPr>
          <a:xfrm>
            <a:off x="4660219" y="1423474"/>
            <a:ext cx="2929200" cy="2800200"/>
          </a:xfrm>
          <a:prstGeom prst="rect">
            <a:avLst/>
          </a:prstGeom>
          <a:noFill/>
          <a:ln>
            <a:noFill/>
          </a:ln>
        </p:spPr>
        <p:txBody>
          <a:bodyPr anchorCtr="0" anchor="t" bIns="91425" lIns="91425" spcFirstLastPara="1" rIns="91425" wrap="square" tIns="91425">
            <a:noAutofit/>
          </a:bodyPr>
          <a:lstStyle>
            <a:lvl1pPr indent="-330200" lvl="0" marL="457200" algn="l">
              <a:lnSpc>
                <a:spcPct val="100000"/>
              </a:lnSpc>
              <a:spcBef>
                <a:spcPts val="600"/>
              </a:spcBef>
              <a:spcAft>
                <a:spcPts val="0"/>
              </a:spcAft>
              <a:buSzPts val="1600"/>
              <a:buChar char="❄"/>
              <a:defRPr sz="1600"/>
            </a:lvl1pPr>
            <a:lvl2pPr indent="-330200" lvl="1" marL="914400" algn="l">
              <a:lnSpc>
                <a:spcPct val="100000"/>
              </a:lnSpc>
              <a:spcBef>
                <a:spcPts val="0"/>
              </a:spcBef>
              <a:spcAft>
                <a:spcPts val="0"/>
              </a:spcAft>
              <a:buSzPts val="1600"/>
              <a:buChar char="☆"/>
              <a:defRPr sz="1600"/>
            </a:lvl2pPr>
            <a:lvl3pPr indent="-330200" lvl="2" marL="1371600" algn="l">
              <a:lnSpc>
                <a:spcPct val="100000"/>
              </a:lnSpc>
              <a:spcBef>
                <a:spcPts val="0"/>
              </a:spcBef>
              <a:spcAft>
                <a:spcPts val="0"/>
              </a:spcAft>
              <a:buSzPts val="1600"/>
              <a:buChar char="■"/>
              <a:defRPr sz="1600"/>
            </a:lvl3pPr>
            <a:lvl4pPr indent="-330200" lvl="3" marL="1828800" algn="l">
              <a:lnSpc>
                <a:spcPct val="100000"/>
              </a:lnSpc>
              <a:spcBef>
                <a:spcPts val="0"/>
              </a:spcBef>
              <a:spcAft>
                <a:spcPts val="0"/>
              </a:spcAft>
              <a:buSzPts val="1600"/>
              <a:buChar char="●"/>
              <a:defRPr sz="1600"/>
            </a:lvl4pPr>
            <a:lvl5pPr indent="-330200" lvl="4" marL="2286000" algn="l">
              <a:lnSpc>
                <a:spcPct val="100000"/>
              </a:lnSpc>
              <a:spcBef>
                <a:spcPts val="0"/>
              </a:spcBef>
              <a:spcAft>
                <a:spcPts val="0"/>
              </a:spcAft>
              <a:buSzPts val="1600"/>
              <a:buChar char="○"/>
              <a:defRPr sz="1600"/>
            </a:lvl5pPr>
            <a:lvl6pPr indent="-330200" lvl="5" marL="2743200" algn="l">
              <a:lnSpc>
                <a:spcPct val="100000"/>
              </a:lnSpc>
              <a:spcBef>
                <a:spcPts val="0"/>
              </a:spcBef>
              <a:spcAft>
                <a:spcPts val="0"/>
              </a:spcAft>
              <a:buSzPts val="1600"/>
              <a:buChar char="■"/>
              <a:defRPr sz="1600"/>
            </a:lvl6pPr>
            <a:lvl7pPr indent="-330200" lvl="6" marL="3200400" algn="l">
              <a:lnSpc>
                <a:spcPct val="100000"/>
              </a:lnSpc>
              <a:spcBef>
                <a:spcPts val="0"/>
              </a:spcBef>
              <a:spcAft>
                <a:spcPts val="0"/>
              </a:spcAft>
              <a:buSzPts val="1600"/>
              <a:buChar char="●"/>
              <a:defRPr sz="1600"/>
            </a:lvl7pPr>
            <a:lvl8pPr indent="-330200" lvl="7" marL="3657600" algn="l">
              <a:lnSpc>
                <a:spcPct val="100000"/>
              </a:lnSpc>
              <a:spcBef>
                <a:spcPts val="0"/>
              </a:spcBef>
              <a:spcAft>
                <a:spcPts val="0"/>
              </a:spcAft>
              <a:buSzPts val="1600"/>
              <a:buChar char="○"/>
              <a:defRPr sz="1600"/>
            </a:lvl8pPr>
            <a:lvl9pPr indent="-330200" lvl="8" marL="4114800" algn="l">
              <a:lnSpc>
                <a:spcPct val="100000"/>
              </a:lnSpc>
              <a:spcBef>
                <a:spcPts val="0"/>
              </a:spcBef>
              <a:spcAft>
                <a:spcPts val="0"/>
              </a:spcAft>
              <a:buSzPts val="1600"/>
              <a:buChar char="■"/>
              <a:defRPr sz="16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3 columns">
  <p:cSld name="TITLE_AND_TWO_COLUMNS_1">
    <p:spTree>
      <p:nvGrpSpPr>
        <p:cNvPr id="770" name="Shape 770"/>
        <p:cNvGrpSpPr/>
        <p:nvPr/>
      </p:nvGrpSpPr>
      <p:grpSpPr>
        <a:xfrm>
          <a:off x="0" y="0"/>
          <a:ext cx="0" cy="0"/>
          <a:chOff x="0" y="0"/>
          <a:chExt cx="0" cy="0"/>
        </a:xfrm>
      </p:grpSpPr>
      <p:grpSp>
        <p:nvGrpSpPr>
          <p:cNvPr id="771" name="Google Shape;771;p8"/>
          <p:cNvGrpSpPr/>
          <p:nvPr/>
        </p:nvGrpSpPr>
        <p:grpSpPr>
          <a:xfrm>
            <a:off x="-118431" y="2560908"/>
            <a:ext cx="9380861" cy="2646635"/>
            <a:chOff x="-47908" y="1266060"/>
            <a:chExt cx="9255907" cy="2611381"/>
          </a:xfrm>
        </p:grpSpPr>
        <p:sp>
          <p:nvSpPr>
            <p:cNvPr id="772" name="Google Shape;772;p8"/>
            <p:cNvSpPr/>
            <p:nvPr/>
          </p:nvSpPr>
          <p:spPr>
            <a:xfrm>
              <a:off x="8527852" y="1664235"/>
              <a:ext cx="82885" cy="84648"/>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8"/>
            <p:cNvSpPr/>
            <p:nvPr/>
          </p:nvSpPr>
          <p:spPr>
            <a:xfrm>
              <a:off x="8249406" y="2517081"/>
              <a:ext cx="156889" cy="156889"/>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8"/>
            <p:cNvSpPr/>
            <p:nvPr/>
          </p:nvSpPr>
          <p:spPr>
            <a:xfrm>
              <a:off x="7290875" y="3655364"/>
              <a:ext cx="98757" cy="96930"/>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8"/>
            <p:cNvSpPr/>
            <p:nvPr/>
          </p:nvSpPr>
          <p:spPr>
            <a:xfrm>
              <a:off x="7081207" y="2532953"/>
              <a:ext cx="135727" cy="135727"/>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8"/>
            <p:cNvSpPr/>
            <p:nvPr/>
          </p:nvSpPr>
          <p:spPr>
            <a:xfrm>
              <a:off x="6499752" y="2987560"/>
              <a:ext cx="178052" cy="176225"/>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8"/>
            <p:cNvSpPr/>
            <p:nvPr/>
          </p:nvSpPr>
          <p:spPr>
            <a:xfrm>
              <a:off x="6113858" y="1792908"/>
              <a:ext cx="135727" cy="137491"/>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8"/>
            <p:cNvSpPr/>
            <p:nvPr/>
          </p:nvSpPr>
          <p:spPr>
            <a:xfrm>
              <a:off x="5705102" y="3334657"/>
              <a:ext cx="177989" cy="178052"/>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8"/>
            <p:cNvSpPr/>
            <p:nvPr/>
          </p:nvSpPr>
          <p:spPr>
            <a:xfrm>
              <a:off x="5419602" y="1895066"/>
              <a:ext cx="130500" cy="130500"/>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8"/>
            <p:cNvSpPr/>
            <p:nvPr/>
          </p:nvSpPr>
          <p:spPr>
            <a:xfrm>
              <a:off x="4735990" y="2897684"/>
              <a:ext cx="135727" cy="135727"/>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8"/>
            <p:cNvSpPr/>
            <p:nvPr/>
          </p:nvSpPr>
          <p:spPr>
            <a:xfrm>
              <a:off x="3775696" y="2612248"/>
              <a:ext cx="144545" cy="144545"/>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8"/>
            <p:cNvSpPr/>
            <p:nvPr/>
          </p:nvSpPr>
          <p:spPr>
            <a:xfrm>
              <a:off x="2827684" y="3163723"/>
              <a:ext cx="132263" cy="132200"/>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8"/>
            <p:cNvSpPr/>
            <p:nvPr/>
          </p:nvSpPr>
          <p:spPr>
            <a:xfrm>
              <a:off x="3116647" y="2388471"/>
              <a:ext cx="172761" cy="172698"/>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8"/>
            <p:cNvSpPr/>
            <p:nvPr/>
          </p:nvSpPr>
          <p:spPr>
            <a:xfrm>
              <a:off x="2760733" y="3702916"/>
              <a:ext cx="174525" cy="174525"/>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8"/>
            <p:cNvSpPr/>
            <p:nvPr/>
          </p:nvSpPr>
          <p:spPr>
            <a:xfrm>
              <a:off x="1981955" y="2964635"/>
              <a:ext cx="103984" cy="10228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8"/>
            <p:cNvSpPr/>
            <p:nvPr/>
          </p:nvSpPr>
          <p:spPr>
            <a:xfrm>
              <a:off x="1227802" y="2629848"/>
              <a:ext cx="102221" cy="100457"/>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8"/>
            <p:cNvSpPr/>
            <p:nvPr/>
          </p:nvSpPr>
          <p:spPr>
            <a:xfrm>
              <a:off x="808402" y="2275669"/>
              <a:ext cx="141081" cy="141018"/>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8"/>
            <p:cNvSpPr/>
            <p:nvPr/>
          </p:nvSpPr>
          <p:spPr>
            <a:xfrm>
              <a:off x="71884" y="2948763"/>
              <a:ext cx="181579" cy="183342"/>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8"/>
            <p:cNvSpPr/>
            <p:nvPr/>
          </p:nvSpPr>
          <p:spPr>
            <a:xfrm>
              <a:off x="641057" y="3442168"/>
              <a:ext cx="236184" cy="244939"/>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8"/>
            <p:cNvSpPr/>
            <p:nvPr/>
          </p:nvSpPr>
          <p:spPr>
            <a:xfrm>
              <a:off x="1490313" y="2740858"/>
              <a:ext cx="151599" cy="144545"/>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8"/>
            <p:cNvSpPr/>
            <p:nvPr/>
          </p:nvSpPr>
          <p:spPr>
            <a:xfrm>
              <a:off x="3282291" y="2009631"/>
              <a:ext cx="70540" cy="68777"/>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8"/>
            <p:cNvSpPr/>
            <p:nvPr/>
          </p:nvSpPr>
          <p:spPr>
            <a:xfrm>
              <a:off x="2078822" y="1895066"/>
              <a:ext cx="130500" cy="126973"/>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8"/>
            <p:cNvSpPr/>
            <p:nvPr/>
          </p:nvSpPr>
          <p:spPr>
            <a:xfrm>
              <a:off x="2699073" y="2851833"/>
              <a:ext cx="160416" cy="153362"/>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8"/>
            <p:cNvSpPr/>
            <p:nvPr/>
          </p:nvSpPr>
          <p:spPr>
            <a:xfrm>
              <a:off x="1366993" y="3531981"/>
              <a:ext cx="148072" cy="151599"/>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8"/>
            <p:cNvSpPr/>
            <p:nvPr/>
          </p:nvSpPr>
          <p:spPr>
            <a:xfrm>
              <a:off x="3786214" y="2007868"/>
              <a:ext cx="128736" cy="133964"/>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8"/>
            <p:cNvSpPr/>
            <p:nvPr/>
          </p:nvSpPr>
          <p:spPr>
            <a:xfrm>
              <a:off x="3976547" y="2915320"/>
              <a:ext cx="248466" cy="255520"/>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8"/>
            <p:cNvSpPr/>
            <p:nvPr/>
          </p:nvSpPr>
          <p:spPr>
            <a:xfrm>
              <a:off x="4723646" y="3399844"/>
              <a:ext cx="162180" cy="155126"/>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8"/>
            <p:cNvSpPr/>
            <p:nvPr/>
          </p:nvSpPr>
          <p:spPr>
            <a:xfrm>
              <a:off x="322114" y="2751439"/>
              <a:ext cx="72304" cy="70540"/>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8"/>
            <p:cNvSpPr/>
            <p:nvPr/>
          </p:nvSpPr>
          <p:spPr>
            <a:xfrm>
              <a:off x="5254021" y="2236935"/>
              <a:ext cx="119856" cy="123383"/>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8"/>
            <p:cNvSpPr/>
            <p:nvPr/>
          </p:nvSpPr>
          <p:spPr>
            <a:xfrm>
              <a:off x="6052199" y="3006896"/>
              <a:ext cx="176288" cy="176288"/>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8"/>
            <p:cNvSpPr/>
            <p:nvPr/>
          </p:nvSpPr>
          <p:spPr>
            <a:xfrm>
              <a:off x="6538486" y="1757638"/>
              <a:ext cx="63549" cy="67013"/>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8"/>
            <p:cNvSpPr/>
            <p:nvPr/>
          </p:nvSpPr>
          <p:spPr>
            <a:xfrm>
              <a:off x="6822223" y="2813099"/>
              <a:ext cx="82822" cy="81121"/>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8"/>
            <p:cNvSpPr/>
            <p:nvPr/>
          </p:nvSpPr>
          <p:spPr>
            <a:xfrm>
              <a:off x="7914654" y="2682725"/>
              <a:ext cx="176288" cy="177989"/>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8"/>
            <p:cNvSpPr/>
            <p:nvPr/>
          </p:nvSpPr>
          <p:spPr>
            <a:xfrm>
              <a:off x="8864367" y="2828971"/>
              <a:ext cx="148072" cy="155126"/>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8"/>
            <p:cNvSpPr/>
            <p:nvPr/>
          </p:nvSpPr>
          <p:spPr>
            <a:xfrm>
              <a:off x="8631773" y="3174304"/>
              <a:ext cx="112865" cy="116392"/>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8"/>
            <p:cNvSpPr/>
            <p:nvPr/>
          </p:nvSpPr>
          <p:spPr>
            <a:xfrm>
              <a:off x="8876712" y="1470438"/>
              <a:ext cx="149835" cy="155126"/>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8"/>
            <p:cNvSpPr/>
            <p:nvPr/>
          </p:nvSpPr>
          <p:spPr>
            <a:xfrm>
              <a:off x="8434449" y="1970834"/>
              <a:ext cx="206205" cy="200977"/>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8"/>
            <p:cNvSpPr/>
            <p:nvPr/>
          </p:nvSpPr>
          <p:spPr>
            <a:xfrm>
              <a:off x="8473183" y="2007868"/>
              <a:ext cx="128736" cy="125146"/>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8"/>
            <p:cNvSpPr/>
            <p:nvPr/>
          </p:nvSpPr>
          <p:spPr>
            <a:xfrm>
              <a:off x="8434449" y="1970834"/>
              <a:ext cx="206205" cy="200977"/>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8"/>
            <p:cNvSpPr/>
            <p:nvPr/>
          </p:nvSpPr>
          <p:spPr>
            <a:xfrm>
              <a:off x="7031891" y="3079137"/>
              <a:ext cx="306662" cy="336641"/>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8"/>
            <p:cNvSpPr/>
            <p:nvPr/>
          </p:nvSpPr>
          <p:spPr>
            <a:xfrm>
              <a:off x="7090024" y="3144387"/>
              <a:ext cx="190333" cy="207968"/>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8"/>
            <p:cNvSpPr/>
            <p:nvPr/>
          </p:nvSpPr>
          <p:spPr>
            <a:xfrm>
              <a:off x="7031891" y="3079137"/>
              <a:ext cx="306662" cy="336641"/>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8"/>
            <p:cNvSpPr/>
            <p:nvPr/>
          </p:nvSpPr>
          <p:spPr>
            <a:xfrm>
              <a:off x="6630126" y="3311731"/>
              <a:ext cx="190396" cy="167470"/>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8"/>
            <p:cNvSpPr/>
            <p:nvPr/>
          </p:nvSpPr>
          <p:spPr>
            <a:xfrm>
              <a:off x="6667160" y="3343475"/>
              <a:ext cx="118092" cy="103984"/>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8"/>
            <p:cNvSpPr/>
            <p:nvPr/>
          </p:nvSpPr>
          <p:spPr>
            <a:xfrm>
              <a:off x="6630126" y="3311731"/>
              <a:ext cx="190396" cy="167470"/>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8"/>
            <p:cNvSpPr/>
            <p:nvPr/>
          </p:nvSpPr>
          <p:spPr>
            <a:xfrm>
              <a:off x="5742073" y="2058946"/>
              <a:ext cx="281973" cy="276682"/>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8"/>
            <p:cNvSpPr/>
            <p:nvPr/>
          </p:nvSpPr>
          <p:spPr>
            <a:xfrm>
              <a:off x="5794915" y="2111789"/>
              <a:ext cx="174525" cy="170997"/>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8"/>
            <p:cNvSpPr/>
            <p:nvPr/>
          </p:nvSpPr>
          <p:spPr>
            <a:xfrm>
              <a:off x="5742073" y="2058946"/>
              <a:ext cx="281973" cy="276682"/>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8"/>
            <p:cNvSpPr/>
            <p:nvPr/>
          </p:nvSpPr>
          <p:spPr>
            <a:xfrm>
              <a:off x="5058398" y="2966398"/>
              <a:ext cx="130500" cy="144545"/>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8"/>
            <p:cNvSpPr/>
            <p:nvPr/>
          </p:nvSpPr>
          <p:spPr>
            <a:xfrm>
              <a:off x="5083087" y="2992851"/>
              <a:ext cx="81121" cy="89876"/>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8"/>
            <p:cNvSpPr/>
            <p:nvPr/>
          </p:nvSpPr>
          <p:spPr>
            <a:xfrm>
              <a:off x="5058398" y="2966398"/>
              <a:ext cx="130500" cy="144545"/>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8"/>
            <p:cNvSpPr/>
            <p:nvPr/>
          </p:nvSpPr>
          <p:spPr>
            <a:xfrm>
              <a:off x="4494578" y="2097744"/>
              <a:ext cx="74067" cy="77594"/>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8"/>
            <p:cNvSpPr/>
            <p:nvPr/>
          </p:nvSpPr>
          <p:spPr>
            <a:xfrm>
              <a:off x="4508686" y="2113552"/>
              <a:ext cx="45851" cy="4591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8"/>
            <p:cNvSpPr/>
            <p:nvPr/>
          </p:nvSpPr>
          <p:spPr>
            <a:xfrm>
              <a:off x="4494578" y="2097744"/>
              <a:ext cx="74067" cy="77594"/>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8"/>
            <p:cNvSpPr/>
            <p:nvPr/>
          </p:nvSpPr>
          <p:spPr>
            <a:xfrm>
              <a:off x="2866481" y="1442222"/>
              <a:ext cx="315479" cy="304898"/>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8"/>
            <p:cNvSpPr/>
            <p:nvPr/>
          </p:nvSpPr>
          <p:spPr>
            <a:xfrm>
              <a:off x="2926377" y="1500418"/>
              <a:ext cx="195624" cy="188570"/>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8"/>
            <p:cNvSpPr/>
            <p:nvPr/>
          </p:nvSpPr>
          <p:spPr>
            <a:xfrm>
              <a:off x="2866481" y="1442222"/>
              <a:ext cx="315479" cy="304898"/>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8"/>
            <p:cNvSpPr/>
            <p:nvPr/>
          </p:nvSpPr>
          <p:spPr>
            <a:xfrm>
              <a:off x="2173988" y="2284487"/>
              <a:ext cx="223840" cy="207968"/>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8"/>
            <p:cNvSpPr/>
            <p:nvPr/>
          </p:nvSpPr>
          <p:spPr>
            <a:xfrm>
              <a:off x="2216312" y="2323284"/>
              <a:ext cx="139254" cy="128673"/>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8"/>
            <p:cNvSpPr/>
            <p:nvPr/>
          </p:nvSpPr>
          <p:spPr>
            <a:xfrm>
              <a:off x="2173988" y="2284487"/>
              <a:ext cx="223840" cy="207968"/>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8"/>
            <p:cNvSpPr/>
            <p:nvPr/>
          </p:nvSpPr>
          <p:spPr>
            <a:xfrm>
              <a:off x="1210167" y="1909174"/>
              <a:ext cx="137491" cy="146308"/>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8"/>
            <p:cNvSpPr/>
            <p:nvPr/>
          </p:nvSpPr>
          <p:spPr>
            <a:xfrm>
              <a:off x="1236620" y="1937390"/>
              <a:ext cx="84648" cy="89939"/>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8"/>
            <p:cNvSpPr/>
            <p:nvPr/>
          </p:nvSpPr>
          <p:spPr>
            <a:xfrm>
              <a:off x="1210167" y="1909174"/>
              <a:ext cx="137491" cy="146308"/>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8"/>
            <p:cNvSpPr/>
            <p:nvPr/>
          </p:nvSpPr>
          <p:spPr>
            <a:xfrm>
              <a:off x="-19692" y="1327720"/>
              <a:ext cx="234358" cy="241475"/>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8"/>
            <p:cNvSpPr/>
            <p:nvPr/>
          </p:nvSpPr>
          <p:spPr>
            <a:xfrm>
              <a:off x="24332" y="1373508"/>
              <a:ext cx="146308" cy="149835"/>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8"/>
            <p:cNvSpPr/>
            <p:nvPr/>
          </p:nvSpPr>
          <p:spPr>
            <a:xfrm>
              <a:off x="-19692" y="1327720"/>
              <a:ext cx="234358" cy="241475"/>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8"/>
            <p:cNvSpPr/>
            <p:nvPr/>
          </p:nvSpPr>
          <p:spPr>
            <a:xfrm>
              <a:off x="8963061" y="3341711"/>
              <a:ext cx="216786" cy="222076"/>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8"/>
            <p:cNvSpPr/>
            <p:nvPr/>
          </p:nvSpPr>
          <p:spPr>
            <a:xfrm>
              <a:off x="7757828" y="1847514"/>
              <a:ext cx="498695" cy="456434"/>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8"/>
            <p:cNvSpPr/>
            <p:nvPr/>
          </p:nvSpPr>
          <p:spPr>
            <a:xfrm>
              <a:off x="7699695" y="3165486"/>
              <a:ext cx="426455" cy="456434"/>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8"/>
            <p:cNvSpPr/>
            <p:nvPr/>
          </p:nvSpPr>
          <p:spPr>
            <a:xfrm>
              <a:off x="6351743" y="1999050"/>
              <a:ext cx="243238" cy="241475"/>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8"/>
            <p:cNvSpPr/>
            <p:nvPr/>
          </p:nvSpPr>
          <p:spPr>
            <a:xfrm>
              <a:off x="4089286" y="1366454"/>
              <a:ext cx="563945" cy="521621"/>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8"/>
            <p:cNvSpPr/>
            <p:nvPr/>
          </p:nvSpPr>
          <p:spPr>
            <a:xfrm>
              <a:off x="3435591" y="2936419"/>
              <a:ext cx="350687" cy="329587"/>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8"/>
            <p:cNvSpPr/>
            <p:nvPr/>
          </p:nvSpPr>
          <p:spPr>
            <a:xfrm>
              <a:off x="2149299" y="3250072"/>
              <a:ext cx="526912" cy="509276"/>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8"/>
            <p:cNvSpPr/>
            <p:nvPr/>
          </p:nvSpPr>
          <p:spPr>
            <a:xfrm>
              <a:off x="908859" y="2895921"/>
              <a:ext cx="426455" cy="468779"/>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8"/>
            <p:cNvSpPr/>
            <p:nvPr/>
          </p:nvSpPr>
          <p:spPr>
            <a:xfrm>
              <a:off x="22569" y="1798199"/>
              <a:ext cx="283736" cy="306662"/>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8"/>
            <p:cNvSpPr/>
            <p:nvPr/>
          </p:nvSpPr>
          <p:spPr>
            <a:xfrm>
              <a:off x="8816815" y="1879257"/>
              <a:ext cx="391184" cy="382367"/>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8"/>
            <p:cNvSpPr/>
            <p:nvPr/>
          </p:nvSpPr>
          <p:spPr>
            <a:xfrm>
              <a:off x="8575403" y="2471293"/>
              <a:ext cx="250292" cy="243175"/>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8"/>
            <p:cNvSpPr/>
            <p:nvPr/>
          </p:nvSpPr>
          <p:spPr>
            <a:xfrm>
              <a:off x="7544632" y="2402579"/>
              <a:ext cx="170997" cy="174462"/>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8"/>
            <p:cNvSpPr/>
            <p:nvPr/>
          </p:nvSpPr>
          <p:spPr>
            <a:xfrm>
              <a:off x="6933198" y="1935627"/>
              <a:ext cx="322533" cy="322470"/>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8"/>
            <p:cNvSpPr/>
            <p:nvPr/>
          </p:nvSpPr>
          <p:spPr>
            <a:xfrm>
              <a:off x="6760500" y="1343591"/>
              <a:ext cx="334878" cy="340105"/>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8"/>
            <p:cNvSpPr/>
            <p:nvPr/>
          </p:nvSpPr>
          <p:spPr>
            <a:xfrm>
              <a:off x="6166701" y="3361110"/>
              <a:ext cx="190396" cy="185043"/>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8"/>
            <p:cNvSpPr/>
            <p:nvPr/>
          </p:nvSpPr>
          <p:spPr>
            <a:xfrm>
              <a:off x="5698048" y="2538243"/>
              <a:ext cx="236184" cy="230894"/>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8"/>
            <p:cNvSpPr/>
            <p:nvPr/>
          </p:nvSpPr>
          <p:spPr>
            <a:xfrm>
              <a:off x="5114830" y="1458093"/>
              <a:ext cx="264338" cy="259110"/>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8"/>
            <p:cNvSpPr/>
            <p:nvPr/>
          </p:nvSpPr>
          <p:spPr>
            <a:xfrm>
              <a:off x="4142191" y="2155877"/>
              <a:ext cx="232594" cy="229130"/>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8"/>
            <p:cNvSpPr/>
            <p:nvPr/>
          </p:nvSpPr>
          <p:spPr>
            <a:xfrm>
              <a:off x="4064660" y="3322312"/>
              <a:ext cx="313653" cy="306662"/>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8"/>
            <p:cNvSpPr/>
            <p:nvPr/>
          </p:nvSpPr>
          <p:spPr>
            <a:xfrm>
              <a:off x="3070859" y="3479139"/>
              <a:ext cx="165707" cy="169234"/>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8"/>
            <p:cNvSpPr/>
            <p:nvPr/>
          </p:nvSpPr>
          <p:spPr>
            <a:xfrm>
              <a:off x="2663866" y="2286250"/>
              <a:ext cx="181516" cy="183342"/>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8"/>
            <p:cNvSpPr/>
            <p:nvPr/>
          </p:nvSpPr>
          <p:spPr>
            <a:xfrm>
              <a:off x="2269155" y="2710878"/>
              <a:ext cx="281973" cy="282036"/>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8"/>
            <p:cNvSpPr/>
            <p:nvPr/>
          </p:nvSpPr>
          <p:spPr>
            <a:xfrm>
              <a:off x="1631268" y="1960253"/>
              <a:ext cx="199214" cy="195687"/>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8"/>
            <p:cNvSpPr/>
            <p:nvPr/>
          </p:nvSpPr>
          <p:spPr>
            <a:xfrm>
              <a:off x="639294" y="1741767"/>
              <a:ext cx="310189" cy="304898"/>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8"/>
            <p:cNvSpPr/>
            <p:nvPr/>
          </p:nvSpPr>
          <p:spPr>
            <a:xfrm>
              <a:off x="345039" y="2192847"/>
              <a:ext cx="267865" cy="266164"/>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8"/>
            <p:cNvSpPr/>
            <p:nvPr/>
          </p:nvSpPr>
          <p:spPr>
            <a:xfrm>
              <a:off x="373193" y="3043930"/>
              <a:ext cx="215022" cy="215022"/>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8"/>
            <p:cNvSpPr/>
            <p:nvPr/>
          </p:nvSpPr>
          <p:spPr>
            <a:xfrm>
              <a:off x="8489054" y="3547853"/>
              <a:ext cx="243238" cy="218549"/>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8"/>
            <p:cNvSpPr/>
            <p:nvPr/>
          </p:nvSpPr>
          <p:spPr>
            <a:xfrm>
              <a:off x="7312038" y="1516226"/>
              <a:ext cx="444090" cy="407119"/>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8"/>
            <p:cNvSpPr/>
            <p:nvPr/>
          </p:nvSpPr>
          <p:spPr>
            <a:xfrm>
              <a:off x="6582574" y="2310939"/>
              <a:ext cx="287263" cy="278446"/>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8"/>
            <p:cNvSpPr/>
            <p:nvPr/>
          </p:nvSpPr>
          <p:spPr>
            <a:xfrm>
              <a:off x="5712156" y="1662472"/>
              <a:ext cx="234358" cy="218612"/>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8"/>
            <p:cNvSpPr/>
            <p:nvPr/>
          </p:nvSpPr>
          <p:spPr>
            <a:xfrm>
              <a:off x="5068979" y="2437786"/>
              <a:ext cx="327824" cy="373612"/>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8"/>
            <p:cNvSpPr/>
            <p:nvPr/>
          </p:nvSpPr>
          <p:spPr>
            <a:xfrm>
              <a:off x="4802941" y="1859859"/>
              <a:ext cx="271392" cy="294317"/>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8"/>
            <p:cNvSpPr/>
            <p:nvPr/>
          </p:nvSpPr>
          <p:spPr>
            <a:xfrm>
              <a:off x="5269830" y="3479139"/>
              <a:ext cx="333114" cy="375376"/>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8"/>
            <p:cNvSpPr/>
            <p:nvPr/>
          </p:nvSpPr>
          <p:spPr>
            <a:xfrm>
              <a:off x="3580072" y="3547853"/>
              <a:ext cx="273155" cy="243238"/>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8"/>
            <p:cNvSpPr/>
            <p:nvPr/>
          </p:nvSpPr>
          <p:spPr>
            <a:xfrm>
              <a:off x="3026834" y="2788410"/>
              <a:ext cx="260811" cy="237948"/>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8"/>
            <p:cNvSpPr/>
            <p:nvPr/>
          </p:nvSpPr>
          <p:spPr>
            <a:xfrm>
              <a:off x="2355504" y="1625501"/>
              <a:ext cx="266101" cy="285500"/>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8"/>
            <p:cNvSpPr/>
            <p:nvPr/>
          </p:nvSpPr>
          <p:spPr>
            <a:xfrm>
              <a:off x="1608405" y="3198993"/>
              <a:ext cx="363031" cy="384193"/>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8"/>
            <p:cNvSpPr/>
            <p:nvPr/>
          </p:nvSpPr>
          <p:spPr>
            <a:xfrm>
              <a:off x="1580189" y="2325048"/>
              <a:ext cx="303135" cy="294317"/>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8"/>
            <p:cNvSpPr/>
            <p:nvPr/>
          </p:nvSpPr>
          <p:spPr>
            <a:xfrm>
              <a:off x="1116764" y="1266060"/>
              <a:ext cx="380666" cy="437036"/>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8"/>
            <p:cNvSpPr/>
            <p:nvPr/>
          </p:nvSpPr>
          <p:spPr>
            <a:xfrm>
              <a:off x="574107" y="2599903"/>
              <a:ext cx="303135" cy="281973"/>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8"/>
            <p:cNvSpPr/>
            <p:nvPr/>
          </p:nvSpPr>
          <p:spPr>
            <a:xfrm>
              <a:off x="165287" y="3535508"/>
              <a:ext cx="391247" cy="340168"/>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8"/>
            <p:cNvSpPr/>
            <p:nvPr/>
          </p:nvSpPr>
          <p:spPr>
            <a:xfrm>
              <a:off x="-47908" y="2476583"/>
              <a:ext cx="253819" cy="257284"/>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8"/>
            <p:cNvSpPr/>
            <p:nvPr/>
          </p:nvSpPr>
          <p:spPr>
            <a:xfrm>
              <a:off x="8473183" y="1451039"/>
              <a:ext cx="303135" cy="276745"/>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8"/>
            <p:cNvSpPr/>
            <p:nvPr/>
          </p:nvSpPr>
          <p:spPr>
            <a:xfrm>
              <a:off x="8267041" y="2962871"/>
              <a:ext cx="172761" cy="178052"/>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8"/>
            <p:cNvSpPr/>
            <p:nvPr/>
          </p:nvSpPr>
          <p:spPr>
            <a:xfrm>
              <a:off x="7423076" y="2797227"/>
              <a:ext cx="165644" cy="153362"/>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8"/>
            <p:cNvSpPr/>
            <p:nvPr/>
          </p:nvSpPr>
          <p:spPr>
            <a:xfrm>
              <a:off x="6119149" y="2584032"/>
              <a:ext cx="248529" cy="243238"/>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8"/>
            <p:cNvSpPr/>
            <p:nvPr/>
          </p:nvSpPr>
          <p:spPr>
            <a:xfrm>
              <a:off x="5576429" y="3013950"/>
              <a:ext cx="237948" cy="260874"/>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p8"/>
            <p:cNvSpPr/>
            <p:nvPr/>
          </p:nvSpPr>
          <p:spPr>
            <a:xfrm>
              <a:off x="4713065" y="2391998"/>
              <a:ext cx="183279" cy="190333"/>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8"/>
            <p:cNvSpPr/>
            <p:nvPr/>
          </p:nvSpPr>
          <p:spPr>
            <a:xfrm>
              <a:off x="4223250" y="2617538"/>
              <a:ext cx="289027" cy="259047"/>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8"/>
            <p:cNvSpPr/>
            <p:nvPr/>
          </p:nvSpPr>
          <p:spPr>
            <a:xfrm>
              <a:off x="3483142" y="1593758"/>
              <a:ext cx="236184" cy="213322"/>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8"/>
            <p:cNvSpPr/>
            <p:nvPr/>
          </p:nvSpPr>
          <p:spPr>
            <a:xfrm>
              <a:off x="3527230" y="2266852"/>
              <a:ext cx="190333" cy="176288"/>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8"/>
            <p:cNvSpPr/>
            <p:nvPr/>
          </p:nvSpPr>
          <p:spPr>
            <a:xfrm>
              <a:off x="2894634" y="1902120"/>
              <a:ext cx="111101" cy="119919"/>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8"/>
            <p:cNvSpPr/>
            <p:nvPr/>
          </p:nvSpPr>
          <p:spPr>
            <a:xfrm>
              <a:off x="1835709" y="1414069"/>
              <a:ext cx="244939" cy="267865"/>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8"/>
            <p:cNvSpPr/>
            <p:nvPr/>
          </p:nvSpPr>
          <p:spPr>
            <a:xfrm>
              <a:off x="1116764" y="2266852"/>
              <a:ext cx="185106" cy="179815"/>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8"/>
            <p:cNvSpPr/>
            <p:nvPr/>
          </p:nvSpPr>
          <p:spPr>
            <a:xfrm>
              <a:off x="334458" y="1620210"/>
              <a:ext cx="119856" cy="123383"/>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2" name="Google Shape;892;p8"/>
          <p:cNvSpPr/>
          <p:nvPr/>
        </p:nvSpPr>
        <p:spPr>
          <a:xfrm>
            <a:off x="1334550" y="528970"/>
            <a:ext cx="6474900" cy="3941400"/>
          </a:xfrm>
          <a:prstGeom prst="roundRect">
            <a:avLst>
              <a:gd fmla="val 3250" name="adj"/>
            </a:avLst>
          </a:prstGeom>
          <a:solidFill>
            <a:srgbClr val="EDF1F9"/>
          </a:solidFill>
          <a:ln cap="flat" cmpd="sng" w="76200">
            <a:solidFill>
              <a:srgbClr val="FFFFFF"/>
            </a:solidFill>
            <a:prstDash val="solid"/>
            <a:miter lim="8000"/>
            <a:headEnd len="sm" w="sm" type="none"/>
            <a:tailEnd len="sm" w="sm" type="none"/>
          </a:ln>
          <a:effectLst>
            <a:outerShdw blurRad="257175" rotWithShape="0" algn="bl" dir="5400000" dist="76200">
              <a:srgbClr val="073763">
                <a:alpha val="2470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3" name="Google Shape;893;p8"/>
          <p:cNvGrpSpPr/>
          <p:nvPr/>
        </p:nvGrpSpPr>
        <p:grpSpPr>
          <a:xfrm>
            <a:off x="4499550" y="10623"/>
            <a:ext cx="144900" cy="814532"/>
            <a:chOff x="4499550" y="10623"/>
            <a:chExt cx="144900" cy="814532"/>
          </a:xfrm>
        </p:grpSpPr>
        <p:sp>
          <p:nvSpPr>
            <p:cNvPr id="894" name="Google Shape;894;p8"/>
            <p:cNvSpPr/>
            <p:nvPr/>
          </p:nvSpPr>
          <p:spPr>
            <a:xfrm>
              <a:off x="4499550" y="680255"/>
              <a:ext cx="144900" cy="144900"/>
            </a:xfrm>
            <a:prstGeom prst="ellipse">
              <a:avLst/>
            </a:prstGeom>
            <a:gradFill>
              <a:gsLst>
                <a:gs pos="0">
                  <a:srgbClr val="D4E5F5"/>
                </a:gs>
                <a:gs pos="100000">
                  <a:srgbClr val="70A4D5"/>
                </a:gs>
              </a:gsLst>
              <a:path path="circle">
                <a:fillToRect b="50%" l="50%" r="50%" t="50%"/>
              </a:path>
              <a:tileRect/>
            </a:gradFill>
            <a:ln cap="rnd" cmpd="sng" w="285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95" name="Google Shape;895;p8"/>
            <p:cNvCxnSpPr/>
            <p:nvPr/>
          </p:nvCxnSpPr>
          <p:spPr>
            <a:xfrm rot="10800000">
              <a:off x="4571999" y="10623"/>
              <a:ext cx="0" cy="706200"/>
            </a:xfrm>
            <a:prstGeom prst="straightConnector1">
              <a:avLst/>
            </a:prstGeom>
            <a:noFill/>
            <a:ln cap="rnd" cmpd="sng" w="19050">
              <a:solidFill>
                <a:srgbClr val="BFC9E2"/>
              </a:solidFill>
              <a:prstDash val="solid"/>
              <a:round/>
              <a:headEnd len="sm" w="sm" type="none"/>
              <a:tailEnd len="sm" w="sm" type="none"/>
            </a:ln>
          </p:spPr>
        </p:cxnSp>
      </p:grpSp>
      <p:sp>
        <p:nvSpPr>
          <p:cNvPr id="896" name="Google Shape;896;p8"/>
          <p:cNvSpPr txBox="1"/>
          <p:nvPr>
            <p:ph type="title"/>
          </p:nvPr>
        </p:nvSpPr>
        <p:spPr>
          <a:xfrm>
            <a:off x="1606533" y="868234"/>
            <a:ext cx="5937000" cy="453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897" name="Google Shape;897;p8"/>
          <p:cNvSpPr txBox="1"/>
          <p:nvPr>
            <p:ph idx="1" type="body"/>
          </p:nvPr>
        </p:nvSpPr>
        <p:spPr>
          <a:xfrm>
            <a:off x="1490100" y="1439949"/>
            <a:ext cx="1965900" cy="2815800"/>
          </a:xfrm>
          <a:prstGeom prst="rect">
            <a:avLst/>
          </a:prstGeom>
          <a:noFill/>
          <a:ln>
            <a:noFill/>
          </a:ln>
        </p:spPr>
        <p:txBody>
          <a:bodyPr anchorCtr="0" anchor="t" bIns="91425" lIns="91425" spcFirstLastPara="1" rIns="91425" wrap="square" tIns="91425">
            <a:noAutofit/>
          </a:bodyPr>
          <a:lstStyle>
            <a:lvl1pPr indent="-304800" lvl="0" marL="457200" algn="l">
              <a:lnSpc>
                <a:spcPct val="100000"/>
              </a:lnSpc>
              <a:spcBef>
                <a:spcPts val="600"/>
              </a:spcBef>
              <a:spcAft>
                <a:spcPts val="0"/>
              </a:spcAft>
              <a:buSzPts val="1200"/>
              <a:buChar char="❄"/>
              <a:defRPr sz="1200"/>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
        <p:nvSpPr>
          <p:cNvPr id="898" name="Google Shape;898;p8"/>
          <p:cNvSpPr txBox="1"/>
          <p:nvPr>
            <p:ph idx="2" type="body"/>
          </p:nvPr>
        </p:nvSpPr>
        <p:spPr>
          <a:xfrm>
            <a:off x="3556888" y="1439949"/>
            <a:ext cx="1965900" cy="2815800"/>
          </a:xfrm>
          <a:prstGeom prst="rect">
            <a:avLst/>
          </a:prstGeom>
          <a:noFill/>
          <a:ln>
            <a:noFill/>
          </a:ln>
        </p:spPr>
        <p:txBody>
          <a:bodyPr anchorCtr="0" anchor="t" bIns="91425" lIns="91425" spcFirstLastPara="1" rIns="91425" wrap="square" tIns="91425">
            <a:noAutofit/>
          </a:bodyPr>
          <a:lstStyle>
            <a:lvl1pPr indent="-304800" lvl="0" marL="457200" algn="l">
              <a:lnSpc>
                <a:spcPct val="100000"/>
              </a:lnSpc>
              <a:spcBef>
                <a:spcPts val="600"/>
              </a:spcBef>
              <a:spcAft>
                <a:spcPts val="0"/>
              </a:spcAft>
              <a:buSzPts val="1200"/>
              <a:buChar char="❄"/>
              <a:defRPr sz="1200"/>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
        <p:nvSpPr>
          <p:cNvPr id="899" name="Google Shape;899;p8"/>
          <p:cNvSpPr txBox="1"/>
          <p:nvPr>
            <p:ph idx="3" type="body"/>
          </p:nvPr>
        </p:nvSpPr>
        <p:spPr>
          <a:xfrm>
            <a:off x="5623677" y="1439949"/>
            <a:ext cx="1965900" cy="2815800"/>
          </a:xfrm>
          <a:prstGeom prst="rect">
            <a:avLst/>
          </a:prstGeom>
          <a:noFill/>
          <a:ln>
            <a:noFill/>
          </a:ln>
        </p:spPr>
        <p:txBody>
          <a:bodyPr anchorCtr="0" anchor="t" bIns="91425" lIns="91425" spcFirstLastPara="1" rIns="91425" wrap="square" tIns="91425">
            <a:noAutofit/>
          </a:bodyPr>
          <a:lstStyle>
            <a:lvl1pPr indent="-304800" lvl="0" marL="457200" algn="l">
              <a:lnSpc>
                <a:spcPct val="100000"/>
              </a:lnSpc>
              <a:spcBef>
                <a:spcPts val="600"/>
              </a:spcBef>
              <a:spcAft>
                <a:spcPts val="0"/>
              </a:spcAft>
              <a:buSzPts val="1200"/>
              <a:buChar char="❄"/>
              <a:defRPr sz="1200"/>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00" name="Shape 900"/>
        <p:cNvGrpSpPr/>
        <p:nvPr/>
      </p:nvGrpSpPr>
      <p:grpSpPr>
        <a:xfrm>
          <a:off x="0" y="0"/>
          <a:ext cx="0" cy="0"/>
          <a:chOff x="0" y="0"/>
          <a:chExt cx="0" cy="0"/>
        </a:xfrm>
      </p:grpSpPr>
      <p:grpSp>
        <p:nvGrpSpPr>
          <p:cNvPr id="901" name="Google Shape;901;p9"/>
          <p:cNvGrpSpPr/>
          <p:nvPr/>
        </p:nvGrpSpPr>
        <p:grpSpPr>
          <a:xfrm>
            <a:off x="-118431" y="2560908"/>
            <a:ext cx="9380861" cy="2646635"/>
            <a:chOff x="-47908" y="1266060"/>
            <a:chExt cx="9255907" cy="2611381"/>
          </a:xfrm>
        </p:grpSpPr>
        <p:sp>
          <p:nvSpPr>
            <p:cNvPr id="902" name="Google Shape;902;p9"/>
            <p:cNvSpPr/>
            <p:nvPr/>
          </p:nvSpPr>
          <p:spPr>
            <a:xfrm>
              <a:off x="8527852" y="1664235"/>
              <a:ext cx="82885" cy="84648"/>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9"/>
            <p:cNvSpPr/>
            <p:nvPr/>
          </p:nvSpPr>
          <p:spPr>
            <a:xfrm>
              <a:off x="8249406" y="2517081"/>
              <a:ext cx="156889" cy="156889"/>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9"/>
            <p:cNvSpPr/>
            <p:nvPr/>
          </p:nvSpPr>
          <p:spPr>
            <a:xfrm>
              <a:off x="7290875" y="3655364"/>
              <a:ext cx="98757" cy="96930"/>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9"/>
            <p:cNvSpPr/>
            <p:nvPr/>
          </p:nvSpPr>
          <p:spPr>
            <a:xfrm>
              <a:off x="7081207" y="2532953"/>
              <a:ext cx="135727" cy="135727"/>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9"/>
            <p:cNvSpPr/>
            <p:nvPr/>
          </p:nvSpPr>
          <p:spPr>
            <a:xfrm>
              <a:off x="6499752" y="2987560"/>
              <a:ext cx="178052" cy="176225"/>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9"/>
            <p:cNvSpPr/>
            <p:nvPr/>
          </p:nvSpPr>
          <p:spPr>
            <a:xfrm>
              <a:off x="6113858" y="1792908"/>
              <a:ext cx="135727" cy="137491"/>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9"/>
            <p:cNvSpPr/>
            <p:nvPr/>
          </p:nvSpPr>
          <p:spPr>
            <a:xfrm>
              <a:off x="5705102" y="3334657"/>
              <a:ext cx="177989" cy="178052"/>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9"/>
            <p:cNvSpPr/>
            <p:nvPr/>
          </p:nvSpPr>
          <p:spPr>
            <a:xfrm>
              <a:off x="5419602" y="1895066"/>
              <a:ext cx="130500" cy="130500"/>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9"/>
            <p:cNvSpPr/>
            <p:nvPr/>
          </p:nvSpPr>
          <p:spPr>
            <a:xfrm>
              <a:off x="4735990" y="2897684"/>
              <a:ext cx="135727" cy="135727"/>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9"/>
            <p:cNvSpPr/>
            <p:nvPr/>
          </p:nvSpPr>
          <p:spPr>
            <a:xfrm>
              <a:off x="3775696" y="2612248"/>
              <a:ext cx="144545" cy="144545"/>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9"/>
            <p:cNvSpPr/>
            <p:nvPr/>
          </p:nvSpPr>
          <p:spPr>
            <a:xfrm>
              <a:off x="2827684" y="3163723"/>
              <a:ext cx="132263" cy="132200"/>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9"/>
            <p:cNvSpPr/>
            <p:nvPr/>
          </p:nvSpPr>
          <p:spPr>
            <a:xfrm>
              <a:off x="3116647" y="2388471"/>
              <a:ext cx="172761" cy="172698"/>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9"/>
            <p:cNvSpPr/>
            <p:nvPr/>
          </p:nvSpPr>
          <p:spPr>
            <a:xfrm>
              <a:off x="2760733" y="3702916"/>
              <a:ext cx="174525" cy="174525"/>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9"/>
            <p:cNvSpPr/>
            <p:nvPr/>
          </p:nvSpPr>
          <p:spPr>
            <a:xfrm>
              <a:off x="1981955" y="2964635"/>
              <a:ext cx="103984" cy="10228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9"/>
            <p:cNvSpPr/>
            <p:nvPr/>
          </p:nvSpPr>
          <p:spPr>
            <a:xfrm>
              <a:off x="1227802" y="2629848"/>
              <a:ext cx="102221" cy="100457"/>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9"/>
            <p:cNvSpPr/>
            <p:nvPr/>
          </p:nvSpPr>
          <p:spPr>
            <a:xfrm>
              <a:off x="808402" y="2275669"/>
              <a:ext cx="141081" cy="141018"/>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9"/>
            <p:cNvSpPr/>
            <p:nvPr/>
          </p:nvSpPr>
          <p:spPr>
            <a:xfrm>
              <a:off x="71884" y="2948763"/>
              <a:ext cx="181579" cy="183342"/>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9"/>
            <p:cNvSpPr/>
            <p:nvPr/>
          </p:nvSpPr>
          <p:spPr>
            <a:xfrm>
              <a:off x="641057" y="3442168"/>
              <a:ext cx="236184" cy="244939"/>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9"/>
            <p:cNvSpPr/>
            <p:nvPr/>
          </p:nvSpPr>
          <p:spPr>
            <a:xfrm>
              <a:off x="1490313" y="2740858"/>
              <a:ext cx="151599" cy="144545"/>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9"/>
            <p:cNvSpPr/>
            <p:nvPr/>
          </p:nvSpPr>
          <p:spPr>
            <a:xfrm>
              <a:off x="3282291" y="2009631"/>
              <a:ext cx="70540" cy="68777"/>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9"/>
            <p:cNvSpPr/>
            <p:nvPr/>
          </p:nvSpPr>
          <p:spPr>
            <a:xfrm>
              <a:off x="2078822" y="1895066"/>
              <a:ext cx="130500" cy="126973"/>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9"/>
            <p:cNvSpPr/>
            <p:nvPr/>
          </p:nvSpPr>
          <p:spPr>
            <a:xfrm>
              <a:off x="2699073" y="2851833"/>
              <a:ext cx="160416" cy="153362"/>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9"/>
            <p:cNvSpPr/>
            <p:nvPr/>
          </p:nvSpPr>
          <p:spPr>
            <a:xfrm>
              <a:off x="1366993" y="3531981"/>
              <a:ext cx="148072" cy="151599"/>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9"/>
            <p:cNvSpPr/>
            <p:nvPr/>
          </p:nvSpPr>
          <p:spPr>
            <a:xfrm>
              <a:off x="3786214" y="2007868"/>
              <a:ext cx="128736" cy="133964"/>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9"/>
            <p:cNvSpPr/>
            <p:nvPr/>
          </p:nvSpPr>
          <p:spPr>
            <a:xfrm>
              <a:off x="3976547" y="2915320"/>
              <a:ext cx="248466" cy="255520"/>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9"/>
            <p:cNvSpPr/>
            <p:nvPr/>
          </p:nvSpPr>
          <p:spPr>
            <a:xfrm>
              <a:off x="4723646" y="3399844"/>
              <a:ext cx="162180" cy="155126"/>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9"/>
            <p:cNvSpPr/>
            <p:nvPr/>
          </p:nvSpPr>
          <p:spPr>
            <a:xfrm>
              <a:off x="322114" y="2751439"/>
              <a:ext cx="72304" cy="70540"/>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9"/>
            <p:cNvSpPr/>
            <p:nvPr/>
          </p:nvSpPr>
          <p:spPr>
            <a:xfrm>
              <a:off x="5254021" y="2236935"/>
              <a:ext cx="119856" cy="123383"/>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9"/>
            <p:cNvSpPr/>
            <p:nvPr/>
          </p:nvSpPr>
          <p:spPr>
            <a:xfrm>
              <a:off x="6052199" y="3006896"/>
              <a:ext cx="176288" cy="176288"/>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9"/>
            <p:cNvSpPr/>
            <p:nvPr/>
          </p:nvSpPr>
          <p:spPr>
            <a:xfrm>
              <a:off x="6538486" y="1757638"/>
              <a:ext cx="63549" cy="67013"/>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9"/>
            <p:cNvSpPr/>
            <p:nvPr/>
          </p:nvSpPr>
          <p:spPr>
            <a:xfrm>
              <a:off x="6822223" y="2813099"/>
              <a:ext cx="82822" cy="81121"/>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9"/>
            <p:cNvSpPr/>
            <p:nvPr/>
          </p:nvSpPr>
          <p:spPr>
            <a:xfrm>
              <a:off x="7914654" y="2682725"/>
              <a:ext cx="176288" cy="177989"/>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9"/>
            <p:cNvSpPr/>
            <p:nvPr/>
          </p:nvSpPr>
          <p:spPr>
            <a:xfrm>
              <a:off x="8864367" y="2828971"/>
              <a:ext cx="148072" cy="155126"/>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9"/>
            <p:cNvSpPr/>
            <p:nvPr/>
          </p:nvSpPr>
          <p:spPr>
            <a:xfrm>
              <a:off x="8631773" y="3174304"/>
              <a:ext cx="112865" cy="116392"/>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9"/>
            <p:cNvSpPr/>
            <p:nvPr/>
          </p:nvSpPr>
          <p:spPr>
            <a:xfrm>
              <a:off x="8876712" y="1470438"/>
              <a:ext cx="149835" cy="155126"/>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9"/>
            <p:cNvSpPr/>
            <p:nvPr/>
          </p:nvSpPr>
          <p:spPr>
            <a:xfrm>
              <a:off x="8434449" y="1970834"/>
              <a:ext cx="206205" cy="200977"/>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9"/>
            <p:cNvSpPr/>
            <p:nvPr/>
          </p:nvSpPr>
          <p:spPr>
            <a:xfrm>
              <a:off x="8473183" y="2007868"/>
              <a:ext cx="128736" cy="125146"/>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9"/>
            <p:cNvSpPr/>
            <p:nvPr/>
          </p:nvSpPr>
          <p:spPr>
            <a:xfrm>
              <a:off x="8434449" y="1970834"/>
              <a:ext cx="206205" cy="200977"/>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9"/>
            <p:cNvSpPr/>
            <p:nvPr/>
          </p:nvSpPr>
          <p:spPr>
            <a:xfrm>
              <a:off x="7031891" y="3079137"/>
              <a:ext cx="306662" cy="336641"/>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9"/>
            <p:cNvSpPr/>
            <p:nvPr/>
          </p:nvSpPr>
          <p:spPr>
            <a:xfrm>
              <a:off x="7090024" y="3144387"/>
              <a:ext cx="190333" cy="207968"/>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9"/>
            <p:cNvSpPr/>
            <p:nvPr/>
          </p:nvSpPr>
          <p:spPr>
            <a:xfrm>
              <a:off x="7031891" y="3079137"/>
              <a:ext cx="306662" cy="336641"/>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9"/>
            <p:cNvSpPr/>
            <p:nvPr/>
          </p:nvSpPr>
          <p:spPr>
            <a:xfrm>
              <a:off x="6630126" y="3311731"/>
              <a:ext cx="190396" cy="167470"/>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9"/>
            <p:cNvSpPr/>
            <p:nvPr/>
          </p:nvSpPr>
          <p:spPr>
            <a:xfrm>
              <a:off x="6667160" y="3343475"/>
              <a:ext cx="118092" cy="103984"/>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9"/>
            <p:cNvSpPr/>
            <p:nvPr/>
          </p:nvSpPr>
          <p:spPr>
            <a:xfrm>
              <a:off x="6630126" y="3311731"/>
              <a:ext cx="190396" cy="167470"/>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9"/>
            <p:cNvSpPr/>
            <p:nvPr/>
          </p:nvSpPr>
          <p:spPr>
            <a:xfrm>
              <a:off x="5742073" y="2058946"/>
              <a:ext cx="281973" cy="276682"/>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9"/>
            <p:cNvSpPr/>
            <p:nvPr/>
          </p:nvSpPr>
          <p:spPr>
            <a:xfrm>
              <a:off x="5794915" y="2111789"/>
              <a:ext cx="174525" cy="170997"/>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9"/>
            <p:cNvSpPr/>
            <p:nvPr/>
          </p:nvSpPr>
          <p:spPr>
            <a:xfrm>
              <a:off x="5742073" y="2058946"/>
              <a:ext cx="281973" cy="276682"/>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9"/>
            <p:cNvSpPr/>
            <p:nvPr/>
          </p:nvSpPr>
          <p:spPr>
            <a:xfrm>
              <a:off x="5058398" y="2966398"/>
              <a:ext cx="130500" cy="144545"/>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9"/>
            <p:cNvSpPr/>
            <p:nvPr/>
          </p:nvSpPr>
          <p:spPr>
            <a:xfrm>
              <a:off x="5083087" y="2992851"/>
              <a:ext cx="81121" cy="89876"/>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9"/>
            <p:cNvSpPr/>
            <p:nvPr/>
          </p:nvSpPr>
          <p:spPr>
            <a:xfrm>
              <a:off x="5058398" y="2966398"/>
              <a:ext cx="130500" cy="144545"/>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9"/>
            <p:cNvSpPr/>
            <p:nvPr/>
          </p:nvSpPr>
          <p:spPr>
            <a:xfrm>
              <a:off x="4494578" y="2097744"/>
              <a:ext cx="74067" cy="77594"/>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9"/>
            <p:cNvSpPr/>
            <p:nvPr/>
          </p:nvSpPr>
          <p:spPr>
            <a:xfrm>
              <a:off x="4508686" y="2113552"/>
              <a:ext cx="45851" cy="4591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9"/>
            <p:cNvSpPr/>
            <p:nvPr/>
          </p:nvSpPr>
          <p:spPr>
            <a:xfrm>
              <a:off x="4494578" y="2097744"/>
              <a:ext cx="74067" cy="77594"/>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9"/>
            <p:cNvSpPr/>
            <p:nvPr/>
          </p:nvSpPr>
          <p:spPr>
            <a:xfrm>
              <a:off x="2866481" y="1442222"/>
              <a:ext cx="315479" cy="304898"/>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9"/>
            <p:cNvSpPr/>
            <p:nvPr/>
          </p:nvSpPr>
          <p:spPr>
            <a:xfrm>
              <a:off x="2926377" y="1500418"/>
              <a:ext cx="195624" cy="188570"/>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9"/>
            <p:cNvSpPr/>
            <p:nvPr/>
          </p:nvSpPr>
          <p:spPr>
            <a:xfrm>
              <a:off x="2866481" y="1442222"/>
              <a:ext cx="315479" cy="304898"/>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9"/>
            <p:cNvSpPr/>
            <p:nvPr/>
          </p:nvSpPr>
          <p:spPr>
            <a:xfrm>
              <a:off x="2173988" y="2284487"/>
              <a:ext cx="223840" cy="207968"/>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9"/>
            <p:cNvSpPr/>
            <p:nvPr/>
          </p:nvSpPr>
          <p:spPr>
            <a:xfrm>
              <a:off x="2216312" y="2323284"/>
              <a:ext cx="139254" cy="128673"/>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9"/>
            <p:cNvSpPr/>
            <p:nvPr/>
          </p:nvSpPr>
          <p:spPr>
            <a:xfrm>
              <a:off x="2173988" y="2284487"/>
              <a:ext cx="223840" cy="207968"/>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9"/>
            <p:cNvSpPr/>
            <p:nvPr/>
          </p:nvSpPr>
          <p:spPr>
            <a:xfrm>
              <a:off x="1210167" y="1909174"/>
              <a:ext cx="137491" cy="146308"/>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9"/>
            <p:cNvSpPr/>
            <p:nvPr/>
          </p:nvSpPr>
          <p:spPr>
            <a:xfrm>
              <a:off x="1236620" y="1937390"/>
              <a:ext cx="84648" cy="89939"/>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9"/>
            <p:cNvSpPr/>
            <p:nvPr/>
          </p:nvSpPr>
          <p:spPr>
            <a:xfrm>
              <a:off x="1210167" y="1909174"/>
              <a:ext cx="137491" cy="146308"/>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9"/>
            <p:cNvSpPr/>
            <p:nvPr/>
          </p:nvSpPr>
          <p:spPr>
            <a:xfrm>
              <a:off x="-19692" y="1327720"/>
              <a:ext cx="234358" cy="241475"/>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9"/>
            <p:cNvSpPr/>
            <p:nvPr/>
          </p:nvSpPr>
          <p:spPr>
            <a:xfrm>
              <a:off x="24332" y="1373508"/>
              <a:ext cx="146308" cy="149835"/>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9"/>
            <p:cNvSpPr/>
            <p:nvPr/>
          </p:nvSpPr>
          <p:spPr>
            <a:xfrm>
              <a:off x="-19692" y="1327720"/>
              <a:ext cx="234358" cy="241475"/>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9"/>
            <p:cNvSpPr/>
            <p:nvPr/>
          </p:nvSpPr>
          <p:spPr>
            <a:xfrm>
              <a:off x="8963061" y="3341711"/>
              <a:ext cx="216786" cy="222076"/>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9"/>
            <p:cNvSpPr/>
            <p:nvPr/>
          </p:nvSpPr>
          <p:spPr>
            <a:xfrm>
              <a:off x="7757828" y="1847514"/>
              <a:ext cx="498695" cy="456434"/>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9"/>
            <p:cNvSpPr/>
            <p:nvPr/>
          </p:nvSpPr>
          <p:spPr>
            <a:xfrm>
              <a:off x="7699695" y="3165486"/>
              <a:ext cx="426455" cy="456434"/>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9"/>
            <p:cNvSpPr/>
            <p:nvPr/>
          </p:nvSpPr>
          <p:spPr>
            <a:xfrm>
              <a:off x="6351743" y="1999050"/>
              <a:ext cx="243238" cy="241475"/>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9"/>
            <p:cNvSpPr/>
            <p:nvPr/>
          </p:nvSpPr>
          <p:spPr>
            <a:xfrm>
              <a:off x="4089286" y="1366454"/>
              <a:ext cx="563945" cy="521621"/>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9"/>
            <p:cNvSpPr/>
            <p:nvPr/>
          </p:nvSpPr>
          <p:spPr>
            <a:xfrm>
              <a:off x="3435591" y="2936419"/>
              <a:ext cx="350687" cy="329587"/>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9"/>
            <p:cNvSpPr/>
            <p:nvPr/>
          </p:nvSpPr>
          <p:spPr>
            <a:xfrm>
              <a:off x="2149299" y="3250072"/>
              <a:ext cx="526912" cy="509276"/>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9"/>
            <p:cNvSpPr/>
            <p:nvPr/>
          </p:nvSpPr>
          <p:spPr>
            <a:xfrm>
              <a:off x="908859" y="2895921"/>
              <a:ext cx="426455" cy="468779"/>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9"/>
            <p:cNvSpPr/>
            <p:nvPr/>
          </p:nvSpPr>
          <p:spPr>
            <a:xfrm>
              <a:off x="22569" y="1798199"/>
              <a:ext cx="283736" cy="306662"/>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 name="Google Shape;976;p9"/>
            <p:cNvSpPr/>
            <p:nvPr/>
          </p:nvSpPr>
          <p:spPr>
            <a:xfrm>
              <a:off x="8816815" y="1879257"/>
              <a:ext cx="391184" cy="382367"/>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9"/>
            <p:cNvSpPr/>
            <p:nvPr/>
          </p:nvSpPr>
          <p:spPr>
            <a:xfrm>
              <a:off x="8575403" y="2471293"/>
              <a:ext cx="250292" cy="243175"/>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9"/>
            <p:cNvSpPr/>
            <p:nvPr/>
          </p:nvSpPr>
          <p:spPr>
            <a:xfrm>
              <a:off x="7544632" y="2402579"/>
              <a:ext cx="170997" cy="174462"/>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9"/>
            <p:cNvSpPr/>
            <p:nvPr/>
          </p:nvSpPr>
          <p:spPr>
            <a:xfrm>
              <a:off x="6933198" y="1935627"/>
              <a:ext cx="322533" cy="322470"/>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9"/>
            <p:cNvSpPr/>
            <p:nvPr/>
          </p:nvSpPr>
          <p:spPr>
            <a:xfrm>
              <a:off x="6760500" y="1343591"/>
              <a:ext cx="334878" cy="340105"/>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9"/>
            <p:cNvSpPr/>
            <p:nvPr/>
          </p:nvSpPr>
          <p:spPr>
            <a:xfrm>
              <a:off x="6166701" y="3361110"/>
              <a:ext cx="190396" cy="185043"/>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9"/>
            <p:cNvSpPr/>
            <p:nvPr/>
          </p:nvSpPr>
          <p:spPr>
            <a:xfrm>
              <a:off x="5698048" y="2538243"/>
              <a:ext cx="236184" cy="230894"/>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9"/>
            <p:cNvSpPr/>
            <p:nvPr/>
          </p:nvSpPr>
          <p:spPr>
            <a:xfrm>
              <a:off x="5114830" y="1458093"/>
              <a:ext cx="264338" cy="259110"/>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9"/>
            <p:cNvSpPr/>
            <p:nvPr/>
          </p:nvSpPr>
          <p:spPr>
            <a:xfrm>
              <a:off x="4142191" y="2155877"/>
              <a:ext cx="232594" cy="229130"/>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9"/>
            <p:cNvSpPr/>
            <p:nvPr/>
          </p:nvSpPr>
          <p:spPr>
            <a:xfrm>
              <a:off x="4064660" y="3322312"/>
              <a:ext cx="313653" cy="306662"/>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9"/>
            <p:cNvSpPr/>
            <p:nvPr/>
          </p:nvSpPr>
          <p:spPr>
            <a:xfrm>
              <a:off x="3070859" y="3479139"/>
              <a:ext cx="165707" cy="169234"/>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9"/>
            <p:cNvSpPr/>
            <p:nvPr/>
          </p:nvSpPr>
          <p:spPr>
            <a:xfrm>
              <a:off x="2663866" y="2286250"/>
              <a:ext cx="181516" cy="183342"/>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9"/>
            <p:cNvSpPr/>
            <p:nvPr/>
          </p:nvSpPr>
          <p:spPr>
            <a:xfrm>
              <a:off x="2269155" y="2710878"/>
              <a:ext cx="281973" cy="282036"/>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9"/>
            <p:cNvSpPr/>
            <p:nvPr/>
          </p:nvSpPr>
          <p:spPr>
            <a:xfrm>
              <a:off x="1631268" y="1960253"/>
              <a:ext cx="199214" cy="195687"/>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9"/>
            <p:cNvSpPr/>
            <p:nvPr/>
          </p:nvSpPr>
          <p:spPr>
            <a:xfrm>
              <a:off x="639294" y="1741767"/>
              <a:ext cx="310189" cy="304898"/>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9"/>
            <p:cNvSpPr/>
            <p:nvPr/>
          </p:nvSpPr>
          <p:spPr>
            <a:xfrm>
              <a:off x="345039" y="2192847"/>
              <a:ext cx="267865" cy="266164"/>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9"/>
            <p:cNvSpPr/>
            <p:nvPr/>
          </p:nvSpPr>
          <p:spPr>
            <a:xfrm>
              <a:off x="373193" y="3043930"/>
              <a:ext cx="215022" cy="215022"/>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9"/>
            <p:cNvSpPr/>
            <p:nvPr/>
          </p:nvSpPr>
          <p:spPr>
            <a:xfrm>
              <a:off x="8489054" y="3547853"/>
              <a:ext cx="243238" cy="218549"/>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9"/>
            <p:cNvSpPr/>
            <p:nvPr/>
          </p:nvSpPr>
          <p:spPr>
            <a:xfrm>
              <a:off x="7312038" y="1516226"/>
              <a:ext cx="444090" cy="407119"/>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9"/>
            <p:cNvSpPr/>
            <p:nvPr/>
          </p:nvSpPr>
          <p:spPr>
            <a:xfrm>
              <a:off x="6582574" y="2310939"/>
              <a:ext cx="287263" cy="278446"/>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9"/>
            <p:cNvSpPr/>
            <p:nvPr/>
          </p:nvSpPr>
          <p:spPr>
            <a:xfrm>
              <a:off x="5712156" y="1662472"/>
              <a:ext cx="234358" cy="218612"/>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9"/>
            <p:cNvSpPr/>
            <p:nvPr/>
          </p:nvSpPr>
          <p:spPr>
            <a:xfrm>
              <a:off x="5068979" y="2437786"/>
              <a:ext cx="327824" cy="373612"/>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9"/>
            <p:cNvSpPr/>
            <p:nvPr/>
          </p:nvSpPr>
          <p:spPr>
            <a:xfrm>
              <a:off x="4802941" y="1859859"/>
              <a:ext cx="271392" cy="294317"/>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9"/>
            <p:cNvSpPr/>
            <p:nvPr/>
          </p:nvSpPr>
          <p:spPr>
            <a:xfrm>
              <a:off x="5269830" y="3479139"/>
              <a:ext cx="333114" cy="375376"/>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9"/>
            <p:cNvSpPr/>
            <p:nvPr/>
          </p:nvSpPr>
          <p:spPr>
            <a:xfrm>
              <a:off x="3580072" y="3547853"/>
              <a:ext cx="273155" cy="243238"/>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9"/>
            <p:cNvSpPr/>
            <p:nvPr/>
          </p:nvSpPr>
          <p:spPr>
            <a:xfrm>
              <a:off x="3026834" y="2788410"/>
              <a:ext cx="260811" cy="237948"/>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9"/>
            <p:cNvSpPr/>
            <p:nvPr/>
          </p:nvSpPr>
          <p:spPr>
            <a:xfrm>
              <a:off x="2355504" y="1625501"/>
              <a:ext cx="266101" cy="285500"/>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9"/>
            <p:cNvSpPr/>
            <p:nvPr/>
          </p:nvSpPr>
          <p:spPr>
            <a:xfrm>
              <a:off x="1608405" y="3198993"/>
              <a:ext cx="363031" cy="384193"/>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9"/>
            <p:cNvSpPr/>
            <p:nvPr/>
          </p:nvSpPr>
          <p:spPr>
            <a:xfrm>
              <a:off x="1580189" y="2325048"/>
              <a:ext cx="303135" cy="294317"/>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9"/>
            <p:cNvSpPr/>
            <p:nvPr/>
          </p:nvSpPr>
          <p:spPr>
            <a:xfrm>
              <a:off x="1116764" y="1266060"/>
              <a:ext cx="380666" cy="437036"/>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9"/>
            <p:cNvSpPr/>
            <p:nvPr/>
          </p:nvSpPr>
          <p:spPr>
            <a:xfrm>
              <a:off x="574107" y="2599903"/>
              <a:ext cx="303135" cy="281973"/>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9"/>
            <p:cNvSpPr/>
            <p:nvPr/>
          </p:nvSpPr>
          <p:spPr>
            <a:xfrm>
              <a:off x="165287" y="3535508"/>
              <a:ext cx="391247" cy="340168"/>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9"/>
            <p:cNvSpPr/>
            <p:nvPr/>
          </p:nvSpPr>
          <p:spPr>
            <a:xfrm>
              <a:off x="-47908" y="2476583"/>
              <a:ext cx="253819" cy="257284"/>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9"/>
            <p:cNvSpPr/>
            <p:nvPr/>
          </p:nvSpPr>
          <p:spPr>
            <a:xfrm>
              <a:off x="8473183" y="1451039"/>
              <a:ext cx="303135" cy="276745"/>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9"/>
            <p:cNvSpPr/>
            <p:nvPr/>
          </p:nvSpPr>
          <p:spPr>
            <a:xfrm>
              <a:off x="8267041" y="2962871"/>
              <a:ext cx="172761" cy="178052"/>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9"/>
            <p:cNvSpPr/>
            <p:nvPr/>
          </p:nvSpPr>
          <p:spPr>
            <a:xfrm>
              <a:off x="7423076" y="2797227"/>
              <a:ext cx="165644" cy="153362"/>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9"/>
            <p:cNvSpPr/>
            <p:nvPr/>
          </p:nvSpPr>
          <p:spPr>
            <a:xfrm>
              <a:off x="6119149" y="2584032"/>
              <a:ext cx="248529" cy="243238"/>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9"/>
            <p:cNvSpPr/>
            <p:nvPr/>
          </p:nvSpPr>
          <p:spPr>
            <a:xfrm>
              <a:off x="5576429" y="3013950"/>
              <a:ext cx="237948" cy="260874"/>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9"/>
            <p:cNvSpPr/>
            <p:nvPr/>
          </p:nvSpPr>
          <p:spPr>
            <a:xfrm>
              <a:off x="4713065" y="2391998"/>
              <a:ext cx="183279" cy="190333"/>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9"/>
            <p:cNvSpPr/>
            <p:nvPr/>
          </p:nvSpPr>
          <p:spPr>
            <a:xfrm>
              <a:off x="4223250" y="2617538"/>
              <a:ext cx="289027" cy="259047"/>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9"/>
            <p:cNvSpPr/>
            <p:nvPr/>
          </p:nvSpPr>
          <p:spPr>
            <a:xfrm>
              <a:off x="3483142" y="1593758"/>
              <a:ext cx="236184" cy="213322"/>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9"/>
            <p:cNvSpPr/>
            <p:nvPr/>
          </p:nvSpPr>
          <p:spPr>
            <a:xfrm>
              <a:off x="3527230" y="2266852"/>
              <a:ext cx="190333" cy="176288"/>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9"/>
            <p:cNvSpPr/>
            <p:nvPr/>
          </p:nvSpPr>
          <p:spPr>
            <a:xfrm>
              <a:off x="2894634" y="1902120"/>
              <a:ext cx="111101" cy="119919"/>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9"/>
            <p:cNvSpPr/>
            <p:nvPr/>
          </p:nvSpPr>
          <p:spPr>
            <a:xfrm>
              <a:off x="1835709" y="1414069"/>
              <a:ext cx="244939" cy="267865"/>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9"/>
            <p:cNvSpPr/>
            <p:nvPr/>
          </p:nvSpPr>
          <p:spPr>
            <a:xfrm>
              <a:off x="1116764" y="2266852"/>
              <a:ext cx="185106" cy="179815"/>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9"/>
            <p:cNvSpPr/>
            <p:nvPr/>
          </p:nvSpPr>
          <p:spPr>
            <a:xfrm>
              <a:off x="334458" y="1620210"/>
              <a:ext cx="119856" cy="123383"/>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2" name="Google Shape;1022;p9"/>
          <p:cNvSpPr/>
          <p:nvPr/>
        </p:nvSpPr>
        <p:spPr>
          <a:xfrm>
            <a:off x="1334550" y="528970"/>
            <a:ext cx="6474900" cy="3941400"/>
          </a:xfrm>
          <a:prstGeom prst="roundRect">
            <a:avLst>
              <a:gd fmla="val 3250" name="adj"/>
            </a:avLst>
          </a:prstGeom>
          <a:solidFill>
            <a:srgbClr val="EDF1F9"/>
          </a:solidFill>
          <a:ln cap="flat" cmpd="sng" w="76200">
            <a:solidFill>
              <a:srgbClr val="FFFFFF"/>
            </a:solidFill>
            <a:prstDash val="solid"/>
            <a:miter lim="8000"/>
            <a:headEnd len="sm" w="sm" type="none"/>
            <a:tailEnd len="sm" w="sm" type="none"/>
          </a:ln>
          <a:effectLst>
            <a:outerShdw blurRad="257175" rotWithShape="0" algn="bl" dir="5400000" dist="76200">
              <a:srgbClr val="073763">
                <a:alpha val="2470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3" name="Google Shape;1023;p9"/>
          <p:cNvGrpSpPr/>
          <p:nvPr/>
        </p:nvGrpSpPr>
        <p:grpSpPr>
          <a:xfrm>
            <a:off x="4499550" y="10623"/>
            <a:ext cx="144900" cy="814532"/>
            <a:chOff x="4499550" y="10623"/>
            <a:chExt cx="144900" cy="814532"/>
          </a:xfrm>
        </p:grpSpPr>
        <p:sp>
          <p:nvSpPr>
            <p:cNvPr id="1024" name="Google Shape;1024;p9"/>
            <p:cNvSpPr/>
            <p:nvPr/>
          </p:nvSpPr>
          <p:spPr>
            <a:xfrm>
              <a:off x="4499550" y="680255"/>
              <a:ext cx="144900" cy="144900"/>
            </a:xfrm>
            <a:prstGeom prst="ellipse">
              <a:avLst/>
            </a:prstGeom>
            <a:gradFill>
              <a:gsLst>
                <a:gs pos="0">
                  <a:srgbClr val="D4E5F5"/>
                </a:gs>
                <a:gs pos="100000">
                  <a:srgbClr val="70A4D5"/>
                </a:gs>
              </a:gsLst>
              <a:path path="circle">
                <a:fillToRect b="50%" l="50%" r="50%" t="50%"/>
              </a:path>
              <a:tileRect/>
            </a:gradFill>
            <a:ln cap="rnd" cmpd="sng" w="285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25" name="Google Shape;1025;p9"/>
            <p:cNvCxnSpPr/>
            <p:nvPr/>
          </p:nvCxnSpPr>
          <p:spPr>
            <a:xfrm rot="10800000">
              <a:off x="4571999" y="10623"/>
              <a:ext cx="0" cy="706200"/>
            </a:xfrm>
            <a:prstGeom prst="straightConnector1">
              <a:avLst/>
            </a:prstGeom>
            <a:noFill/>
            <a:ln cap="rnd" cmpd="sng" w="19050">
              <a:solidFill>
                <a:srgbClr val="BFC9E2"/>
              </a:solidFill>
              <a:prstDash val="solid"/>
              <a:round/>
              <a:headEnd len="sm" w="sm" type="none"/>
              <a:tailEnd len="sm" w="sm" type="none"/>
            </a:ln>
          </p:spPr>
        </p:cxnSp>
      </p:grpSp>
      <p:sp>
        <p:nvSpPr>
          <p:cNvPr id="1026" name="Google Shape;1026;p9"/>
          <p:cNvSpPr txBox="1"/>
          <p:nvPr>
            <p:ph type="title"/>
          </p:nvPr>
        </p:nvSpPr>
        <p:spPr>
          <a:xfrm>
            <a:off x="1857713" y="868228"/>
            <a:ext cx="5428500" cy="453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027" name="Shape 1027"/>
        <p:cNvGrpSpPr/>
        <p:nvPr/>
      </p:nvGrpSpPr>
      <p:grpSpPr>
        <a:xfrm>
          <a:off x="0" y="0"/>
          <a:ext cx="0" cy="0"/>
          <a:chOff x="0" y="0"/>
          <a:chExt cx="0" cy="0"/>
        </a:xfrm>
      </p:grpSpPr>
      <p:grpSp>
        <p:nvGrpSpPr>
          <p:cNvPr id="1028" name="Google Shape;1028;p10"/>
          <p:cNvGrpSpPr/>
          <p:nvPr/>
        </p:nvGrpSpPr>
        <p:grpSpPr>
          <a:xfrm>
            <a:off x="-118431" y="2560908"/>
            <a:ext cx="9380861" cy="2646635"/>
            <a:chOff x="-47908" y="1266060"/>
            <a:chExt cx="9255907" cy="2611381"/>
          </a:xfrm>
        </p:grpSpPr>
        <p:sp>
          <p:nvSpPr>
            <p:cNvPr id="1029" name="Google Shape;1029;p10"/>
            <p:cNvSpPr/>
            <p:nvPr/>
          </p:nvSpPr>
          <p:spPr>
            <a:xfrm>
              <a:off x="8527852" y="1664235"/>
              <a:ext cx="82885" cy="84648"/>
            </a:xfrm>
            <a:custGeom>
              <a:rect b="b" l="l" r="r" t="t"/>
              <a:pathLst>
                <a:path extrusionOk="0" h="1344" w="1316">
                  <a:moveTo>
                    <a:pt x="644" y="1"/>
                  </a:moveTo>
                  <a:lnTo>
                    <a:pt x="588" y="616"/>
                  </a:lnTo>
                  <a:lnTo>
                    <a:pt x="0" y="672"/>
                  </a:lnTo>
                  <a:lnTo>
                    <a:pt x="588" y="728"/>
                  </a:lnTo>
                  <a:lnTo>
                    <a:pt x="644" y="1344"/>
                  </a:lnTo>
                  <a:lnTo>
                    <a:pt x="728" y="728"/>
                  </a:lnTo>
                  <a:lnTo>
                    <a:pt x="1315" y="672"/>
                  </a:lnTo>
                  <a:lnTo>
                    <a:pt x="728" y="616"/>
                  </a:lnTo>
                  <a:lnTo>
                    <a:pt x="6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10"/>
            <p:cNvSpPr/>
            <p:nvPr/>
          </p:nvSpPr>
          <p:spPr>
            <a:xfrm>
              <a:off x="8249406" y="2517081"/>
              <a:ext cx="156889" cy="156889"/>
            </a:xfrm>
            <a:custGeom>
              <a:rect b="b" l="l" r="r" t="t"/>
              <a:pathLst>
                <a:path extrusionOk="0" h="2491" w="2491">
                  <a:moveTo>
                    <a:pt x="1260" y="0"/>
                  </a:moveTo>
                  <a:lnTo>
                    <a:pt x="1148" y="1120"/>
                  </a:lnTo>
                  <a:lnTo>
                    <a:pt x="1" y="1231"/>
                  </a:lnTo>
                  <a:lnTo>
                    <a:pt x="1148" y="1343"/>
                  </a:lnTo>
                  <a:lnTo>
                    <a:pt x="1260" y="2490"/>
                  </a:lnTo>
                  <a:lnTo>
                    <a:pt x="1344" y="1343"/>
                  </a:lnTo>
                  <a:lnTo>
                    <a:pt x="2491" y="1231"/>
                  </a:lnTo>
                  <a:lnTo>
                    <a:pt x="1344" y="1120"/>
                  </a:lnTo>
                  <a:lnTo>
                    <a:pt x="126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10"/>
            <p:cNvSpPr/>
            <p:nvPr/>
          </p:nvSpPr>
          <p:spPr>
            <a:xfrm>
              <a:off x="7290875" y="3655364"/>
              <a:ext cx="98757" cy="96930"/>
            </a:xfrm>
            <a:custGeom>
              <a:rect b="b" l="l" r="r" t="t"/>
              <a:pathLst>
                <a:path extrusionOk="0" h="1539" w="1568">
                  <a:moveTo>
                    <a:pt x="784" y="0"/>
                  </a:moveTo>
                  <a:lnTo>
                    <a:pt x="700" y="700"/>
                  </a:lnTo>
                  <a:lnTo>
                    <a:pt x="1" y="783"/>
                  </a:lnTo>
                  <a:lnTo>
                    <a:pt x="700" y="839"/>
                  </a:lnTo>
                  <a:lnTo>
                    <a:pt x="784" y="1539"/>
                  </a:lnTo>
                  <a:lnTo>
                    <a:pt x="840" y="839"/>
                  </a:lnTo>
                  <a:lnTo>
                    <a:pt x="1567" y="783"/>
                  </a:lnTo>
                  <a:lnTo>
                    <a:pt x="840" y="700"/>
                  </a:lnTo>
                  <a:lnTo>
                    <a:pt x="78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0"/>
            <p:cNvSpPr/>
            <p:nvPr/>
          </p:nvSpPr>
          <p:spPr>
            <a:xfrm>
              <a:off x="7081207" y="2532953"/>
              <a:ext cx="135727" cy="135727"/>
            </a:xfrm>
            <a:custGeom>
              <a:rect b="b" l="l" r="r" t="t"/>
              <a:pathLst>
                <a:path extrusionOk="0" h="2155" w="2155">
                  <a:moveTo>
                    <a:pt x="1092" y="0"/>
                  </a:moveTo>
                  <a:lnTo>
                    <a:pt x="980" y="979"/>
                  </a:lnTo>
                  <a:lnTo>
                    <a:pt x="1" y="1091"/>
                  </a:lnTo>
                  <a:lnTo>
                    <a:pt x="980" y="1175"/>
                  </a:lnTo>
                  <a:lnTo>
                    <a:pt x="1092" y="2154"/>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0"/>
            <p:cNvSpPr/>
            <p:nvPr/>
          </p:nvSpPr>
          <p:spPr>
            <a:xfrm>
              <a:off x="6499752" y="2987560"/>
              <a:ext cx="178052" cy="176225"/>
            </a:xfrm>
            <a:custGeom>
              <a:rect b="b" l="l" r="r" t="t"/>
              <a:pathLst>
                <a:path extrusionOk="0" h="2798" w="2827">
                  <a:moveTo>
                    <a:pt x="1399" y="0"/>
                  </a:moveTo>
                  <a:lnTo>
                    <a:pt x="1287" y="1287"/>
                  </a:lnTo>
                  <a:lnTo>
                    <a:pt x="0" y="1399"/>
                  </a:lnTo>
                  <a:lnTo>
                    <a:pt x="1287" y="1539"/>
                  </a:lnTo>
                  <a:lnTo>
                    <a:pt x="1399" y="2798"/>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0"/>
            <p:cNvSpPr/>
            <p:nvPr/>
          </p:nvSpPr>
          <p:spPr>
            <a:xfrm>
              <a:off x="6113858" y="1792908"/>
              <a:ext cx="135727" cy="137491"/>
            </a:xfrm>
            <a:custGeom>
              <a:rect b="b" l="l" r="r" t="t"/>
              <a:pathLst>
                <a:path extrusionOk="0" h="2183" w="2155">
                  <a:moveTo>
                    <a:pt x="1092" y="0"/>
                  </a:moveTo>
                  <a:lnTo>
                    <a:pt x="980" y="979"/>
                  </a:lnTo>
                  <a:lnTo>
                    <a:pt x="1" y="1091"/>
                  </a:lnTo>
                  <a:lnTo>
                    <a:pt x="980" y="1175"/>
                  </a:lnTo>
                  <a:lnTo>
                    <a:pt x="1092" y="2182"/>
                  </a:lnTo>
                  <a:lnTo>
                    <a:pt x="1176" y="1175"/>
                  </a:lnTo>
                  <a:lnTo>
                    <a:pt x="2155" y="1091"/>
                  </a:lnTo>
                  <a:lnTo>
                    <a:pt x="1176" y="979"/>
                  </a:lnTo>
                  <a:lnTo>
                    <a:pt x="109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0"/>
            <p:cNvSpPr/>
            <p:nvPr/>
          </p:nvSpPr>
          <p:spPr>
            <a:xfrm>
              <a:off x="5705102" y="3334657"/>
              <a:ext cx="177989" cy="178052"/>
            </a:xfrm>
            <a:custGeom>
              <a:rect b="b" l="l" r="r" t="t"/>
              <a:pathLst>
                <a:path extrusionOk="0" h="2827" w="2826">
                  <a:moveTo>
                    <a:pt x="1399" y="0"/>
                  </a:moveTo>
                  <a:lnTo>
                    <a:pt x="1287" y="1287"/>
                  </a:lnTo>
                  <a:lnTo>
                    <a:pt x="0" y="1399"/>
                  </a:lnTo>
                  <a:lnTo>
                    <a:pt x="1287" y="1539"/>
                  </a:lnTo>
                  <a:lnTo>
                    <a:pt x="1399" y="2826"/>
                  </a:lnTo>
                  <a:lnTo>
                    <a:pt x="1539" y="1539"/>
                  </a:lnTo>
                  <a:lnTo>
                    <a:pt x="2826" y="1399"/>
                  </a:lnTo>
                  <a:lnTo>
                    <a:pt x="1539" y="1287"/>
                  </a:lnTo>
                  <a:lnTo>
                    <a:pt x="13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0"/>
            <p:cNvSpPr/>
            <p:nvPr/>
          </p:nvSpPr>
          <p:spPr>
            <a:xfrm>
              <a:off x="5419602" y="1895066"/>
              <a:ext cx="130500" cy="130500"/>
            </a:xfrm>
            <a:custGeom>
              <a:rect b="b" l="l" r="r" t="t"/>
              <a:pathLst>
                <a:path extrusionOk="0" h="2072" w="2072">
                  <a:moveTo>
                    <a:pt x="1036" y="1"/>
                  </a:moveTo>
                  <a:lnTo>
                    <a:pt x="924" y="924"/>
                  </a:lnTo>
                  <a:lnTo>
                    <a:pt x="1" y="1036"/>
                  </a:lnTo>
                  <a:lnTo>
                    <a:pt x="924" y="1120"/>
                  </a:lnTo>
                  <a:lnTo>
                    <a:pt x="1036" y="2071"/>
                  </a:lnTo>
                  <a:lnTo>
                    <a:pt x="1120" y="1120"/>
                  </a:lnTo>
                  <a:lnTo>
                    <a:pt x="2071" y="1036"/>
                  </a:lnTo>
                  <a:lnTo>
                    <a:pt x="1120" y="924"/>
                  </a:lnTo>
                  <a:lnTo>
                    <a:pt x="103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0"/>
            <p:cNvSpPr/>
            <p:nvPr/>
          </p:nvSpPr>
          <p:spPr>
            <a:xfrm>
              <a:off x="4735990" y="2897684"/>
              <a:ext cx="135727" cy="135727"/>
            </a:xfrm>
            <a:custGeom>
              <a:rect b="b" l="l" r="r" t="t"/>
              <a:pathLst>
                <a:path extrusionOk="0" h="2155" w="2155">
                  <a:moveTo>
                    <a:pt x="1091" y="0"/>
                  </a:moveTo>
                  <a:lnTo>
                    <a:pt x="979" y="980"/>
                  </a:lnTo>
                  <a:lnTo>
                    <a:pt x="0" y="1063"/>
                  </a:lnTo>
                  <a:lnTo>
                    <a:pt x="979" y="1175"/>
                  </a:lnTo>
                  <a:lnTo>
                    <a:pt x="1091" y="2155"/>
                  </a:lnTo>
                  <a:lnTo>
                    <a:pt x="1175" y="1175"/>
                  </a:lnTo>
                  <a:lnTo>
                    <a:pt x="2154" y="1063"/>
                  </a:lnTo>
                  <a:lnTo>
                    <a:pt x="1175" y="980"/>
                  </a:lnTo>
                  <a:lnTo>
                    <a:pt x="1091"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0"/>
            <p:cNvSpPr/>
            <p:nvPr/>
          </p:nvSpPr>
          <p:spPr>
            <a:xfrm>
              <a:off x="3775696" y="2612248"/>
              <a:ext cx="144545" cy="144545"/>
            </a:xfrm>
            <a:custGeom>
              <a:rect b="b" l="l" r="r" t="t"/>
              <a:pathLst>
                <a:path extrusionOk="0" h="2295" w="2295">
                  <a:moveTo>
                    <a:pt x="1147" y="0"/>
                  </a:moveTo>
                  <a:lnTo>
                    <a:pt x="1035" y="1035"/>
                  </a:lnTo>
                  <a:lnTo>
                    <a:pt x="0" y="1147"/>
                  </a:lnTo>
                  <a:lnTo>
                    <a:pt x="1035" y="1259"/>
                  </a:lnTo>
                  <a:lnTo>
                    <a:pt x="1147" y="2294"/>
                  </a:lnTo>
                  <a:lnTo>
                    <a:pt x="1231" y="1259"/>
                  </a:lnTo>
                  <a:lnTo>
                    <a:pt x="2294" y="1147"/>
                  </a:lnTo>
                  <a:lnTo>
                    <a:pt x="1231" y="1035"/>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0"/>
            <p:cNvSpPr/>
            <p:nvPr/>
          </p:nvSpPr>
          <p:spPr>
            <a:xfrm>
              <a:off x="2827684" y="3163723"/>
              <a:ext cx="132263" cy="132200"/>
            </a:xfrm>
            <a:custGeom>
              <a:rect b="b" l="l" r="r" t="t"/>
              <a:pathLst>
                <a:path extrusionOk="0" h="2099" w="2100">
                  <a:moveTo>
                    <a:pt x="1064" y="1"/>
                  </a:moveTo>
                  <a:lnTo>
                    <a:pt x="952" y="952"/>
                  </a:lnTo>
                  <a:lnTo>
                    <a:pt x="1" y="1064"/>
                  </a:lnTo>
                  <a:lnTo>
                    <a:pt x="952" y="1148"/>
                  </a:lnTo>
                  <a:lnTo>
                    <a:pt x="1064" y="2099"/>
                  </a:lnTo>
                  <a:lnTo>
                    <a:pt x="1148" y="1148"/>
                  </a:lnTo>
                  <a:lnTo>
                    <a:pt x="2099" y="1064"/>
                  </a:lnTo>
                  <a:lnTo>
                    <a:pt x="1148" y="952"/>
                  </a:lnTo>
                  <a:lnTo>
                    <a:pt x="106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0"/>
            <p:cNvSpPr/>
            <p:nvPr/>
          </p:nvSpPr>
          <p:spPr>
            <a:xfrm>
              <a:off x="3116647" y="2388471"/>
              <a:ext cx="172761" cy="172698"/>
            </a:xfrm>
            <a:custGeom>
              <a:rect b="b" l="l" r="r" t="t"/>
              <a:pathLst>
                <a:path extrusionOk="0" h="2742" w="2743">
                  <a:moveTo>
                    <a:pt x="1372" y="0"/>
                  </a:moveTo>
                  <a:lnTo>
                    <a:pt x="1260" y="1259"/>
                  </a:lnTo>
                  <a:lnTo>
                    <a:pt x="1" y="1371"/>
                  </a:lnTo>
                  <a:lnTo>
                    <a:pt x="1260" y="1483"/>
                  </a:lnTo>
                  <a:lnTo>
                    <a:pt x="1372" y="2742"/>
                  </a:lnTo>
                  <a:lnTo>
                    <a:pt x="1484" y="1483"/>
                  </a:lnTo>
                  <a:lnTo>
                    <a:pt x="2743" y="1371"/>
                  </a:lnTo>
                  <a:lnTo>
                    <a:pt x="1484"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0"/>
            <p:cNvSpPr/>
            <p:nvPr/>
          </p:nvSpPr>
          <p:spPr>
            <a:xfrm>
              <a:off x="2760733" y="3702916"/>
              <a:ext cx="174525" cy="174525"/>
            </a:xfrm>
            <a:custGeom>
              <a:rect b="b" l="l" r="r" t="t"/>
              <a:pathLst>
                <a:path extrusionOk="0" h="2771" w="2771">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0"/>
            <p:cNvSpPr/>
            <p:nvPr/>
          </p:nvSpPr>
          <p:spPr>
            <a:xfrm>
              <a:off x="1981955" y="2964635"/>
              <a:ext cx="103984" cy="102284"/>
            </a:xfrm>
            <a:custGeom>
              <a:rect b="b" l="l" r="r" t="t"/>
              <a:pathLst>
                <a:path extrusionOk="0" h="1624" w="1651">
                  <a:moveTo>
                    <a:pt x="839" y="0"/>
                  </a:moveTo>
                  <a:lnTo>
                    <a:pt x="756" y="756"/>
                  </a:lnTo>
                  <a:lnTo>
                    <a:pt x="0" y="812"/>
                  </a:lnTo>
                  <a:lnTo>
                    <a:pt x="756" y="896"/>
                  </a:lnTo>
                  <a:lnTo>
                    <a:pt x="839" y="1623"/>
                  </a:lnTo>
                  <a:lnTo>
                    <a:pt x="895" y="896"/>
                  </a:lnTo>
                  <a:lnTo>
                    <a:pt x="1651" y="812"/>
                  </a:lnTo>
                  <a:lnTo>
                    <a:pt x="895" y="756"/>
                  </a:lnTo>
                  <a:lnTo>
                    <a:pt x="83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0"/>
            <p:cNvSpPr/>
            <p:nvPr/>
          </p:nvSpPr>
          <p:spPr>
            <a:xfrm>
              <a:off x="1227802" y="2629848"/>
              <a:ext cx="102221" cy="100457"/>
            </a:xfrm>
            <a:custGeom>
              <a:rect b="b" l="l" r="r" t="t"/>
              <a:pathLst>
                <a:path extrusionOk="0" h="1595" w="1623">
                  <a:moveTo>
                    <a:pt x="812" y="0"/>
                  </a:moveTo>
                  <a:lnTo>
                    <a:pt x="728" y="727"/>
                  </a:lnTo>
                  <a:lnTo>
                    <a:pt x="0" y="811"/>
                  </a:lnTo>
                  <a:lnTo>
                    <a:pt x="728" y="867"/>
                  </a:lnTo>
                  <a:lnTo>
                    <a:pt x="812" y="1595"/>
                  </a:lnTo>
                  <a:lnTo>
                    <a:pt x="868" y="867"/>
                  </a:lnTo>
                  <a:lnTo>
                    <a:pt x="1623" y="811"/>
                  </a:lnTo>
                  <a:lnTo>
                    <a:pt x="868" y="727"/>
                  </a:lnTo>
                  <a:lnTo>
                    <a:pt x="81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0"/>
            <p:cNvSpPr/>
            <p:nvPr/>
          </p:nvSpPr>
          <p:spPr>
            <a:xfrm>
              <a:off x="808402" y="2275669"/>
              <a:ext cx="141081" cy="141018"/>
            </a:xfrm>
            <a:custGeom>
              <a:rect b="b" l="l" r="r" t="t"/>
              <a:pathLst>
                <a:path extrusionOk="0" h="2239" w="2240">
                  <a:moveTo>
                    <a:pt x="1120" y="1"/>
                  </a:moveTo>
                  <a:lnTo>
                    <a:pt x="1008" y="1036"/>
                  </a:lnTo>
                  <a:lnTo>
                    <a:pt x="1" y="1120"/>
                  </a:lnTo>
                  <a:lnTo>
                    <a:pt x="1008" y="1232"/>
                  </a:lnTo>
                  <a:lnTo>
                    <a:pt x="1120" y="2239"/>
                  </a:lnTo>
                  <a:lnTo>
                    <a:pt x="1204" y="1232"/>
                  </a:lnTo>
                  <a:lnTo>
                    <a:pt x="2239" y="1120"/>
                  </a:lnTo>
                  <a:lnTo>
                    <a:pt x="1204" y="1036"/>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0"/>
            <p:cNvSpPr/>
            <p:nvPr/>
          </p:nvSpPr>
          <p:spPr>
            <a:xfrm>
              <a:off x="71884" y="2948763"/>
              <a:ext cx="181579" cy="183342"/>
            </a:xfrm>
            <a:custGeom>
              <a:rect b="b" l="l" r="r" t="t"/>
              <a:pathLst>
                <a:path extrusionOk="0" h="2911" w="2883">
                  <a:moveTo>
                    <a:pt x="1456" y="1"/>
                  </a:moveTo>
                  <a:lnTo>
                    <a:pt x="1316" y="1316"/>
                  </a:lnTo>
                  <a:lnTo>
                    <a:pt x="1" y="1455"/>
                  </a:lnTo>
                  <a:lnTo>
                    <a:pt x="1316" y="1567"/>
                  </a:lnTo>
                  <a:lnTo>
                    <a:pt x="1456" y="2910"/>
                  </a:lnTo>
                  <a:lnTo>
                    <a:pt x="1568" y="1567"/>
                  </a:lnTo>
                  <a:lnTo>
                    <a:pt x="2882" y="1455"/>
                  </a:lnTo>
                  <a:lnTo>
                    <a:pt x="1568" y="1316"/>
                  </a:lnTo>
                  <a:lnTo>
                    <a:pt x="1456"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0"/>
            <p:cNvSpPr/>
            <p:nvPr/>
          </p:nvSpPr>
          <p:spPr>
            <a:xfrm>
              <a:off x="641057" y="3442168"/>
              <a:ext cx="236184" cy="244939"/>
            </a:xfrm>
            <a:custGeom>
              <a:rect b="b" l="l" r="r" t="t"/>
              <a:pathLst>
                <a:path extrusionOk="0" h="3889" w="3750">
                  <a:moveTo>
                    <a:pt x="1287" y="0"/>
                  </a:moveTo>
                  <a:lnTo>
                    <a:pt x="1175" y="1371"/>
                  </a:lnTo>
                  <a:lnTo>
                    <a:pt x="0" y="2014"/>
                  </a:lnTo>
                  <a:lnTo>
                    <a:pt x="1259" y="2546"/>
                  </a:lnTo>
                  <a:lnTo>
                    <a:pt x="1511" y="3889"/>
                  </a:lnTo>
                  <a:lnTo>
                    <a:pt x="2406" y="2854"/>
                  </a:lnTo>
                  <a:lnTo>
                    <a:pt x="3749" y="2993"/>
                  </a:lnTo>
                  <a:lnTo>
                    <a:pt x="3050" y="1846"/>
                  </a:lnTo>
                  <a:lnTo>
                    <a:pt x="3609" y="615"/>
                  </a:lnTo>
                  <a:lnTo>
                    <a:pt x="2294" y="923"/>
                  </a:lnTo>
                  <a:lnTo>
                    <a:pt x="128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10"/>
            <p:cNvSpPr/>
            <p:nvPr/>
          </p:nvSpPr>
          <p:spPr>
            <a:xfrm>
              <a:off x="1490313" y="2740858"/>
              <a:ext cx="151599" cy="144545"/>
            </a:xfrm>
            <a:custGeom>
              <a:rect b="b" l="l" r="r" t="t"/>
              <a:pathLst>
                <a:path extrusionOk="0" h="2295" w="2407">
                  <a:moveTo>
                    <a:pt x="1176" y="0"/>
                  </a:moveTo>
                  <a:lnTo>
                    <a:pt x="840" y="756"/>
                  </a:lnTo>
                  <a:lnTo>
                    <a:pt x="1" y="924"/>
                  </a:lnTo>
                  <a:lnTo>
                    <a:pt x="644" y="1483"/>
                  </a:lnTo>
                  <a:lnTo>
                    <a:pt x="532" y="2295"/>
                  </a:lnTo>
                  <a:lnTo>
                    <a:pt x="1260" y="1903"/>
                  </a:lnTo>
                  <a:lnTo>
                    <a:pt x="2015" y="2239"/>
                  </a:lnTo>
                  <a:lnTo>
                    <a:pt x="1847" y="1427"/>
                  </a:lnTo>
                  <a:lnTo>
                    <a:pt x="2407" y="812"/>
                  </a:lnTo>
                  <a:lnTo>
                    <a:pt x="1567" y="728"/>
                  </a:lnTo>
                  <a:lnTo>
                    <a:pt x="11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10"/>
            <p:cNvSpPr/>
            <p:nvPr/>
          </p:nvSpPr>
          <p:spPr>
            <a:xfrm>
              <a:off x="3282291" y="2009631"/>
              <a:ext cx="70540" cy="68777"/>
            </a:xfrm>
            <a:custGeom>
              <a:rect b="b" l="l" r="r" t="t"/>
              <a:pathLst>
                <a:path extrusionOk="0" h="1092" w="1120">
                  <a:moveTo>
                    <a:pt x="588" y="0"/>
                  </a:moveTo>
                  <a:lnTo>
                    <a:pt x="392" y="336"/>
                  </a:lnTo>
                  <a:lnTo>
                    <a:pt x="1" y="364"/>
                  </a:lnTo>
                  <a:lnTo>
                    <a:pt x="252" y="644"/>
                  </a:lnTo>
                  <a:lnTo>
                    <a:pt x="169" y="1007"/>
                  </a:lnTo>
                  <a:lnTo>
                    <a:pt x="504" y="868"/>
                  </a:lnTo>
                  <a:lnTo>
                    <a:pt x="840" y="1091"/>
                  </a:lnTo>
                  <a:lnTo>
                    <a:pt x="812" y="700"/>
                  </a:lnTo>
                  <a:lnTo>
                    <a:pt x="1120" y="448"/>
                  </a:lnTo>
                  <a:lnTo>
                    <a:pt x="728" y="364"/>
                  </a:lnTo>
                  <a:lnTo>
                    <a:pt x="58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0"/>
            <p:cNvSpPr/>
            <p:nvPr/>
          </p:nvSpPr>
          <p:spPr>
            <a:xfrm>
              <a:off x="2078822" y="1895066"/>
              <a:ext cx="130500" cy="126973"/>
            </a:xfrm>
            <a:custGeom>
              <a:rect b="b" l="l" r="r" t="t"/>
              <a:pathLst>
                <a:path extrusionOk="0" h="2016" w="2072">
                  <a:moveTo>
                    <a:pt x="1092" y="1"/>
                  </a:moveTo>
                  <a:lnTo>
                    <a:pt x="728" y="616"/>
                  </a:lnTo>
                  <a:lnTo>
                    <a:pt x="1" y="672"/>
                  </a:lnTo>
                  <a:lnTo>
                    <a:pt x="476" y="1204"/>
                  </a:lnTo>
                  <a:lnTo>
                    <a:pt x="281" y="1903"/>
                  </a:lnTo>
                  <a:lnTo>
                    <a:pt x="952" y="1623"/>
                  </a:lnTo>
                  <a:lnTo>
                    <a:pt x="1568" y="2015"/>
                  </a:lnTo>
                  <a:lnTo>
                    <a:pt x="1568" y="2015"/>
                  </a:lnTo>
                  <a:lnTo>
                    <a:pt x="1512" y="1316"/>
                  </a:lnTo>
                  <a:lnTo>
                    <a:pt x="2071" y="840"/>
                  </a:lnTo>
                  <a:lnTo>
                    <a:pt x="1372" y="672"/>
                  </a:lnTo>
                  <a:lnTo>
                    <a:pt x="1092"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0"/>
            <p:cNvSpPr/>
            <p:nvPr/>
          </p:nvSpPr>
          <p:spPr>
            <a:xfrm>
              <a:off x="2699073" y="2851833"/>
              <a:ext cx="160416" cy="153362"/>
            </a:xfrm>
            <a:custGeom>
              <a:rect b="b" l="l" r="r" t="t"/>
              <a:pathLst>
                <a:path extrusionOk="0" h="2435" w="2547">
                  <a:moveTo>
                    <a:pt x="1259" y="1"/>
                  </a:moveTo>
                  <a:lnTo>
                    <a:pt x="868" y="812"/>
                  </a:lnTo>
                  <a:lnTo>
                    <a:pt x="1" y="924"/>
                  </a:lnTo>
                  <a:lnTo>
                    <a:pt x="644" y="1540"/>
                  </a:lnTo>
                  <a:lnTo>
                    <a:pt x="476" y="2407"/>
                  </a:lnTo>
                  <a:lnTo>
                    <a:pt x="1259" y="2015"/>
                  </a:lnTo>
                  <a:lnTo>
                    <a:pt x="2043" y="2435"/>
                  </a:lnTo>
                  <a:lnTo>
                    <a:pt x="2043" y="2435"/>
                  </a:lnTo>
                  <a:lnTo>
                    <a:pt x="1903" y="1540"/>
                  </a:lnTo>
                  <a:lnTo>
                    <a:pt x="2546" y="924"/>
                  </a:lnTo>
                  <a:lnTo>
                    <a:pt x="1651" y="812"/>
                  </a:lnTo>
                  <a:lnTo>
                    <a:pt x="125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0"/>
            <p:cNvSpPr/>
            <p:nvPr/>
          </p:nvSpPr>
          <p:spPr>
            <a:xfrm>
              <a:off x="1366993" y="3531981"/>
              <a:ext cx="148072" cy="151599"/>
            </a:xfrm>
            <a:custGeom>
              <a:rect b="b" l="l" r="r" t="t"/>
              <a:pathLst>
                <a:path extrusionOk="0" h="2407" w="2351">
                  <a:moveTo>
                    <a:pt x="1539" y="1"/>
                  </a:moveTo>
                  <a:lnTo>
                    <a:pt x="924" y="560"/>
                  </a:lnTo>
                  <a:lnTo>
                    <a:pt x="84" y="392"/>
                  </a:lnTo>
                  <a:lnTo>
                    <a:pt x="448" y="1148"/>
                  </a:lnTo>
                  <a:lnTo>
                    <a:pt x="0" y="1875"/>
                  </a:lnTo>
                  <a:lnTo>
                    <a:pt x="840" y="1763"/>
                  </a:lnTo>
                  <a:lnTo>
                    <a:pt x="1399" y="2407"/>
                  </a:lnTo>
                  <a:lnTo>
                    <a:pt x="1567" y="1567"/>
                  </a:lnTo>
                  <a:lnTo>
                    <a:pt x="2350" y="1260"/>
                  </a:lnTo>
                  <a:lnTo>
                    <a:pt x="1623" y="840"/>
                  </a:lnTo>
                  <a:lnTo>
                    <a:pt x="1539"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0"/>
            <p:cNvSpPr/>
            <p:nvPr/>
          </p:nvSpPr>
          <p:spPr>
            <a:xfrm>
              <a:off x="3786214" y="2007868"/>
              <a:ext cx="128736" cy="133964"/>
            </a:xfrm>
            <a:custGeom>
              <a:rect b="b" l="l" r="r" t="t"/>
              <a:pathLst>
                <a:path extrusionOk="0" h="2127" w="2044">
                  <a:moveTo>
                    <a:pt x="700" y="0"/>
                  </a:moveTo>
                  <a:lnTo>
                    <a:pt x="644" y="728"/>
                  </a:lnTo>
                  <a:lnTo>
                    <a:pt x="1" y="1091"/>
                  </a:lnTo>
                  <a:lnTo>
                    <a:pt x="672" y="1399"/>
                  </a:lnTo>
                  <a:lnTo>
                    <a:pt x="812" y="2127"/>
                  </a:lnTo>
                  <a:lnTo>
                    <a:pt x="1316" y="1567"/>
                  </a:lnTo>
                  <a:lnTo>
                    <a:pt x="2043" y="1651"/>
                  </a:lnTo>
                  <a:lnTo>
                    <a:pt x="1679" y="1007"/>
                  </a:lnTo>
                  <a:lnTo>
                    <a:pt x="1987" y="336"/>
                  </a:lnTo>
                  <a:lnTo>
                    <a:pt x="1260" y="504"/>
                  </a:lnTo>
                  <a:lnTo>
                    <a:pt x="700"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0"/>
            <p:cNvSpPr/>
            <p:nvPr/>
          </p:nvSpPr>
          <p:spPr>
            <a:xfrm>
              <a:off x="3976547" y="2915320"/>
              <a:ext cx="248466" cy="255520"/>
            </a:xfrm>
            <a:custGeom>
              <a:rect b="b" l="l" r="r" t="t"/>
              <a:pathLst>
                <a:path extrusionOk="0" h="4057" w="3945">
                  <a:moveTo>
                    <a:pt x="2602" y="0"/>
                  </a:moveTo>
                  <a:lnTo>
                    <a:pt x="1539" y="951"/>
                  </a:lnTo>
                  <a:lnTo>
                    <a:pt x="168" y="616"/>
                  </a:lnTo>
                  <a:lnTo>
                    <a:pt x="728" y="1902"/>
                  </a:lnTo>
                  <a:lnTo>
                    <a:pt x="0" y="3133"/>
                  </a:lnTo>
                  <a:lnTo>
                    <a:pt x="0" y="3133"/>
                  </a:lnTo>
                  <a:lnTo>
                    <a:pt x="1399" y="2966"/>
                  </a:lnTo>
                  <a:lnTo>
                    <a:pt x="2322" y="4057"/>
                  </a:lnTo>
                  <a:lnTo>
                    <a:pt x="2630" y="2658"/>
                  </a:lnTo>
                  <a:lnTo>
                    <a:pt x="3945" y="2126"/>
                  </a:lnTo>
                  <a:lnTo>
                    <a:pt x="2714" y="1399"/>
                  </a:lnTo>
                  <a:lnTo>
                    <a:pt x="260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0"/>
            <p:cNvSpPr/>
            <p:nvPr/>
          </p:nvSpPr>
          <p:spPr>
            <a:xfrm>
              <a:off x="4723646" y="3399844"/>
              <a:ext cx="162180" cy="155126"/>
            </a:xfrm>
            <a:custGeom>
              <a:rect b="b" l="l" r="r" t="t"/>
              <a:pathLst>
                <a:path extrusionOk="0" h="2463" w="2575">
                  <a:moveTo>
                    <a:pt x="1287" y="1"/>
                  </a:moveTo>
                  <a:lnTo>
                    <a:pt x="896" y="812"/>
                  </a:lnTo>
                  <a:lnTo>
                    <a:pt x="0" y="924"/>
                  </a:lnTo>
                  <a:lnTo>
                    <a:pt x="644" y="1567"/>
                  </a:lnTo>
                  <a:lnTo>
                    <a:pt x="476" y="2462"/>
                  </a:lnTo>
                  <a:lnTo>
                    <a:pt x="1287" y="2043"/>
                  </a:lnTo>
                  <a:lnTo>
                    <a:pt x="2099" y="2462"/>
                  </a:lnTo>
                  <a:lnTo>
                    <a:pt x="2099" y="2462"/>
                  </a:lnTo>
                  <a:lnTo>
                    <a:pt x="1931" y="1567"/>
                  </a:lnTo>
                  <a:lnTo>
                    <a:pt x="2574" y="952"/>
                  </a:lnTo>
                  <a:lnTo>
                    <a:pt x="1707" y="812"/>
                  </a:lnTo>
                  <a:lnTo>
                    <a:pt x="128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0"/>
            <p:cNvSpPr/>
            <p:nvPr/>
          </p:nvSpPr>
          <p:spPr>
            <a:xfrm>
              <a:off x="322114" y="2751439"/>
              <a:ext cx="72304" cy="70540"/>
            </a:xfrm>
            <a:custGeom>
              <a:rect b="b" l="l" r="r" t="t"/>
              <a:pathLst>
                <a:path extrusionOk="0" h="1120" w="1148">
                  <a:moveTo>
                    <a:pt x="868" y="0"/>
                  </a:moveTo>
                  <a:lnTo>
                    <a:pt x="532" y="196"/>
                  </a:lnTo>
                  <a:lnTo>
                    <a:pt x="168" y="28"/>
                  </a:lnTo>
                  <a:lnTo>
                    <a:pt x="252" y="420"/>
                  </a:lnTo>
                  <a:lnTo>
                    <a:pt x="0" y="728"/>
                  </a:lnTo>
                  <a:lnTo>
                    <a:pt x="392" y="756"/>
                  </a:lnTo>
                  <a:lnTo>
                    <a:pt x="588" y="1119"/>
                  </a:lnTo>
                  <a:lnTo>
                    <a:pt x="756" y="728"/>
                  </a:lnTo>
                  <a:lnTo>
                    <a:pt x="1148" y="644"/>
                  </a:lnTo>
                  <a:lnTo>
                    <a:pt x="840" y="392"/>
                  </a:lnTo>
                  <a:lnTo>
                    <a:pt x="868"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0"/>
            <p:cNvSpPr/>
            <p:nvPr/>
          </p:nvSpPr>
          <p:spPr>
            <a:xfrm>
              <a:off x="5254021" y="2236935"/>
              <a:ext cx="119856" cy="123383"/>
            </a:xfrm>
            <a:custGeom>
              <a:rect b="b" l="l" r="r" t="t"/>
              <a:pathLst>
                <a:path extrusionOk="0" h="1959" w="1903">
                  <a:moveTo>
                    <a:pt x="811" y="0"/>
                  </a:moveTo>
                  <a:lnTo>
                    <a:pt x="644" y="672"/>
                  </a:lnTo>
                  <a:lnTo>
                    <a:pt x="0" y="895"/>
                  </a:lnTo>
                  <a:lnTo>
                    <a:pt x="560" y="1259"/>
                  </a:lnTo>
                  <a:lnTo>
                    <a:pt x="588" y="1959"/>
                  </a:lnTo>
                  <a:lnTo>
                    <a:pt x="1119" y="1511"/>
                  </a:lnTo>
                  <a:lnTo>
                    <a:pt x="1763" y="1707"/>
                  </a:lnTo>
                  <a:lnTo>
                    <a:pt x="1539" y="1063"/>
                  </a:lnTo>
                  <a:lnTo>
                    <a:pt x="1903" y="504"/>
                  </a:lnTo>
                  <a:lnTo>
                    <a:pt x="1231" y="532"/>
                  </a:lnTo>
                  <a:lnTo>
                    <a:pt x="811"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0"/>
            <p:cNvSpPr/>
            <p:nvPr/>
          </p:nvSpPr>
          <p:spPr>
            <a:xfrm>
              <a:off x="6052199" y="3006896"/>
              <a:ext cx="176288" cy="176288"/>
            </a:xfrm>
            <a:custGeom>
              <a:rect b="b" l="l" r="r" t="t"/>
              <a:pathLst>
                <a:path extrusionOk="0" h="2799" w="2799">
                  <a:moveTo>
                    <a:pt x="1567" y="1"/>
                  </a:moveTo>
                  <a:lnTo>
                    <a:pt x="980" y="784"/>
                  </a:lnTo>
                  <a:lnTo>
                    <a:pt x="0" y="784"/>
                  </a:lnTo>
                  <a:lnTo>
                    <a:pt x="588" y="1568"/>
                  </a:lnTo>
                  <a:lnTo>
                    <a:pt x="252" y="2519"/>
                  </a:lnTo>
                  <a:lnTo>
                    <a:pt x="1203" y="2211"/>
                  </a:lnTo>
                  <a:lnTo>
                    <a:pt x="1987" y="2798"/>
                  </a:lnTo>
                  <a:lnTo>
                    <a:pt x="1987" y="1791"/>
                  </a:lnTo>
                  <a:lnTo>
                    <a:pt x="2798" y="1232"/>
                  </a:lnTo>
                  <a:lnTo>
                    <a:pt x="1847" y="924"/>
                  </a:lnTo>
                  <a:lnTo>
                    <a:pt x="15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0"/>
            <p:cNvSpPr/>
            <p:nvPr/>
          </p:nvSpPr>
          <p:spPr>
            <a:xfrm>
              <a:off x="6538486" y="1757638"/>
              <a:ext cx="63549" cy="67013"/>
            </a:xfrm>
            <a:custGeom>
              <a:rect b="b" l="l" r="r" t="t"/>
              <a:pathLst>
                <a:path extrusionOk="0" h="1064" w="1009">
                  <a:moveTo>
                    <a:pt x="393" y="1"/>
                  </a:moveTo>
                  <a:lnTo>
                    <a:pt x="309" y="364"/>
                  </a:lnTo>
                  <a:lnTo>
                    <a:pt x="1" y="532"/>
                  </a:lnTo>
                  <a:lnTo>
                    <a:pt x="309" y="700"/>
                  </a:lnTo>
                  <a:lnTo>
                    <a:pt x="365" y="1064"/>
                  </a:lnTo>
                  <a:lnTo>
                    <a:pt x="616" y="812"/>
                  </a:lnTo>
                  <a:lnTo>
                    <a:pt x="980" y="868"/>
                  </a:lnTo>
                  <a:lnTo>
                    <a:pt x="812" y="532"/>
                  </a:lnTo>
                  <a:lnTo>
                    <a:pt x="1008" y="225"/>
                  </a:lnTo>
                  <a:lnTo>
                    <a:pt x="644" y="280"/>
                  </a:lnTo>
                  <a:lnTo>
                    <a:pt x="393"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0"/>
            <p:cNvSpPr/>
            <p:nvPr/>
          </p:nvSpPr>
          <p:spPr>
            <a:xfrm>
              <a:off x="6822223" y="2813099"/>
              <a:ext cx="82822" cy="81121"/>
            </a:xfrm>
            <a:custGeom>
              <a:rect b="b" l="l" r="r" t="t"/>
              <a:pathLst>
                <a:path extrusionOk="0" h="1288" w="1315">
                  <a:moveTo>
                    <a:pt x="699" y="0"/>
                  </a:moveTo>
                  <a:lnTo>
                    <a:pt x="448" y="392"/>
                  </a:lnTo>
                  <a:lnTo>
                    <a:pt x="0" y="420"/>
                  </a:lnTo>
                  <a:lnTo>
                    <a:pt x="280" y="756"/>
                  </a:lnTo>
                  <a:lnTo>
                    <a:pt x="168" y="1231"/>
                  </a:lnTo>
                  <a:lnTo>
                    <a:pt x="616" y="1036"/>
                  </a:lnTo>
                  <a:lnTo>
                    <a:pt x="1007" y="1287"/>
                  </a:lnTo>
                  <a:lnTo>
                    <a:pt x="951" y="840"/>
                  </a:lnTo>
                  <a:lnTo>
                    <a:pt x="1315" y="532"/>
                  </a:lnTo>
                  <a:lnTo>
                    <a:pt x="867" y="420"/>
                  </a:lnTo>
                  <a:lnTo>
                    <a:pt x="699"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0"/>
            <p:cNvSpPr/>
            <p:nvPr/>
          </p:nvSpPr>
          <p:spPr>
            <a:xfrm>
              <a:off x="7914654" y="2682725"/>
              <a:ext cx="176288" cy="177989"/>
            </a:xfrm>
            <a:custGeom>
              <a:rect b="b" l="l" r="r" t="t"/>
              <a:pathLst>
                <a:path extrusionOk="0" h="2826" w="2799">
                  <a:moveTo>
                    <a:pt x="2015" y="0"/>
                  </a:moveTo>
                  <a:lnTo>
                    <a:pt x="1231" y="616"/>
                  </a:lnTo>
                  <a:lnTo>
                    <a:pt x="280" y="280"/>
                  </a:lnTo>
                  <a:lnTo>
                    <a:pt x="588" y="1231"/>
                  </a:lnTo>
                  <a:lnTo>
                    <a:pt x="0" y="2015"/>
                  </a:lnTo>
                  <a:lnTo>
                    <a:pt x="1008" y="2015"/>
                  </a:lnTo>
                  <a:lnTo>
                    <a:pt x="1567" y="2826"/>
                  </a:lnTo>
                  <a:lnTo>
                    <a:pt x="1875" y="1875"/>
                  </a:lnTo>
                  <a:lnTo>
                    <a:pt x="2798" y="1567"/>
                  </a:lnTo>
                  <a:lnTo>
                    <a:pt x="1987" y="1007"/>
                  </a:lnTo>
                  <a:lnTo>
                    <a:pt x="201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0"/>
            <p:cNvSpPr/>
            <p:nvPr/>
          </p:nvSpPr>
          <p:spPr>
            <a:xfrm>
              <a:off x="8864367" y="2828971"/>
              <a:ext cx="148072" cy="155126"/>
            </a:xfrm>
            <a:custGeom>
              <a:rect b="b" l="l" r="r" t="t"/>
              <a:pathLst>
                <a:path extrusionOk="0" h="2463" w="2351">
                  <a:moveTo>
                    <a:pt x="1427" y="0"/>
                  </a:moveTo>
                  <a:lnTo>
                    <a:pt x="840" y="616"/>
                  </a:lnTo>
                  <a:lnTo>
                    <a:pt x="1" y="476"/>
                  </a:lnTo>
                  <a:lnTo>
                    <a:pt x="1" y="476"/>
                  </a:lnTo>
                  <a:lnTo>
                    <a:pt x="392" y="1231"/>
                  </a:lnTo>
                  <a:lnTo>
                    <a:pt x="1" y="2015"/>
                  </a:lnTo>
                  <a:lnTo>
                    <a:pt x="868" y="1847"/>
                  </a:lnTo>
                  <a:lnTo>
                    <a:pt x="1455" y="2462"/>
                  </a:lnTo>
                  <a:lnTo>
                    <a:pt x="1567" y="1595"/>
                  </a:lnTo>
                  <a:lnTo>
                    <a:pt x="2351" y="1203"/>
                  </a:lnTo>
                  <a:lnTo>
                    <a:pt x="1567" y="840"/>
                  </a:lnTo>
                  <a:lnTo>
                    <a:pt x="1427"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0"/>
            <p:cNvSpPr/>
            <p:nvPr/>
          </p:nvSpPr>
          <p:spPr>
            <a:xfrm>
              <a:off x="8631773" y="3174304"/>
              <a:ext cx="112865" cy="116392"/>
            </a:xfrm>
            <a:custGeom>
              <a:rect b="b" l="l" r="r" t="t"/>
              <a:pathLst>
                <a:path extrusionOk="0" h="1848" w="1792">
                  <a:moveTo>
                    <a:pt x="728" y="1"/>
                  </a:moveTo>
                  <a:lnTo>
                    <a:pt x="616" y="644"/>
                  </a:lnTo>
                  <a:lnTo>
                    <a:pt x="1" y="896"/>
                  </a:lnTo>
                  <a:lnTo>
                    <a:pt x="588" y="1204"/>
                  </a:lnTo>
                  <a:lnTo>
                    <a:pt x="644" y="1847"/>
                  </a:lnTo>
                  <a:lnTo>
                    <a:pt x="1092" y="1427"/>
                  </a:lnTo>
                  <a:lnTo>
                    <a:pt x="1735" y="1567"/>
                  </a:lnTo>
                  <a:lnTo>
                    <a:pt x="1456" y="980"/>
                  </a:lnTo>
                  <a:lnTo>
                    <a:pt x="1791" y="420"/>
                  </a:lnTo>
                  <a:lnTo>
                    <a:pt x="1148" y="504"/>
                  </a:lnTo>
                  <a:lnTo>
                    <a:pt x="728"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0"/>
            <p:cNvSpPr/>
            <p:nvPr/>
          </p:nvSpPr>
          <p:spPr>
            <a:xfrm>
              <a:off x="8876712" y="1470438"/>
              <a:ext cx="149835" cy="155126"/>
            </a:xfrm>
            <a:custGeom>
              <a:rect b="b" l="l" r="r" t="t"/>
              <a:pathLst>
                <a:path extrusionOk="0" h="2463" w="2379">
                  <a:moveTo>
                    <a:pt x="980" y="1"/>
                  </a:moveTo>
                  <a:lnTo>
                    <a:pt x="784" y="840"/>
                  </a:lnTo>
                  <a:lnTo>
                    <a:pt x="0" y="1176"/>
                  </a:lnTo>
                  <a:lnTo>
                    <a:pt x="756" y="1595"/>
                  </a:lnTo>
                  <a:lnTo>
                    <a:pt x="812" y="2462"/>
                  </a:lnTo>
                  <a:lnTo>
                    <a:pt x="1455" y="1875"/>
                  </a:lnTo>
                  <a:lnTo>
                    <a:pt x="2295" y="2071"/>
                  </a:lnTo>
                  <a:lnTo>
                    <a:pt x="2295" y="2071"/>
                  </a:lnTo>
                  <a:lnTo>
                    <a:pt x="1931" y="1287"/>
                  </a:lnTo>
                  <a:lnTo>
                    <a:pt x="2378" y="560"/>
                  </a:lnTo>
                  <a:lnTo>
                    <a:pt x="1539" y="672"/>
                  </a:lnTo>
                  <a:lnTo>
                    <a:pt x="98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0"/>
            <p:cNvSpPr/>
            <p:nvPr/>
          </p:nvSpPr>
          <p:spPr>
            <a:xfrm>
              <a:off x="8434449" y="1970834"/>
              <a:ext cx="206205" cy="200977"/>
            </a:xfrm>
            <a:custGeom>
              <a:rect b="b" l="l" r="r" t="t"/>
              <a:pathLst>
                <a:path extrusionOk="0" h="3191" w="3274">
                  <a:moveTo>
                    <a:pt x="1931" y="588"/>
                  </a:moveTo>
                  <a:lnTo>
                    <a:pt x="1987" y="1036"/>
                  </a:lnTo>
                  <a:lnTo>
                    <a:pt x="2015" y="1232"/>
                  </a:lnTo>
                  <a:lnTo>
                    <a:pt x="2211" y="1260"/>
                  </a:lnTo>
                  <a:lnTo>
                    <a:pt x="2658" y="1344"/>
                  </a:lnTo>
                  <a:lnTo>
                    <a:pt x="2294" y="1623"/>
                  </a:lnTo>
                  <a:lnTo>
                    <a:pt x="2155" y="1735"/>
                  </a:lnTo>
                  <a:lnTo>
                    <a:pt x="2211" y="1903"/>
                  </a:lnTo>
                  <a:lnTo>
                    <a:pt x="2350" y="2351"/>
                  </a:lnTo>
                  <a:lnTo>
                    <a:pt x="1931" y="2155"/>
                  </a:lnTo>
                  <a:lnTo>
                    <a:pt x="1763" y="2099"/>
                  </a:lnTo>
                  <a:lnTo>
                    <a:pt x="1651" y="2239"/>
                  </a:lnTo>
                  <a:lnTo>
                    <a:pt x="1343" y="2575"/>
                  </a:lnTo>
                  <a:lnTo>
                    <a:pt x="1287" y="2127"/>
                  </a:lnTo>
                  <a:lnTo>
                    <a:pt x="1259" y="1959"/>
                  </a:lnTo>
                  <a:lnTo>
                    <a:pt x="1064" y="1903"/>
                  </a:lnTo>
                  <a:lnTo>
                    <a:pt x="616" y="1847"/>
                  </a:lnTo>
                  <a:lnTo>
                    <a:pt x="980" y="1567"/>
                  </a:lnTo>
                  <a:lnTo>
                    <a:pt x="1147" y="1456"/>
                  </a:lnTo>
                  <a:lnTo>
                    <a:pt x="1091" y="1260"/>
                  </a:lnTo>
                  <a:lnTo>
                    <a:pt x="924" y="840"/>
                  </a:lnTo>
                  <a:lnTo>
                    <a:pt x="1343" y="1008"/>
                  </a:lnTo>
                  <a:lnTo>
                    <a:pt x="1511" y="1092"/>
                  </a:lnTo>
                  <a:lnTo>
                    <a:pt x="1651" y="952"/>
                  </a:lnTo>
                  <a:lnTo>
                    <a:pt x="1931" y="588"/>
                  </a:lnTo>
                  <a:close/>
                  <a:moveTo>
                    <a:pt x="2127" y="1"/>
                  </a:moveTo>
                  <a:lnTo>
                    <a:pt x="1455" y="784"/>
                  </a:lnTo>
                  <a:lnTo>
                    <a:pt x="476" y="392"/>
                  </a:lnTo>
                  <a:lnTo>
                    <a:pt x="840" y="1344"/>
                  </a:lnTo>
                  <a:lnTo>
                    <a:pt x="0" y="1987"/>
                  </a:lnTo>
                  <a:lnTo>
                    <a:pt x="1036" y="2183"/>
                  </a:lnTo>
                  <a:lnTo>
                    <a:pt x="1147" y="3190"/>
                  </a:lnTo>
                  <a:lnTo>
                    <a:pt x="1847" y="2407"/>
                  </a:lnTo>
                  <a:lnTo>
                    <a:pt x="2798" y="2798"/>
                  </a:lnTo>
                  <a:lnTo>
                    <a:pt x="2462" y="1819"/>
                  </a:lnTo>
                  <a:lnTo>
                    <a:pt x="3274" y="1204"/>
                  </a:lnTo>
                  <a:lnTo>
                    <a:pt x="2266" y="1008"/>
                  </a:lnTo>
                  <a:lnTo>
                    <a:pt x="212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0"/>
            <p:cNvSpPr/>
            <p:nvPr/>
          </p:nvSpPr>
          <p:spPr>
            <a:xfrm>
              <a:off x="8473183" y="2007868"/>
              <a:ext cx="128736" cy="125146"/>
            </a:xfrm>
            <a:custGeom>
              <a:rect b="b" l="l" r="r" t="t"/>
              <a:pathLst>
                <a:path extrusionOk="0" fill="none" h="1987" w="2044">
                  <a:moveTo>
                    <a:pt x="2043" y="756"/>
                  </a:moveTo>
                  <a:lnTo>
                    <a:pt x="1596" y="672"/>
                  </a:lnTo>
                  <a:lnTo>
                    <a:pt x="1400" y="644"/>
                  </a:lnTo>
                  <a:lnTo>
                    <a:pt x="1372" y="448"/>
                  </a:lnTo>
                  <a:lnTo>
                    <a:pt x="1316" y="0"/>
                  </a:lnTo>
                  <a:lnTo>
                    <a:pt x="1036" y="364"/>
                  </a:lnTo>
                  <a:lnTo>
                    <a:pt x="896" y="504"/>
                  </a:lnTo>
                  <a:lnTo>
                    <a:pt x="728" y="420"/>
                  </a:lnTo>
                  <a:lnTo>
                    <a:pt x="309" y="252"/>
                  </a:lnTo>
                  <a:lnTo>
                    <a:pt x="476" y="672"/>
                  </a:lnTo>
                  <a:lnTo>
                    <a:pt x="532" y="868"/>
                  </a:lnTo>
                  <a:lnTo>
                    <a:pt x="365" y="979"/>
                  </a:lnTo>
                  <a:lnTo>
                    <a:pt x="1" y="1259"/>
                  </a:lnTo>
                  <a:lnTo>
                    <a:pt x="449" y="1315"/>
                  </a:lnTo>
                  <a:lnTo>
                    <a:pt x="644" y="1371"/>
                  </a:lnTo>
                  <a:lnTo>
                    <a:pt x="672" y="1539"/>
                  </a:lnTo>
                  <a:lnTo>
                    <a:pt x="728" y="1987"/>
                  </a:lnTo>
                  <a:lnTo>
                    <a:pt x="1036" y="1651"/>
                  </a:lnTo>
                  <a:lnTo>
                    <a:pt x="1148" y="1511"/>
                  </a:lnTo>
                  <a:lnTo>
                    <a:pt x="1316" y="1567"/>
                  </a:lnTo>
                  <a:lnTo>
                    <a:pt x="1735" y="1763"/>
                  </a:lnTo>
                  <a:lnTo>
                    <a:pt x="1596" y="1315"/>
                  </a:lnTo>
                  <a:lnTo>
                    <a:pt x="1540" y="1147"/>
                  </a:lnTo>
                  <a:lnTo>
                    <a:pt x="1679" y="1035"/>
                  </a:lnTo>
                  <a:lnTo>
                    <a:pt x="2043" y="75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0"/>
            <p:cNvSpPr/>
            <p:nvPr/>
          </p:nvSpPr>
          <p:spPr>
            <a:xfrm>
              <a:off x="8434449" y="1970834"/>
              <a:ext cx="206205" cy="200977"/>
            </a:xfrm>
            <a:custGeom>
              <a:rect b="b" l="l" r="r" t="t"/>
              <a:pathLst>
                <a:path extrusionOk="0" fill="none" h="3191" w="3274">
                  <a:moveTo>
                    <a:pt x="3274" y="1204"/>
                  </a:moveTo>
                  <a:lnTo>
                    <a:pt x="2462" y="1819"/>
                  </a:lnTo>
                  <a:lnTo>
                    <a:pt x="2798" y="2798"/>
                  </a:lnTo>
                  <a:lnTo>
                    <a:pt x="1847" y="2407"/>
                  </a:lnTo>
                  <a:lnTo>
                    <a:pt x="1147" y="3190"/>
                  </a:lnTo>
                  <a:lnTo>
                    <a:pt x="1036" y="2183"/>
                  </a:lnTo>
                  <a:lnTo>
                    <a:pt x="0" y="1987"/>
                  </a:lnTo>
                  <a:lnTo>
                    <a:pt x="840" y="1344"/>
                  </a:lnTo>
                  <a:lnTo>
                    <a:pt x="476" y="392"/>
                  </a:lnTo>
                  <a:lnTo>
                    <a:pt x="1455" y="784"/>
                  </a:lnTo>
                  <a:lnTo>
                    <a:pt x="2127" y="1"/>
                  </a:lnTo>
                  <a:lnTo>
                    <a:pt x="2266" y="1008"/>
                  </a:lnTo>
                  <a:lnTo>
                    <a:pt x="3274" y="1204"/>
                  </a:lnTo>
                  <a:lnTo>
                    <a:pt x="3274" y="1204"/>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10"/>
            <p:cNvSpPr/>
            <p:nvPr/>
          </p:nvSpPr>
          <p:spPr>
            <a:xfrm>
              <a:off x="7031891" y="3079137"/>
              <a:ext cx="306662" cy="336641"/>
            </a:xfrm>
            <a:custGeom>
              <a:rect b="b" l="l" r="r" t="t"/>
              <a:pathLst>
                <a:path extrusionOk="0" h="5345" w="4869">
                  <a:moveTo>
                    <a:pt x="2294" y="1036"/>
                  </a:moveTo>
                  <a:lnTo>
                    <a:pt x="2658" y="1651"/>
                  </a:lnTo>
                  <a:lnTo>
                    <a:pt x="2798" y="1931"/>
                  </a:lnTo>
                  <a:lnTo>
                    <a:pt x="3078" y="1875"/>
                  </a:lnTo>
                  <a:lnTo>
                    <a:pt x="3805" y="1735"/>
                  </a:lnTo>
                  <a:lnTo>
                    <a:pt x="3413" y="2351"/>
                  </a:lnTo>
                  <a:lnTo>
                    <a:pt x="3274" y="2603"/>
                  </a:lnTo>
                  <a:lnTo>
                    <a:pt x="3469" y="2854"/>
                  </a:lnTo>
                  <a:lnTo>
                    <a:pt x="3945" y="3386"/>
                  </a:lnTo>
                  <a:lnTo>
                    <a:pt x="3945" y="3386"/>
                  </a:lnTo>
                  <a:lnTo>
                    <a:pt x="3218" y="3358"/>
                  </a:lnTo>
                  <a:lnTo>
                    <a:pt x="2910" y="3358"/>
                  </a:lnTo>
                  <a:lnTo>
                    <a:pt x="2798" y="3638"/>
                  </a:lnTo>
                  <a:lnTo>
                    <a:pt x="2574" y="4337"/>
                  </a:lnTo>
                  <a:lnTo>
                    <a:pt x="2238" y="3694"/>
                  </a:lnTo>
                  <a:lnTo>
                    <a:pt x="2071" y="3414"/>
                  </a:lnTo>
                  <a:lnTo>
                    <a:pt x="1791" y="3470"/>
                  </a:lnTo>
                  <a:lnTo>
                    <a:pt x="1063" y="3610"/>
                  </a:lnTo>
                  <a:lnTo>
                    <a:pt x="1063" y="3610"/>
                  </a:lnTo>
                  <a:lnTo>
                    <a:pt x="1455" y="2994"/>
                  </a:lnTo>
                  <a:lnTo>
                    <a:pt x="1595" y="2743"/>
                  </a:lnTo>
                  <a:lnTo>
                    <a:pt x="1399" y="2519"/>
                  </a:lnTo>
                  <a:lnTo>
                    <a:pt x="923" y="1959"/>
                  </a:lnTo>
                  <a:lnTo>
                    <a:pt x="1651" y="1987"/>
                  </a:lnTo>
                  <a:lnTo>
                    <a:pt x="1959" y="1987"/>
                  </a:lnTo>
                  <a:lnTo>
                    <a:pt x="2071" y="1707"/>
                  </a:lnTo>
                  <a:lnTo>
                    <a:pt x="2294" y="1036"/>
                  </a:lnTo>
                  <a:close/>
                  <a:moveTo>
                    <a:pt x="2210" y="1"/>
                  </a:moveTo>
                  <a:lnTo>
                    <a:pt x="1679" y="1568"/>
                  </a:lnTo>
                  <a:lnTo>
                    <a:pt x="0" y="1512"/>
                  </a:lnTo>
                  <a:lnTo>
                    <a:pt x="1091" y="2771"/>
                  </a:lnTo>
                  <a:lnTo>
                    <a:pt x="224" y="4169"/>
                  </a:lnTo>
                  <a:lnTo>
                    <a:pt x="1875" y="3890"/>
                  </a:lnTo>
                  <a:lnTo>
                    <a:pt x="2658" y="5344"/>
                  </a:lnTo>
                  <a:lnTo>
                    <a:pt x="3190" y="3778"/>
                  </a:lnTo>
                  <a:lnTo>
                    <a:pt x="4868" y="3834"/>
                  </a:lnTo>
                  <a:lnTo>
                    <a:pt x="3777" y="2575"/>
                  </a:lnTo>
                  <a:lnTo>
                    <a:pt x="4644" y="1176"/>
                  </a:lnTo>
                  <a:lnTo>
                    <a:pt x="3022" y="1484"/>
                  </a:lnTo>
                  <a:lnTo>
                    <a:pt x="22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10"/>
            <p:cNvSpPr/>
            <p:nvPr/>
          </p:nvSpPr>
          <p:spPr>
            <a:xfrm>
              <a:off x="7090024" y="3144387"/>
              <a:ext cx="190333" cy="207968"/>
            </a:xfrm>
            <a:custGeom>
              <a:rect b="b" l="l" r="r" t="t"/>
              <a:pathLst>
                <a:path extrusionOk="0" fill="none" h="3302" w="3022">
                  <a:moveTo>
                    <a:pt x="0" y="923"/>
                  </a:moveTo>
                  <a:lnTo>
                    <a:pt x="476" y="1483"/>
                  </a:lnTo>
                  <a:lnTo>
                    <a:pt x="672" y="1707"/>
                  </a:lnTo>
                  <a:lnTo>
                    <a:pt x="532" y="1958"/>
                  </a:lnTo>
                  <a:lnTo>
                    <a:pt x="140" y="2574"/>
                  </a:lnTo>
                  <a:lnTo>
                    <a:pt x="868" y="2434"/>
                  </a:lnTo>
                  <a:lnTo>
                    <a:pt x="1148" y="2378"/>
                  </a:lnTo>
                  <a:lnTo>
                    <a:pt x="1315" y="2658"/>
                  </a:lnTo>
                  <a:lnTo>
                    <a:pt x="1651" y="3301"/>
                  </a:lnTo>
                  <a:lnTo>
                    <a:pt x="1875" y="2602"/>
                  </a:lnTo>
                  <a:lnTo>
                    <a:pt x="1987" y="2322"/>
                  </a:lnTo>
                  <a:lnTo>
                    <a:pt x="2295" y="2322"/>
                  </a:lnTo>
                  <a:lnTo>
                    <a:pt x="3022" y="2350"/>
                  </a:lnTo>
                  <a:lnTo>
                    <a:pt x="2546" y="1818"/>
                  </a:lnTo>
                  <a:lnTo>
                    <a:pt x="2351" y="1567"/>
                  </a:lnTo>
                  <a:lnTo>
                    <a:pt x="2490" y="1315"/>
                  </a:lnTo>
                  <a:lnTo>
                    <a:pt x="2882" y="699"/>
                  </a:lnTo>
                  <a:lnTo>
                    <a:pt x="2155" y="839"/>
                  </a:lnTo>
                  <a:lnTo>
                    <a:pt x="1875" y="895"/>
                  </a:lnTo>
                  <a:lnTo>
                    <a:pt x="1735" y="615"/>
                  </a:lnTo>
                  <a:lnTo>
                    <a:pt x="1371" y="0"/>
                  </a:lnTo>
                  <a:lnTo>
                    <a:pt x="1148" y="671"/>
                  </a:lnTo>
                  <a:lnTo>
                    <a:pt x="1036" y="951"/>
                  </a:lnTo>
                  <a:lnTo>
                    <a:pt x="728" y="951"/>
                  </a:lnTo>
                  <a:lnTo>
                    <a:pt x="0" y="92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0"/>
            <p:cNvSpPr/>
            <p:nvPr/>
          </p:nvSpPr>
          <p:spPr>
            <a:xfrm>
              <a:off x="7031891" y="3079137"/>
              <a:ext cx="306662" cy="336641"/>
            </a:xfrm>
            <a:custGeom>
              <a:rect b="b" l="l" r="r" t="t"/>
              <a:pathLst>
                <a:path extrusionOk="0" fill="none" h="5345" w="4869">
                  <a:moveTo>
                    <a:pt x="0" y="1512"/>
                  </a:moveTo>
                  <a:lnTo>
                    <a:pt x="1679" y="1568"/>
                  </a:lnTo>
                  <a:lnTo>
                    <a:pt x="2210" y="1"/>
                  </a:lnTo>
                  <a:lnTo>
                    <a:pt x="3022" y="1484"/>
                  </a:lnTo>
                  <a:lnTo>
                    <a:pt x="4644" y="1176"/>
                  </a:lnTo>
                  <a:lnTo>
                    <a:pt x="3777" y="2575"/>
                  </a:lnTo>
                  <a:lnTo>
                    <a:pt x="4868" y="3834"/>
                  </a:lnTo>
                  <a:lnTo>
                    <a:pt x="3190" y="3778"/>
                  </a:lnTo>
                  <a:lnTo>
                    <a:pt x="2658" y="5344"/>
                  </a:lnTo>
                  <a:lnTo>
                    <a:pt x="1875" y="3890"/>
                  </a:lnTo>
                  <a:lnTo>
                    <a:pt x="224" y="4169"/>
                  </a:lnTo>
                  <a:lnTo>
                    <a:pt x="1091" y="2771"/>
                  </a:lnTo>
                  <a:lnTo>
                    <a:pt x="0" y="1512"/>
                  </a:lnTo>
                  <a:lnTo>
                    <a:pt x="0" y="151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0"/>
            <p:cNvSpPr/>
            <p:nvPr/>
          </p:nvSpPr>
          <p:spPr>
            <a:xfrm>
              <a:off x="6630126" y="3311731"/>
              <a:ext cx="190396" cy="167470"/>
            </a:xfrm>
            <a:custGeom>
              <a:rect b="b" l="l" r="r" t="t"/>
              <a:pathLst>
                <a:path extrusionOk="0" h="2659" w="3023">
                  <a:moveTo>
                    <a:pt x="1987" y="504"/>
                  </a:moveTo>
                  <a:lnTo>
                    <a:pt x="1931" y="924"/>
                  </a:lnTo>
                  <a:lnTo>
                    <a:pt x="1931" y="1092"/>
                  </a:lnTo>
                  <a:lnTo>
                    <a:pt x="2071" y="1176"/>
                  </a:lnTo>
                  <a:lnTo>
                    <a:pt x="2463" y="1316"/>
                  </a:lnTo>
                  <a:lnTo>
                    <a:pt x="2071" y="1484"/>
                  </a:lnTo>
                  <a:lnTo>
                    <a:pt x="1931" y="1567"/>
                  </a:lnTo>
                  <a:lnTo>
                    <a:pt x="1959" y="1735"/>
                  </a:lnTo>
                  <a:lnTo>
                    <a:pt x="1987" y="2127"/>
                  </a:lnTo>
                  <a:lnTo>
                    <a:pt x="1651" y="1903"/>
                  </a:lnTo>
                  <a:lnTo>
                    <a:pt x="1511" y="1791"/>
                  </a:lnTo>
                  <a:lnTo>
                    <a:pt x="1399" y="1903"/>
                  </a:lnTo>
                  <a:lnTo>
                    <a:pt x="1064" y="2155"/>
                  </a:lnTo>
                  <a:lnTo>
                    <a:pt x="1092" y="1735"/>
                  </a:lnTo>
                  <a:lnTo>
                    <a:pt x="1120" y="1567"/>
                  </a:lnTo>
                  <a:lnTo>
                    <a:pt x="952" y="1511"/>
                  </a:lnTo>
                  <a:lnTo>
                    <a:pt x="588" y="1344"/>
                  </a:lnTo>
                  <a:lnTo>
                    <a:pt x="952" y="1176"/>
                  </a:lnTo>
                  <a:lnTo>
                    <a:pt x="1120" y="1092"/>
                  </a:lnTo>
                  <a:lnTo>
                    <a:pt x="1092" y="924"/>
                  </a:lnTo>
                  <a:lnTo>
                    <a:pt x="1064" y="532"/>
                  </a:lnTo>
                  <a:lnTo>
                    <a:pt x="1372" y="756"/>
                  </a:lnTo>
                  <a:lnTo>
                    <a:pt x="1511" y="868"/>
                  </a:lnTo>
                  <a:lnTo>
                    <a:pt x="1651" y="756"/>
                  </a:lnTo>
                  <a:lnTo>
                    <a:pt x="1987" y="504"/>
                  </a:lnTo>
                  <a:close/>
                  <a:moveTo>
                    <a:pt x="2267" y="1"/>
                  </a:moveTo>
                  <a:lnTo>
                    <a:pt x="1511" y="588"/>
                  </a:lnTo>
                  <a:lnTo>
                    <a:pt x="756" y="29"/>
                  </a:lnTo>
                  <a:lnTo>
                    <a:pt x="868" y="952"/>
                  </a:lnTo>
                  <a:lnTo>
                    <a:pt x="1" y="1344"/>
                  </a:lnTo>
                  <a:lnTo>
                    <a:pt x="868" y="1735"/>
                  </a:lnTo>
                  <a:lnTo>
                    <a:pt x="784" y="2659"/>
                  </a:lnTo>
                  <a:lnTo>
                    <a:pt x="784" y="2659"/>
                  </a:lnTo>
                  <a:lnTo>
                    <a:pt x="1511" y="2099"/>
                  </a:lnTo>
                  <a:lnTo>
                    <a:pt x="2295" y="2631"/>
                  </a:lnTo>
                  <a:lnTo>
                    <a:pt x="2183" y="1707"/>
                  </a:lnTo>
                  <a:lnTo>
                    <a:pt x="3022" y="1316"/>
                  </a:lnTo>
                  <a:lnTo>
                    <a:pt x="2183" y="952"/>
                  </a:lnTo>
                  <a:lnTo>
                    <a:pt x="226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0"/>
            <p:cNvSpPr/>
            <p:nvPr/>
          </p:nvSpPr>
          <p:spPr>
            <a:xfrm>
              <a:off x="6667160" y="3343475"/>
              <a:ext cx="118092" cy="103984"/>
            </a:xfrm>
            <a:custGeom>
              <a:rect b="b" l="l" r="r" t="t"/>
              <a:pathLst>
                <a:path extrusionOk="0" fill="none" h="1651" w="1875">
                  <a:moveTo>
                    <a:pt x="476" y="1651"/>
                  </a:moveTo>
                  <a:lnTo>
                    <a:pt x="811" y="1399"/>
                  </a:lnTo>
                  <a:lnTo>
                    <a:pt x="923" y="1287"/>
                  </a:lnTo>
                  <a:lnTo>
                    <a:pt x="1063" y="1399"/>
                  </a:lnTo>
                  <a:lnTo>
                    <a:pt x="1399" y="1623"/>
                  </a:lnTo>
                  <a:lnTo>
                    <a:pt x="1371" y="1231"/>
                  </a:lnTo>
                  <a:lnTo>
                    <a:pt x="1343" y="1063"/>
                  </a:lnTo>
                  <a:lnTo>
                    <a:pt x="1483" y="980"/>
                  </a:lnTo>
                  <a:lnTo>
                    <a:pt x="1875" y="812"/>
                  </a:lnTo>
                  <a:lnTo>
                    <a:pt x="1483" y="672"/>
                  </a:lnTo>
                  <a:lnTo>
                    <a:pt x="1343" y="588"/>
                  </a:lnTo>
                  <a:lnTo>
                    <a:pt x="1343" y="420"/>
                  </a:lnTo>
                  <a:lnTo>
                    <a:pt x="1399" y="0"/>
                  </a:lnTo>
                  <a:lnTo>
                    <a:pt x="1063" y="252"/>
                  </a:lnTo>
                  <a:lnTo>
                    <a:pt x="923" y="364"/>
                  </a:lnTo>
                  <a:lnTo>
                    <a:pt x="784" y="252"/>
                  </a:lnTo>
                  <a:lnTo>
                    <a:pt x="476" y="28"/>
                  </a:lnTo>
                  <a:lnTo>
                    <a:pt x="504" y="420"/>
                  </a:lnTo>
                  <a:lnTo>
                    <a:pt x="532" y="588"/>
                  </a:lnTo>
                  <a:lnTo>
                    <a:pt x="364" y="672"/>
                  </a:lnTo>
                  <a:lnTo>
                    <a:pt x="0" y="840"/>
                  </a:lnTo>
                  <a:lnTo>
                    <a:pt x="364" y="1007"/>
                  </a:lnTo>
                  <a:lnTo>
                    <a:pt x="532" y="1063"/>
                  </a:lnTo>
                  <a:lnTo>
                    <a:pt x="504" y="1231"/>
                  </a:lnTo>
                  <a:lnTo>
                    <a:pt x="476" y="165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0"/>
            <p:cNvSpPr/>
            <p:nvPr/>
          </p:nvSpPr>
          <p:spPr>
            <a:xfrm>
              <a:off x="6630126" y="3311731"/>
              <a:ext cx="190396" cy="167470"/>
            </a:xfrm>
            <a:custGeom>
              <a:rect b="b" l="l" r="r" t="t"/>
              <a:pathLst>
                <a:path extrusionOk="0" fill="none" h="2659" w="3023">
                  <a:moveTo>
                    <a:pt x="784" y="2659"/>
                  </a:moveTo>
                  <a:lnTo>
                    <a:pt x="868" y="1735"/>
                  </a:lnTo>
                  <a:lnTo>
                    <a:pt x="1" y="1344"/>
                  </a:lnTo>
                  <a:lnTo>
                    <a:pt x="868" y="952"/>
                  </a:lnTo>
                  <a:lnTo>
                    <a:pt x="756" y="29"/>
                  </a:lnTo>
                  <a:lnTo>
                    <a:pt x="1511" y="588"/>
                  </a:lnTo>
                  <a:lnTo>
                    <a:pt x="2267" y="1"/>
                  </a:lnTo>
                  <a:lnTo>
                    <a:pt x="2183" y="952"/>
                  </a:lnTo>
                  <a:lnTo>
                    <a:pt x="3022" y="1316"/>
                  </a:lnTo>
                  <a:lnTo>
                    <a:pt x="2183" y="1707"/>
                  </a:lnTo>
                  <a:lnTo>
                    <a:pt x="2295" y="2631"/>
                  </a:lnTo>
                  <a:lnTo>
                    <a:pt x="1511" y="2099"/>
                  </a:lnTo>
                  <a:lnTo>
                    <a:pt x="784" y="2659"/>
                  </a:lnTo>
                  <a:lnTo>
                    <a:pt x="784" y="265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0"/>
            <p:cNvSpPr/>
            <p:nvPr/>
          </p:nvSpPr>
          <p:spPr>
            <a:xfrm>
              <a:off x="5742073" y="2058946"/>
              <a:ext cx="281973" cy="276682"/>
            </a:xfrm>
            <a:custGeom>
              <a:rect b="b" l="l" r="r" t="t"/>
              <a:pathLst>
                <a:path extrusionOk="0" h="4393" w="4477">
                  <a:moveTo>
                    <a:pt x="2658" y="840"/>
                  </a:moveTo>
                  <a:lnTo>
                    <a:pt x="2714" y="1455"/>
                  </a:lnTo>
                  <a:lnTo>
                    <a:pt x="2742" y="1735"/>
                  </a:lnTo>
                  <a:lnTo>
                    <a:pt x="3022" y="1763"/>
                  </a:lnTo>
                  <a:lnTo>
                    <a:pt x="3610" y="1903"/>
                  </a:lnTo>
                  <a:lnTo>
                    <a:pt x="3134" y="2267"/>
                  </a:lnTo>
                  <a:lnTo>
                    <a:pt x="2910" y="2407"/>
                  </a:lnTo>
                  <a:lnTo>
                    <a:pt x="2994" y="2658"/>
                  </a:lnTo>
                  <a:lnTo>
                    <a:pt x="3218" y="3246"/>
                  </a:lnTo>
                  <a:lnTo>
                    <a:pt x="2630" y="2994"/>
                  </a:lnTo>
                  <a:lnTo>
                    <a:pt x="2407" y="2910"/>
                  </a:lnTo>
                  <a:lnTo>
                    <a:pt x="2239" y="3106"/>
                  </a:lnTo>
                  <a:lnTo>
                    <a:pt x="1819" y="3554"/>
                  </a:lnTo>
                  <a:lnTo>
                    <a:pt x="1763" y="2938"/>
                  </a:lnTo>
                  <a:lnTo>
                    <a:pt x="1707" y="2686"/>
                  </a:lnTo>
                  <a:lnTo>
                    <a:pt x="1455" y="2630"/>
                  </a:lnTo>
                  <a:lnTo>
                    <a:pt x="840" y="2518"/>
                  </a:lnTo>
                  <a:lnTo>
                    <a:pt x="1343" y="2155"/>
                  </a:lnTo>
                  <a:lnTo>
                    <a:pt x="1567" y="1987"/>
                  </a:lnTo>
                  <a:lnTo>
                    <a:pt x="1455" y="1735"/>
                  </a:lnTo>
                  <a:lnTo>
                    <a:pt x="1260" y="1148"/>
                  </a:lnTo>
                  <a:lnTo>
                    <a:pt x="1847" y="1399"/>
                  </a:lnTo>
                  <a:lnTo>
                    <a:pt x="2071" y="1511"/>
                  </a:lnTo>
                  <a:lnTo>
                    <a:pt x="2239" y="1316"/>
                  </a:lnTo>
                  <a:lnTo>
                    <a:pt x="2658" y="840"/>
                  </a:lnTo>
                  <a:close/>
                  <a:moveTo>
                    <a:pt x="2910" y="1"/>
                  </a:moveTo>
                  <a:lnTo>
                    <a:pt x="1987" y="1092"/>
                  </a:lnTo>
                  <a:lnTo>
                    <a:pt x="672" y="504"/>
                  </a:lnTo>
                  <a:lnTo>
                    <a:pt x="1120" y="1847"/>
                  </a:lnTo>
                  <a:lnTo>
                    <a:pt x="1" y="2714"/>
                  </a:lnTo>
                  <a:lnTo>
                    <a:pt x="1399" y="2994"/>
                  </a:lnTo>
                  <a:lnTo>
                    <a:pt x="1567" y="4393"/>
                  </a:lnTo>
                  <a:lnTo>
                    <a:pt x="2491" y="3330"/>
                  </a:lnTo>
                  <a:lnTo>
                    <a:pt x="3805" y="3889"/>
                  </a:lnTo>
                  <a:lnTo>
                    <a:pt x="3330" y="2546"/>
                  </a:lnTo>
                  <a:lnTo>
                    <a:pt x="4477" y="1707"/>
                  </a:lnTo>
                  <a:lnTo>
                    <a:pt x="3078" y="1427"/>
                  </a:lnTo>
                  <a:lnTo>
                    <a:pt x="2910"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0"/>
            <p:cNvSpPr/>
            <p:nvPr/>
          </p:nvSpPr>
          <p:spPr>
            <a:xfrm>
              <a:off x="5794915" y="2111789"/>
              <a:ext cx="174525" cy="170997"/>
            </a:xfrm>
            <a:custGeom>
              <a:rect b="b" l="l" r="r" t="t"/>
              <a:pathLst>
                <a:path extrusionOk="0" fill="none" h="2715" w="2771">
                  <a:moveTo>
                    <a:pt x="2379" y="2407"/>
                  </a:moveTo>
                  <a:lnTo>
                    <a:pt x="2155" y="1819"/>
                  </a:lnTo>
                  <a:lnTo>
                    <a:pt x="2071" y="1568"/>
                  </a:lnTo>
                  <a:lnTo>
                    <a:pt x="2295" y="1428"/>
                  </a:lnTo>
                  <a:lnTo>
                    <a:pt x="2771" y="1064"/>
                  </a:lnTo>
                  <a:lnTo>
                    <a:pt x="2183" y="924"/>
                  </a:lnTo>
                  <a:lnTo>
                    <a:pt x="1903" y="896"/>
                  </a:lnTo>
                  <a:lnTo>
                    <a:pt x="1875" y="616"/>
                  </a:lnTo>
                  <a:lnTo>
                    <a:pt x="1819" y="1"/>
                  </a:lnTo>
                  <a:lnTo>
                    <a:pt x="1400" y="477"/>
                  </a:lnTo>
                  <a:lnTo>
                    <a:pt x="1232" y="672"/>
                  </a:lnTo>
                  <a:lnTo>
                    <a:pt x="1008" y="560"/>
                  </a:lnTo>
                  <a:lnTo>
                    <a:pt x="421" y="309"/>
                  </a:lnTo>
                  <a:lnTo>
                    <a:pt x="616" y="896"/>
                  </a:lnTo>
                  <a:lnTo>
                    <a:pt x="728" y="1148"/>
                  </a:lnTo>
                  <a:lnTo>
                    <a:pt x="504" y="1316"/>
                  </a:lnTo>
                  <a:lnTo>
                    <a:pt x="1" y="1679"/>
                  </a:lnTo>
                  <a:lnTo>
                    <a:pt x="616" y="1791"/>
                  </a:lnTo>
                  <a:lnTo>
                    <a:pt x="868" y="1847"/>
                  </a:lnTo>
                  <a:lnTo>
                    <a:pt x="924" y="2099"/>
                  </a:lnTo>
                  <a:lnTo>
                    <a:pt x="980" y="2715"/>
                  </a:lnTo>
                  <a:lnTo>
                    <a:pt x="1400" y="2267"/>
                  </a:lnTo>
                  <a:lnTo>
                    <a:pt x="1568" y="2071"/>
                  </a:lnTo>
                  <a:lnTo>
                    <a:pt x="1791" y="2155"/>
                  </a:lnTo>
                  <a:lnTo>
                    <a:pt x="2379" y="2407"/>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0"/>
            <p:cNvSpPr/>
            <p:nvPr/>
          </p:nvSpPr>
          <p:spPr>
            <a:xfrm>
              <a:off x="5742073" y="2058946"/>
              <a:ext cx="281973" cy="276682"/>
            </a:xfrm>
            <a:custGeom>
              <a:rect b="b" l="l" r="r" t="t"/>
              <a:pathLst>
                <a:path extrusionOk="0" fill="none" h="4393" w="4477">
                  <a:moveTo>
                    <a:pt x="3805" y="3889"/>
                  </a:moveTo>
                  <a:lnTo>
                    <a:pt x="2491" y="3330"/>
                  </a:lnTo>
                  <a:lnTo>
                    <a:pt x="1567" y="4393"/>
                  </a:lnTo>
                  <a:lnTo>
                    <a:pt x="1399" y="2994"/>
                  </a:lnTo>
                  <a:lnTo>
                    <a:pt x="1" y="2714"/>
                  </a:lnTo>
                  <a:lnTo>
                    <a:pt x="1120" y="1847"/>
                  </a:lnTo>
                  <a:lnTo>
                    <a:pt x="672" y="504"/>
                  </a:lnTo>
                  <a:lnTo>
                    <a:pt x="1987" y="1092"/>
                  </a:lnTo>
                  <a:lnTo>
                    <a:pt x="2910" y="1"/>
                  </a:lnTo>
                  <a:lnTo>
                    <a:pt x="3078" y="1427"/>
                  </a:lnTo>
                  <a:lnTo>
                    <a:pt x="4477" y="1707"/>
                  </a:lnTo>
                  <a:lnTo>
                    <a:pt x="3330" y="2546"/>
                  </a:lnTo>
                  <a:lnTo>
                    <a:pt x="3805" y="3889"/>
                  </a:lnTo>
                  <a:lnTo>
                    <a:pt x="3805" y="388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0"/>
            <p:cNvSpPr/>
            <p:nvPr/>
          </p:nvSpPr>
          <p:spPr>
            <a:xfrm>
              <a:off x="5058398" y="2966398"/>
              <a:ext cx="130500" cy="144545"/>
            </a:xfrm>
            <a:custGeom>
              <a:rect b="b" l="l" r="r" t="t"/>
              <a:pathLst>
                <a:path extrusionOk="0" h="2295" w="2072">
                  <a:moveTo>
                    <a:pt x="1064" y="420"/>
                  </a:moveTo>
                  <a:lnTo>
                    <a:pt x="1176" y="728"/>
                  </a:lnTo>
                  <a:lnTo>
                    <a:pt x="1232" y="840"/>
                  </a:lnTo>
                  <a:lnTo>
                    <a:pt x="1372" y="840"/>
                  </a:lnTo>
                  <a:lnTo>
                    <a:pt x="1679" y="812"/>
                  </a:lnTo>
                  <a:lnTo>
                    <a:pt x="1679" y="812"/>
                  </a:lnTo>
                  <a:lnTo>
                    <a:pt x="1484" y="1064"/>
                  </a:lnTo>
                  <a:lnTo>
                    <a:pt x="1400" y="1175"/>
                  </a:lnTo>
                  <a:lnTo>
                    <a:pt x="1484" y="1259"/>
                  </a:lnTo>
                  <a:lnTo>
                    <a:pt x="1651" y="1539"/>
                  </a:lnTo>
                  <a:lnTo>
                    <a:pt x="1344" y="1483"/>
                  </a:lnTo>
                  <a:lnTo>
                    <a:pt x="1204" y="1455"/>
                  </a:lnTo>
                  <a:lnTo>
                    <a:pt x="1148" y="1567"/>
                  </a:lnTo>
                  <a:lnTo>
                    <a:pt x="1008" y="1847"/>
                  </a:lnTo>
                  <a:lnTo>
                    <a:pt x="896" y="1567"/>
                  </a:lnTo>
                  <a:lnTo>
                    <a:pt x="840" y="1427"/>
                  </a:lnTo>
                  <a:lnTo>
                    <a:pt x="728" y="1455"/>
                  </a:lnTo>
                  <a:lnTo>
                    <a:pt x="392" y="1455"/>
                  </a:lnTo>
                  <a:lnTo>
                    <a:pt x="588" y="1231"/>
                  </a:lnTo>
                  <a:lnTo>
                    <a:pt x="672" y="1119"/>
                  </a:lnTo>
                  <a:lnTo>
                    <a:pt x="616" y="1008"/>
                  </a:lnTo>
                  <a:lnTo>
                    <a:pt x="448" y="756"/>
                  </a:lnTo>
                  <a:lnTo>
                    <a:pt x="756" y="812"/>
                  </a:lnTo>
                  <a:lnTo>
                    <a:pt x="868" y="812"/>
                  </a:lnTo>
                  <a:lnTo>
                    <a:pt x="924" y="700"/>
                  </a:lnTo>
                  <a:lnTo>
                    <a:pt x="1064" y="420"/>
                  </a:lnTo>
                  <a:close/>
                  <a:moveTo>
                    <a:pt x="1092" y="0"/>
                  </a:moveTo>
                  <a:lnTo>
                    <a:pt x="784" y="616"/>
                  </a:lnTo>
                  <a:lnTo>
                    <a:pt x="57" y="504"/>
                  </a:lnTo>
                  <a:lnTo>
                    <a:pt x="476" y="1119"/>
                  </a:lnTo>
                  <a:lnTo>
                    <a:pt x="1" y="1651"/>
                  </a:lnTo>
                  <a:lnTo>
                    <a:pt x="728" y="1623"/>
                  </a:lnTo>
                  <a:lnTo>
                    <a:pt x="980" y="2294"/>
                  </a:lnTo>
                  <a:lnTo>
                    <a:pt x="1316" y="1651"/>
                  </a:lnTo>
                  <a:lnTo>
                    <a:pt x="2015" y="1763"/>
                  </a:lnTo>
                  <a:lnTo>
                    <a:pt x="1623" y="1175"/>
                  </a:lnTo>
                  <a:lnTo>
                    <a:pt x="2071" y="616"/>
                  </a:lnTo>
                  <a:lnTo>
                    <a:pt x="1344" y="672"/>
                  </a:lnTo>
                  <a:lnTo>
                    <a:pt x="1092"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0"/>
            <p:cNvSpPr/>
            <p:nvPr/>
          </p:nvSpPr>
          <p:spPr>
            <a:xfrm>
              <a:off x="5083087" y="2992851"/>
              <a:ext cx="81121" cy="89876"/>
            </a:xfrm>
            <a:custGeom>
              <a:rect b="b" l="l" r="r" t="t"/>
              <a:pathLst>
                <a:path extrusionOk="0" fill="none" h="1427" w="1288">
                  <a:moveTo>
                    <a:pt x="1259" y="1119"/>
                  </a:moveTo>
                  <a:lnTo>
                    <a:pt x="1092" y="839"/>
                  </a:lnTo>
                  <a:lnTo>
                    <a:pt x="1008" y="755"/>
                  </a:lnTo>
                  <a:lnTo>
                    <a:pt x="1092" y="644"/>
                  </a:lnTo>
                  <a:lnTo>
                    <a:pt x="1287" y="392"/>
                  </a:lnTo>
                  <a:lnTo>
                    <a:pt x="980" y="420"/>
                  </a:lnTo>
                  <a:lnTo>
                    <a:pt x="840" y="420"/>
                  </a:lnTo>
                  <a:lnTo>
                    <a:pt x="784" y="308"/>
                  </a:lnTo>
                  <a:lnTo>
                    <a:pt x="672" y="0"/>
                  </a:lnTo>
                  <a:lnTo>
                    <a:pt x="532" y="280"/>
                  </a:lnTo>
                  <a:lnTo>
                    <a:pt x="476" y="392"/>
                  </a:lnTo>
                  <a:lnTo>
                    <a:pt x="364" y="392"/>
                  </a:lnTo>
                  <a:lnTo>
                    <a:pt x="56" y="336"/>
                  </a:lnTo>
                  <a:lnTo>
                    <a:pt x="224" y="588"/>
                  </a:lnTo>
                  <a:lnTo>
                    <a:pt x="280" y="699"/>
                  </a:lnTo>
                  <a:lnTo>
                    <a:pt x="196" y="811"/>
                  </a:lnTo>
                  <a:lnTo>
                    <a:pt x="0" y="1035"/>
                  </a:lnTo>
                  <a:lnTo>
                    <a:pt x="336" y="1035"/>
                  </a:lnTo>
                  <a:lnTo>
                    <a:pt x="448" y="1007"/>
                  </a:lnTo>
                  <a:lnTo>
                    <a:pt x="504" y="1147"/>
                  </a:lnTo>
                  <a:lnTo>
                    <a:pt x="616" y="1427"/>
                  </a:lnTo>
                  <a:lnTo>
                    <a:pt x="756" y="1147"/>
                  </a:lnTo>
                  <a:lnTo>
                    <a:pt x="812" y="1035"/>
                  </a:lnTo>
                  <a:lnTo>
                    <a:pt x="952" y="1063"/>
                  </a:lnTo>
                  <a:lnTo>
                    <a:pt x="1259" y="111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0"/>
            <p:cNvSpPr/>
            <p:nvPr/>
          </p:nvSpPr>
          <p:spPr>
            <a:xfrm>
              <a:off x="5058398" y="2966398"/>
              <a:ext cx="130500" cy="144545"/>
            </a:xfrm>
            <a:custGeom>
              <a:rect b="b" l="l" r="r" t="t"/>
              <a:pathLst>
                <a:path extrusionOk="0" fill="none" h="2295" w="2072">
                  <a:moveTo>
                    <a:pt x="2015" y="1763"/>
                  </a:moveTo>
                  <a:lnTo>
                    <a:pt x="1316" y="1651"/>
                  </a:lnTo>
                  <a:lnTo>
                    <a:pt x="980" y="2294"/>
                  </a:lnTo>
                  <a:lnTo>
                    <a:pt x="728" y="1623"/>
                  </a:lnTo>
                  <a:lnTo>
                    <a:pt x="1" y="1651"/>
                  </a:lnTo>
                  <a:lnTo>
                    <a:pt x="476" y="1119"/>
                  </a:lnTo>
                  <a:lnTo>
                    <a:pt x="57" y="504"/>
                  </a:lnTo>
                  <a:lnTo>
                    <a:pt x="784" y="616"/>
                  </a:lnTo>
                  <a:lnTo>
                    <a:pt x="1092" y="0"/>
                  </a:lnTo>
                  <a:lnTo>
                    <a:pt x="1344" y="672"/>
                  </a:lnTo>
                  <a:lnTo>
                    <a:pt x="2071" y="616"/>
                  </a:lnTo>
                  <a:lnTo>
                    <a:pt x="1623" y="1175"/>
                  </a:lnTo>
                  <a:lnTo>
                    <a:pt x="2015" y="1763"/>
                  </a:lnTo>
                  <a:lnTo>
                    <a:pt x="2015" y="1763"/>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0"/>
            <p:cNvSpPr/>
            <p:nvPr/>
          </p:nvSpPr>
          <p:spPr>
            <a:xfrm>
              <a:off x="4494578" y="2097744"/>
              <a:ext cx="74067" cy="77594"/>
            </a:xfrm>
            <a:custGeom>
              <a:rect b="b" l="l" r="r" t="t"/>
              <a:pathLst>
                <a:path extrusionOk="0" h="1232" w="1176">
                  <a:moveTo>
                    <a:pt x="504" y="252"/>
                  </a:moveTo>
                  <a:lnTo>
                    <a:pt x="616" y="364"/>
                  </a:lnTo>
                  <a:lnTo>
                    <a:pt x="644" y="448"/>
                  </a:lnTo>
                  <a:lnTo>
                    <a:pt x="728" y="420"/>
                  </a:lnTo>
                  <a:lnTo>
                    <a:pt x="868" y="364"/>
                  </a:lnTo>
                  <a:lnTo>
                    <a:pt x="812" y="504"/>
                  </a:lnTo>
                  <a:lnTo>
                    <a:pt x="784" y="588"/>
                  </a:lnTo>
                  <a:lnTo>
                    <a:pt x="840" y="616"/>
                  </a:lnTo>
                  <a:lnTo>
                    <a:pt x="952" y="727"/>
                  </a:lnTo>
                  <a:lnTo>
                    <a:pt x="784" y="755"/>
                  </a:lnTo>
                  <a:lnTo>
                    <a:pt x="728" y="755"/>
                  </a:lnTo>
                  <a:lnTo>
                    <a:pt x="700" y="839"/>
                  </a:lnTo>
                  <a:lnTo>
                    <a:pt x="672" y="979"/>
                  </a:lnTo>
                  <a:lnTo>
                    <a:pt x="560" y="867"/>
                  </a:lnTo>
                  <a:lnTo>
                    <a:pt x="532" y="811"/>
                  </a:lnTo>
                  <a:lnTo>
                    <a:pt x="476" y="811"/>
                  </a:lnTo>
                  <a:lnTo>
                    <a:pt x="308" y="867"/>
                  </a:lnTo>
                  <a:lnTo>
                    <a:pt x="364" y="727"/>
                  </a:lnTo>
                  <a:lnTo>
                    <a:pt x="392" y="644"/>
                  </a:lnTo>
                  <a:lnTo>
                    <a:pt x="364" y="616"/>
                  </a:lnTo>
                  <a:lnTo>
                    <a:pt x="224" y="504"/>
                  </a:lnTo>
                  <a:lnTo>
                    <a:pt x="392" y="476"/>
                  </a:lnTo>
                  <a:lnTo>
                    <a:pt x="476" y="476"/>
                  </a:lnTo>
                  <a:lnTo>
                    <a:pt x="476" y="392"/>
                  </a:lnTo>
                  <a:lnTo>
                    <a:pt x="504" y="252"/>
                  </a:lnTo>
                  <a:close/>
                  <a:moveTo>
                    <a:pt x="476" y="0"/>
                  </a:moveTo>
                  <a:lnTo>
                    <a:pt x="392" y="392"/>
                  </a:lnTo>
                  <a:lnTo>
                    <a:pt x="0" y="420"/>
                  </a:lnTo>
                  <a:lnTo>
                    <a:pt x="280" y="672"/>
                  </a:lnTo>
                  <a:lnTo>
                    <a:pt x="140" y="1035"/>
                  </a:lnTo>
                  <a:lnTo>
                    <a:pt x="504" y="923"/>
                  </a:lnTo>
                  <a:lnTo>
                    <a:pt x="700" y="1231"/>
                  </a:lnTo>
                  <a:lnTo>
                    <a:pt x="784" y="839"/>
                  </a:lnTo>
                  <a:lnTo>
                    <a:pt x="1175" y="811"/>
                  </a:lnTo>
                  <a:lnTo>
                    <a:pt x="896" y="560"/>
                  </a:lnTo>
                  <a:lnTo>
                    <a:pt x="1063" y="196"/>
                  </a:lnTo>
                  <a:lnTo>
                    <a:pt x="700" y="308"/>
                  </a:lnTo>
                  <a:lnTo>
                    <a:pt x="476"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10"/>
            <p:cNvSpPr/>
            <p:nvPr/>
          </p:nvSpPr>
          <p:spPr>
            <a:xfrm>
              <a:off x="4508686" y="2113552"/>
              <a:ext cx="45851" cy="45914"/>
            </a:xfrm>
            <a:custGeom>
              <a:rect b="b" l="l" r="r" t="t"/>
              <a:pathLst>
                <a:path extrusionOk="0" fill="none" h="729" w="728">
                  <a:moveTo>
                    <a:pt x="448" y="728"/>
                  </a:moveTo>
                  <a:lnTo>
                    <a:pt x="476" y="588"/>
                  </a:lnTo>
                  <a:lnTo>
                    <a:pt x="504" y="504"/>
                  </a:lnTo>
                  <a:lnTo>
                    <a:pt x="560" y="504"/>
                  </a:lnTo>
                  <a:lnTo>
                    <a:pt x="728" y="476"/>
                  </a:lnTo>
                  <a:lnTo>
                    <a:pt x="616" y="365"/>
                  </a:lnTo>
                  <a:lnTo>
                    <a:pt x="560" y="337"/>
                  </a:lnTo>
                  <a:lnTo>
                    <a:pt x="588" y="253"/>
                  </a:lnTo>
                  <a:lnTo>
                    <a:pt x="644" y="113"/>
                  </a:lnTo>
                  <a:lnTo>
                    <a:pt x="504" y="169"/>
                  </a:lnTo>
                  <a:lnTo>
                    <a:pt x="420" y="197"/>
                  </a:lnTo>
                  <a:lnTo>
                    <a:pt x="392" y="113"/>
                  </a:lnTo>
                  <a:lnTo>
                    <a:pt x="280" y="1"/>
                  </a:lnTo>
                  <a:lnTo>
                    <a:pt x="252" y="141"/>
                  </a:lnTo>
                  <a:lnTo>
                    <a:pt x="252" y="225"/>
                  </a:lnTo>
                  <a:lnTo>
                    <a:pt x="168" y="225"/>
                  </a:lnTo>
                  <a:lnTo>
                    <a:pt x="0" y="253"/>
                  </a:lnTo>
                  <a:lnTo>
                    <a:pt x="140" y="365"/>
                  </a:lnTo>
                  <a:lnTo>
                    <a:pt x="168" y="393"/>
                  </a:lnTo>
                  <a:lnTo>
                    <a:pt x="140" y="476"/>
                  </a:lnTo>
                  <a:lnTo>
                    <a:pt x="84" y="616"/>
                  </a:lnTo>
                  <a:lnTo>
                    <a:pt x="252" y="560"/>
                  </a:lnTo>
                  <a:lnTo>
                    <a:pt x="308" y="560"/>
                  </a:lnTo>
                  <a:lnTo>
                    <a:pt x="336" y="616"/>
                  </a:lnTo>
                  <a:lnTo>
                    <a:pt x="448" y="72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0"/>
            <p:cNvSpPr/>
            <p:nvPr/>
          </p:nvSpPr>
          <p:spPr>
            <a:xfrm>
              <a:off x="4494578" y="2097744"/>
              <a:ext cx="74067" cy="77594"/>
            </a:xfrm>
            <a:custGeom>
              <a:rect b="b" l="l" r="r" t="t"/>
              <a:pathLst>
                <a:path extrusionOk="0" fill="none" h="1232" w="1176">
                  <a:moveTo>
                    <a:pt x="700" y="1231"/>
                  </a:moveTo>
                  <a:lnTo>
                    <a:pt x="504" y="923"/>
                  </a:lnTo>
                  <a:lnTo>
                    <a:pt x="140" y="1035"/>
                  </a:lnTo>
                  <a:lnTo>
                    <a:pt x="280" y="672"/>
                  </a:lnTo>
                  <a:lnTo>
                    <a:pt x="0" y="420"/>
                  </a:lnTo>
                  <a:lnTo>
                    <a:pt x="392" y="392"/>
                  </a:lnTo>
                  <a:lnTo>
                    <a:pt x="476" y="0"/>
                  </a:lnTo>
                  <a:lnTo>
                    <a:pt x="700" y="308"/>
                  </a:lnTo>
                  <a:lnTo>
                    <a:pt x="1063" y="196"/>
                  </a:lnTo>
                  <a:lnTo>
                    <a:pt x="896" y="560"/>
                  </a:lnTo>
                  <a:lnTo>
                    <a:pt x="1175" y="811"/>
                  </a:lnTo>
                  <a:lnTo>
                    <a:pt x="784" y="839"/>
                  </a:lnTo>
                  <a:lnTo>
                    <a:pt x="700" y="1231"/>
                  </a:lnTo>
                  <a:lnTo>
                    <a:pt x="700" y="1231"/>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10"/>
            <p:cNvSpPr/>
            <p:nvPr/>
          </p:nvSpPr>
          <p:spPr>
            <a:xfrm>
              <a:off x="2866481" y="1442222"/>
              <a:ext cx="315479" cy="304898"/>
            </a:xfrm>
            <a:custGeom>
              <a:rect b="b" l="l" r="r" t="t"/>
              <a:pathLst>
                <a:path extrusionOk="0" h="4841" w="5009">
                  <a:moveTo>
                    <a:pt x="2015" y="924"/>
                  </a:moveTo>
                  <a:lnTo>
                    <a:pt x="2462" y="1428"/>
                  </a:lnTo>
                  <a:lnTo>
                    <a:pt x="2658" y="1652"/>
                  </a:lnTo>
                  <a:lnTo>
                    <a:pt x="2938" y="1540"/>
                  </a:lnTo>
                  <a:lnTo>
                    <a:pt x="3553" y="1232"/>
                  </a:lnTo>
                  <a:lnTo>
                    <a:pt x="3329" y="1903"/>
                  </a:lnTo>
                  <a:lnTo>
                    <a:pt x="3246" y="2183"/>
                  </a:lnTo>
                  <a:lnTo>
                    <a:pt x="3497" y="2323"/>
                  </a:lnTo>
                  <a:lnTo>
                    <a:pt x="4057" y="2743"/>
                  </a:lnTo>
                  <a:lnTo>
                    <a:pt x="3385" y="2882"/>
                  </a:lnTo>
                  <a:lnTo>
                    <a:pt x="3106" y="2938"/>
                  </a:lnTo>
                  <a:lnTo>
                    <a:pt x="3078" y="3246"/>
                  </a:lnTo>
                  <a:lnTo>
                    <a:pt x="2994" y="3918"/>
                  </a:lnTo>
                  <a:lnTo>
                    <a:pt x="2546" y="3414"/>
                  </a:lnTo>
                  <a:lnTo>
                    <a:pt x="2350" y="3190"/>
                  </a:lnTo>
                  <a:lnTo>
                    <a:pt x="2071" y="3330"/>
                  </a:lnTo>
                  <a:lnTo>
                    <a:pt x="1455" y="3610"/>
                  </a:lnTo>
                  <a:lnTo>
                    <a:pt x="1651" y="2966"/>
                  </a:lnTo>
                  <a:lnTo>
                    <a:pt x="1763" y="2687"/>
                  </a:lnTo>
                  <a:lnTo>
                    <a:pt x="1511" y="2519"/>
                  </a:lnTo>
                  <a:lnTo>
                    <a:pt x="951" y="2127"/>
                  </a:lnTo>
                  <a:lnTo>
                    <a:pt x="1623" y="1959"/>
                  </a:lnTo>
                  <a:lnTo>
                    <a:pt x="1903" y="1903"/>
                  </a:lnTo>
                  <a:lnTo>
                    <a:pt x="1931" y="1624"/>
                  </a:lnTo>
                  <a:lnTo>
                    <a:pt x="2015" y="924"/>
                  </a:lnTo>
                  <a:close/>
                  <a:moveTo>
                    <a:pt x="1707" y="1"/>
                  </a:moveTo>
                  <a:lnTo>
                    <a:pt x="1539" y="1596"/>
                  </a:lnTo>
                  <a:lnTo>
                    <a:pt x="0" y="1931"/>
                  </a:lnTo>
                  <a:lnTo>
                    <a:pt x="1287" y="2827"/>
                  </a:lnTo>
                  <a:lnTo>
                    <a:pt x="812" y="4365"/>
                  </a:lnTo>
                  <a:lnTo>
                    <a:pt x="2238" y="3694"/>
                  </a:lnTo>
                  <a:lnTo>
                    <a:pt x="3301" y="4841"/>
                  </a:lnTo>
                  <a:lnTo>
                    <a:pt x="3469" y="3274"/>
                  </a:lnTo>
                  <a:lnTo>
                    <a:pt x="5008" y="2910"/>
                  </a:lnTo>
                  <a:lnTo>
                    <a:pt x="3721" y="2015"/>
                  </a:lnTo>
                  <a:lnTo>
                    <a:pt x="4197" y="505"/>
                  </a:lnTo>
                  <a:lnTo>
                    <a:pt x="4197" y="505"/>
                  </a:lnTo>
                  <a:lnTo>
                    <a:pt x="2770" y="1176"/>
                  </a:lnTo>
                  <a:lnTo>
                    <a:pt x="1707"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10"/>
            <p:cNvSpPr/>
            <p:nvPr/>
          </p:nvSpPr>
          <p:spPr>
            <a:xfrm>
              <a:off x="2926377" y="1500418"/>
              <a:ext cx="195624" cy="188570"/>
            </a:xfrm>
            <a:custGeom>
              <a:rect b="b" l="l" r="r" t="t"/>
              <a:pathLst>
                <a:path extrusionOk="0" fill="none" h="2994" w="3106">
                  <a:moveTo>
                    <a:pt x="2602" y="308"/>
                  </a:moveTo>
                  <a:lnTo>
                    <a:pt x="1987" y="616"/>
                  </a:lnTo>
                  <a:lnTo>
                    <a:pt x="1707" y="728"/>
                  </a:lnTo>
                  <a:lnTo>
                    <a:pt x="1511" y="504"/>
                  </a:lnTo>
                  <a:lnTo>
                    <a:pt x="1064" y="0"/>
                  </a:lnTo>
                  <a:lnTo>
                    <a:pt x="980" y="700"/>
                  </a:lnTo>
                  <a:lnTo>
                    <a:pt x="952" y="979"/>
                  </a:lnTo>
                  <a:lnTo>
                    <a:pt x="672" y="1035"/>
                  </a:lnTo>
                  <a:lnTo>
                    <a:pt x="0" y="1203"/>
                  </a:lnTo>
                  <a:lnTo>
                    <a:pt x="560" y="1595"/>
                  </a:lnTo>
                  <a:lnTo>
                    <a:pt x="812" y="1763"/>
                  </a:lnTo>
                  <a:lnTo>
                    <a:pt x="700" y="2042"/>
                  </a:lnTo>
                  <a:lnTo>
                    <a:pt x="504" y="2686"/>
                  </a:lnTo>
                  <a:lnTo>
                    <a:pt x="1120" y="2406"/>
                  </a:lnTo>
                  <a:lnTo>
                    <a:pt x="1399" y="2266"/>
                  </a:lnTo>
                  <a:lnTo>
                    <a:pt x="1595" y="2490"/>
                  </a:lnTo>
                  <a:lnTo>
                    <a:pt x="2043" y="2994"/>
                  </a:lnTo>
                  <a:lnTo>
                    <a:pt x="2127" y="2322"/>
                  </a:lnTo>
                  <a:lnTo>
                    <a:pt x="2155" y="2014"/>
                  </a:lnTo>
                  <a:lnTo>
                    <a:pt x="2434" y="1958"/>
                  </a:lnTo>
                  <a:lnTo>
                    <a:pt x="3106" y="1819"/>
                  </a:lnTo>
                  <a:lnTo>
                    <a:pt x="2546" y="1399"/>
                  </a:lnTo>
                  <a:lnTo>
                    <a:pt x="2295" y="1259"/>
                  </a:lnTo>
                  <a:lnTo>
                    <a:pt x="2378" y="979"/>
                  </a:lnTo>
                  <a:lnTo>
                    <a:pt x="2602" y="308"/>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0"/>
            <p:cNvSpPr/>
            <p:nvPr/>
          </p:nvSpPr>
          <p:spPr>
            <a:xfrm>
              <a:off x="2866481" y="1442222"/>
              <a:ext cx="315479" cy="304898"/>
            </a:xfrm>
            <a:custGeom>
              <a:rect b="b" l="l" r="r" t="t"/>
              <a:pathLst>
                <a:path extrusionOk="0" fill="none" h="4841" w="5009">
                  <a:moveTo>
                    <a:pt x="4197" y="505"/>
                  </a:moveTo>
                  <a:lnTo>
                    <a:pt x="3721" y="2015"/>
                  </a:lnTo>
                  <a:lnTo>
                    <a:pt x="5008" y="2910"/>
                  </a:lnTo>
                  <a:lnTo>
                    <a:pt x="3469" y="3274"/>
                  </a:lnTo>
                  <a:lnTo>
                    <a:pt x="3301" y="4841"/>
                  </a:lnTo>
                  <a:lnTo>
                    <a:pt x="2238" y="3694"/>
                  </a:lnTo>
                  <a:lnTo>
                    <a:pt x="812" y="4365"/>
                  </a:lnTo>
                  <a:lnTo>
                    <a:pt x="1287" y="2827"/>
                  </a:lnTo>
                  <a:lnTo>
                    <a:pt x="0" y="1931"/>
                  </a:lnTo>
                  <a:lnTo>
                    <a:pt x="1539" y="1596"/>
                  </a:lnTo>
                  <a:lnTo>
                    <a:pt x="1707" y="1"/>
                  </a:lnTo>
                  <a:lnTo>
                    <a:pt x="2770" y="1176"/>
                  </a:lnTo>
                  <a:lnTo>
                    <a:pt x="4197" y="505"/>
                  </a:lnTo>
                  <a:lnTo>
                    <a:pt x="4197" y="50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0"/>
            <p:cNvSpPr/>
            <p:nvPr/>
          </p:nvSpPr>
          <p:spPr>
            <a:xfrm>
              <a:off x="2173988" y="2284487"/>
              <a:ext cx="223840" cy="207968"/>
            </a:xfrm>
            <a:custGeom>
              <a:rect b="b" l="l" r="r" t="t"/>
              <a:pathLst>
                <a:path extrusionOk="0" h="3302" w="3554">
                  <a:moveTo>
                    <a:pt x="1315" y="616"/>
                  </a:moveTo>
                  <a:lnTo>
                    <a:pt x="1679" y="952"/>
                  </a:lnTo>
                  <a:lnTo>
                    <a:pt x="1819" y="1092"/>
                  </a:lnTo>
                  <a:lnTo>
                    <a:pt x="2015" y="980"/>
                  </a:lnTo>
                  <a:lnTo>
                    <a:pt x="2435" y="756"/>
                  </a:lnTo>
                  <a:lnTo>
                    <a:pt x="2435" y="756"/>
                  </a:lnTo>
                  <a:lnTo>
                    <a:pt x="2323" y="1232"/>
                  </a:lnTo>
                  <a:lnTo>
                    <a:pt x="2295" y="1427"/>
                  </a:lnTo>
                  <a:lnTo>
                    <a:pt x="2463" y="1511"/>
                  </a:lnTo>
                  <a:lnTo>
                    <a:pt x="2882" y="1763"/>
                  </a:lnTo>
                  <a:lnTo>
                    <a:pt x="2407" y="1903"/>
                  </a:lnTo>
                  <a:lnTo>
                    <a:pt x="2239" y="1959"/>
                  </a:lnTo>
                  <a:lnTo>
                    <a:pt x="2239" y="2183"/>
                  </a:lnTo>
                  <a:lnTo>
                    <a:pt x="2239" y="2658"/>
                  </a:lnTo>
                  <a:lnTo>
                    <a:pt x="1875" y="2323"/>
                  </a:lnTo>
                  <a:lnTo>
                    <a:pt x="1735" y="2211"/>
                  </a:lnTo>
                  <a:lnTo>
                    <a:pt x="1539" y="2295"/>
                  </a:lnTo>
                  <a:lnTo>
                    <a:pt x="1148" y="2546"/>
                  </a:lnTo>
                  <a:lnTo>
                    <a:pt x="1232" y="2071"/>
                  </a:lnTo>
                  <a:lnTo>
                    <a:pt x="1288" y="1875"/>
                  </a:lnTo>
                  <a:lnTo>
                    <a:pt x="1092" y="1763"/>
                  </a:lnTo>
                  <a:lnTo>
                    <a:pt x="672" y="1539"/>
                  </a:lnTo>
                  <a:lnTo>
                    <a:pt x="1148" y="1371"/>
                  </a:lnTo>
                  <a:lnTo>
                    <a:pt x="1343" y="1315"/>
                  </a:lnTo>
                  <a:lnTo>
                    <a:pt x="1315" y="1120"/>
                  </a:lnTo>
                  <a:lnTo>
                    <a:pt x="1315" y="616"/>
                  </a:lnTo>
                  <a:close/>
                  <a:moveTo>
                    <a:pt x="1036" y="1"/>
                  </a:moveTo>
                  <a:lnTo>
                    <a:pt x="1064" y="1120"/>
                  </a:lnTo>
                  <a:lnTo>
                    <a:pt x="1" y="1455"/>
                  </a:lnTo>
                  <a:lnTo>
                    <a:pt x="952" y="2015"/>
                  </a:lnTo>
                  <a:lnTo>
                    <a:pt x="728" y="3106"/>
                  </a:lnTo>
                  <a:lnTo>
                    <a:pt x="1679" y="2546"/>
                  </a:lnTo>
                  <a:lnTo>
                    <a:pt x="2518" y="3302"/>
                  </a:lnTo>
                  <a:lnTo>
                    <a:pt x="2518" y="2183"/>
                  </a:lnTo>
                  <a:lnTo>
                    <a:pt x="3554" y="1819"/>
                  </a:lnTo>
                  <a:lnTo>
                    <a:pt x="2602" y="1288"/>
                  </a:lnTo>
                  <a:lnTo>
                    <a:pt x="2826" y="196"/>
                  </a:lnTo>
                  <a:lnTo>
                    <a:pt x="1875" y="756"/>
                  </a:lnTo>
                  <a:lnTo>
                    <a:pt x="1036"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0"/>
            <p:cNvSpPr/>
            <p:nvPr/>
          </p:nvSpPr>
          <p:spPr>
            <a:xfrm>
              <a:off x="2216312" y="2323284"/>
              <a:ext cx="139254" cy="128673"/>
            </a:xfrm>
            <a:custGeom>
              <a:rect b="b" l="l" r="r" t="t"/>
              <a:pathLst>
                <a:path extrusionOk="0" fill="none" h="2043" w="2211">
                  <a:moveTo>
                    <a:pt x="1567" y="2042"/>
                  </a:moveTo>
                  <a:lnTo>
                    <a:pt x="1567" y="1567"/>
                  </a:lnTo>
                  <a:lnTo>
                    <a:pt x="1567" y="1343"/>
                  </a:lnTo>
                  <a:lnTo>
                    <a:pt x="1735" y="1287"/>
                  </a:lnTo>
                  <a:lnTo>
                    <a:pt x="2210" y="1147"/>
                  </a:lnTo>
                  <a:lnTo>
                    <a:pt x="1791" y="895"/>
                  </a:lnTo>
                  <a:lnTo>
                    <a:pt x="1623" y="811"/>
                  </a:lnTo>
                  <a:lnTo>
                    <a:pt x="1651" y="616"/>
                  </a:lnTo>
                  <a:lnTo>
                    <a:pt x="1763" y="140"/>
                  </a:lnTo>
                  <a:lnTo>
                    <a:pt x="1343" y="364"/>
                  </a:lnTo>
                  <a:lnTo>
                    <a:pt x="1147" y="476"/>
                  </a:lnTo>
                  <a:lnTo>
                    <a:pt x="1007" y="336"/>
                  </a:lnTo>
                  <a:lnTo>
                    <a:pt x="643" y="0"/>
                  </a:lnTo>
                  <a:lnTo>
                    <a:pt x="643" y="504"/>
                  </a:lnTo>
                  <a:lnTo>
                    <a:pt x="671" y="699"/>
                  </a:lnTo>
                  <a:lnTo>
                    <a:pt x="476" y="755"/>
                  </a:lnTo>
                  <a:lnTo>
                    <a:pt x="0" y="923"/>
                  </a:lnTo>
                  <a:lnTo>
                    <a:pt x="420" y="1147"/>
                  </a:lnTo>
                  <a:lnTo>
                    <a:pt x="616" y="1259"/>
                  </a:lnTo>
                  <a:lnTo>
                    <a:pt x="560" y="1455"/>
                  </a:lnTo>
                  <a:lnTo>
                    <a:pt x="476" y="1930"/>
                  </a:lnTo>
                  <a:lnTo>
                    <a:pt x="867" y="1679"/>
                  </a:lnTo>
                  <a:lnTo>
                    <a:pt x="1063" y="1595"/>
                  </a:lnTo>
                  <a:lnTo>
                    <a:pt x="1203" y="1707"/>
                  </a:lnTo>
                  <a:lnTo>
                    <a:pt x="1567" y="204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0"/>
            <p:cNvSpPr/>
            <p:nvPr/>
          </p:nvSpPr>
          <p:spPr>
            <a:xfrm>
              <a:off x="2173988" y="2284487"/>
              <a:ext cx="223840" cy="207968"/>
            </a:xfrm>
            <a:custGeom>
              <a:rect b="b" l="l" r="r" t="t"/>
              <a:pathLst>
                <a:path extrusionOk="0" fill="none" h="3302" w="3554">
                  <a:moveTo>
                    <a:pt x="2518" y="3302"/>
                  </a:moveTo>
                  <a:lnTo>
                    <a:pt x="1679" y="2546"/>
                  </a:lnTo>
                  <a:lnTo>
                    <a:pt x="728" y="3106"/>
                  </a:lnTo>
                  <a:lnTo>
                    <a:pt x="952" y="2015"/>
                  </a:lnTo>
                  <a:lnTo>
                    <a:pt x="1" y="1455"/>
                  </a:lnTo>
                  <a:lnTo>
                    <a:pt x="1064" y="1120"/>
                  </a:lnTo>
                  <a:lnTo>
                    <a:pt x="1036" y="1"/>
                  </a:lnTo>
                  <a:lnTo>
                    <a:pt x="1875" y="756"/>
                  </a:lnTo>
                  <a:lnTo>
                    <a:pt x="2826" y="196"/>
                  </a:lnTo>
                  <a:lnTo>
                    <a:pt x="2602" y="1288"/>
                  </a:lnTo>
                  <a:lnTo>
                    <a:pt x="3554" y="1819"/>
                  </a:lnTo>
                  <a:lnTo>
                    <a:pt x="2518" y="2183"/>
                  </a:lnTo>
                  <a:lnTo>
                    <a:pt x="2518" y="3302"/>
                  </a:lnTo>
                  <a:lnTo>
                    <a:pt x="2518" y="3302"/>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0"/>
            <p:cNvSpPr/>
            <p:nvPr/>
          </p:nvSpPr>
          <p:spPr>
            <a:xfrm>
              <a:off x="1210167" y="1909174"/>
              <a:ext cx="137491" cy="146308"/>
            </a:xfrm>
            <a:custGeom>
              <a:rect b="b" l="l" r="r" t="t"/>
              <a:pathLst>
                <a:path extrusionOk="0" h="2323" w="2183">
                  <a:moveTo>
                    <a:pt x="980" y="448"/>
                  </a:moveTo>
                  <a:lnTo>
                    <a:pt x="1148" y="700"/>
                  </a:lnTo>
                  <a:lnTo>
                    <a:pt x="1232" y="812"/>
                  </a:lnTo>
                  <a:lnTo>
                    <a:pt x="1343" y="784"/>
                  </a:lnTo>
                  <a:lnTo>
                    <a:pt x="1651" y="700"/>
                  </a:lnTo>
                  <a:lnTo>
                    <a:pt x="1651" y="700"/>
                  </a:lnTo>
                  <a:lnTo>
                    <a:pt x="1511" y="980"/>
                  </a:lnTo>
                  <a:lnTo>
                    <a:pt x="1455" y="1120"/>
                  </a:lnTo>
                  <a:lnTo>
                    <a:pt x="1539" y="1204"/>
                  </a:lnTo>
                  <a:lnTo>
                    <a:pt x="1763" y="1427"/>
                  </a:lnTo>
                  <a:lnTo>
                    <a:pt x="1455" y="1427"/>
                  </a:lnTo>
                  <a:lnTo>
                    <a:pt x="1315" y="1455"/>
                  </a:lnTo>
                  <a:lnTo>
                    <a:pt x="1287" y="1567"/>
                  </a:lnTo>
                  <a:lnTo>
                    <a:pt x="1204" y="1875"/>
                  </a:lnTo>
                  <a:lnTo>
                    <a:pt x="1036" y="1623"/>
                  </a:lnTo>
                  <a:lnTo>
                    <a:pt x="952" y="1511"/>
                  </a:lnTo>
                  <a:lnTo>
                    <a:pt x="840" y="1539"/>
                  </a:lnTo>
                  <a:lnTo>
                    <a:pt x="532" y="1623"/>
                  </a:lnTo>
                  <a:lnTo>
                    <a:pt x="532" y="1623"/>
                  </a:lnTo>
                  <a:lnTo>
                    <a:pt x="672" y="1344"/>
                  </a:lnTo>
                  <a:lnTo>
                    <a:pt x="728" y="1204"/>
                  </a:lnTo>
                  <a:lnTo>
                    <a:pt x="644" y="1120"/>
                  </a:lnTo>
                  <a:lnTo>
                    <a:pt x="420" y="896"/>
                  </a:lnTo>
                  <a:lnTo>
                    <a:pt x="728" y="896"/>
                  </a:lnTo>
                  <a:lnTo>
                    <a:pt x="868" y="868"/>
                  </a:lnTo>
                  <a:lnTo>
                    <a:pt x="896" y="756"/>
                  </a:lnTo>
                  <a:lnTo>
                    <a:pt x="980" y="448"/>
                  </a:lnTo>
                  <a:close/>
                  <a:moveTo>
                    <a:pt x="924" y="1"/>
                  </a:moveTo>
                  <a:lnTo>
                    <a:pt x="728" y="700"/>
                  </a:lnTo>
                  <a:lnTo>
                    <a:pt x="1" y="728"/>
                  </a:lnTo>
                  <a:lnTo>
                    <a:pt x="504" y="1260"/>
                  </a:lnTo>
                  <a:lnTo>
                    <a:pt x="168" y="1903"/>
                  </a:lnTo>
                  <a:lnTo>
                    <a:pt x="896" y="1707"/>
                  </a:lnTo>
                  <a:lnTo>
                    <a:pt x="1287" y="2323"/>
                  </a:lnTo>
                  <a:lnTo>
                    <a:pt x="1455" y="1623"/>
                  </a:lnTo>
                  <a:lnTo>
                    <a:pt x="2183" y="1595"/>
                  </a:lnTo>
                  <a:lnTo>
                    <a:pt x="1679" y="1064"/>
                  </a:lnTo>
                  <a:lnTo>
                    <a:pt x="2015" y="420"/>
                  </a:lnTo>
                  <a:lnTo>
                    <a:pt x="1315" y="616"/>
                  </a:lnTo>
                  <a:lnTo>
                    <a:pt x="924" y="1"/>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0"/>
            <p:cNvSpPr/>
            <p:nvPr/>
          </p:nvSpPr>
          <p:spPr>
            <a:xfrm>
              <a:off x="1236620" y="1937390"/>
              <a:ext cx="84648" cy="89939"/>
            </a:xfrm>
            <a:custGeom>
              <a:rect b="b" l="l" r="r" t="t"/>
              <a:pathLst>
                <a:path extrusionOk="0" fill="none" h="1428" w="1344">
                  <a:moveTo>
                    <a:pt x="1343" y="979"/>
                  </a:moveTo>
                  <a:lnTo>
                    <a:pt x="1119" y="756"/>
                  </a:lnTo>
                  <a:lnTo>
                    <a:pt x="1035" y="672"/>
                  </a:lnTo>
                  <a:lnTo>
                    <a:pt x="1091" y="532"/>
                  </a:lnTo>
                  <a:lnTo>
                    <a:pt x="1231" y="252"/>
                  </a:lnTo>
                  <a:lnTo>
                    <a:pt x="923" y="336"/>
                  </a:lnTo>
                  <a:lnTo>
                    <a:pt x="812" y="364"/>
                  </a:lnTo>
                  <a:lnTo>
                    <a:pt x="728" y="252"/>
                  </a:lnTo>
                  <a:lnTo>
                    <a:pt x="560" y="0"/>
                  </a:lnTo>
                  <a:lnTo>
                    <a:pt x="476" y="308"/>
                  </a:lnTo>
                  <a:lnTo>
                    <a:pt x="448" y="420"/>
                  </a:lnTo>
                  <a:lnTo>
                    <a:pt x="308" y="448"/>
                  </a:lnTo>
                  <a:lnTo>
                    <a:pt x="0" y="448"/>
                  </a:lnTo>
                  <a:lnTo>
                    <a:pt x="224" y="672"/>
                  </a:lnTo>
                  <a:lnTo>
                    <a:pt x="308" y="756"/>
                  </a:lnTo>
                  <a:lnTo>
                    <a:pt x="252" y="896"/>
                  </a:lnTo>
                  <a:lnTo>
                    <a:pt x="112" y="1175"/>
                  </a:lnTo>
                  <a:lnTo>
                    <a:pt x="420" y="1091"/>
                  </a:lnTo>
                  <a:lnTo>
                    <a:pt x="532" y="1063"/>
                  </a:lnTo>
                  <a:lnTo>
                    <a:pt x="616" y="1175"/>
                  </a:lnTo>
                  <a:lnTo>
                    <a:pt x="784" y="1427"/>
                  </a:lnTo>
                  <a:lnTo>
                    <a:pt x="867" y="1119"/>
                  </a:lnTo>
                  <a:lnTo>
                    <a:pt x="895" y="1007"/>
                  </a:lnTo>
                  <a:lnTo>
                    <a:pt x="1035" y="979"/>
                  </a:lnTo>
                  <a:lnTo>
                    <a:pt x="1343" y="979"/>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0"/>
            <p:cNvSpPr/>
            <p:nvPr/>
          </p:nvSpPr>
          <p:spPr>
            <a:xfrm>
              <a:off x="1210167" y="1909174"/>
              <a:ext cx="137491" cy="146308"/>
            </a:xfrm>
            <a:custGeom>
              <a:rect b="b" l="l" r="r" t="t"/>
              <a:pathLst>
                <a:path extrusionOk="0" fill="none" h="2323" w="2183">
                  <a:moveTo>
                    <a:pt x="2183" y="1595"/>
                  </a:moveTo>
                  <a:lnTo>
                    <a:pt x="1455" y="1623"/>
                  </a:lnTo>
                  <a:lnTo>
                    <a:pt x="1287" y="2323"/>
                  </a:lnTo>
                  <a:lnTo>
                    <a:pt x="896" y="1707"/>
                  </a:lnTo>
                  <a:lnTo>
                    <a:pt x="168" y="1903"/>
                  </a:lnTo>
                  <a:lnTo>
                    <a:pt x="504" y="1260"/>
                  </a:lnTo>
                  <a:lnTo>
                    <a:pt x="1" y="728"/>
                  </a:lnTo>
                  <a:lnTo>
                    <a:pt x="728" y="700"/>
                  </a:lnTo>
                  <a:lnTo>
                    <a:pt x="924" y="1"/>
                  </a:lnTo>
                  <a:lnTo>
                    <a:pt x="1315" y="616"/>
                  </a:lnTo>
                  <a:lnTo>
                    <a:pt x="2015" y="420"/>
                  </a:lnTo>
                  <a:lnTo>
                    <a:pt x="1679" y="1064"/>
                  </a:lnTo>
                  <a:lnTo>
                    <a:pt x="2183" y="1595"/>
                  </a:lnTo>
                  <a:lnTo>
                    <a:pt x="2183" y="159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0"/>
            <p:cNvSpPr/>
            <p:nvPr/>
          </p:nvSpPr>
          <p:spPr>
            <a:xfrm>
              <a:off x="-19692" y="1327720"/>
              <a:ext cx="234358" cy="241475"/>
            </a:xfrm>
            <a:custGeom>
              <a:rect b="b" l="l" r="r" t="t"/>
              <a:pathLst>
                <a:path extrusionOk="0" h="3834" w="3721">
                  <a:moveTo>
                    <a:pt x="1623" y="728"/>
                  </a:moveTo>
                  <a:lnTo>
                    <a:pt x="1930" y="1148"/>
                  </a:lnTo>
                  <a:lnTo>
                    <a:pt x="2042" y="1343"/>
                  </a:lnTo>
                  <a:lnTo>
                    <a:pt x="2266" y="1259"/>
                  </a:lnTo>
                  <a:lnTo>
                    <a:pt x="2770" y="1092"/>
                  </a:lnTo>
                  <a:lnTo>
                    <a:pt x="2770" y="1092"/>
                  </a:lnTo>
                  <a:lnTo>
                    <a:pt x="2546" y="1595"/>
                  </a:lnTo>
                  <a:lnTo>
                    <a:pt x="2462" y="1791"/>
                  </a:lnTo>
                  <a:lnTo>
                    <a:pt x="2630" y="1931"/>
                  </a:lnTo>
                  <a:lnTo>
                    <a:pt x="3022" y="2295"/>
                  </a:lnTo>
                  <a:lnTo>
                    <a:pt x="2490" y="2350"/>
                  </a:lnTo>
                  <a:lnTo>
                    <a:pt x="2266" y="2378"/>
                  </a:lnTo>
                  <a:lnTo>
                    <a:pt x="2210" y="2574"/>
                  </a:lnTo>
                  <a:lnTo>
                    <a:pt x="2098" y="3106"/>
                  </a:lnTo>
                  <a:lnTo>
                    <a:pt x="1791" y="2686"/>
                  </a:lnTo>
                  <a:lnTo>
                    <a:pt x="1679" y="2490"/>
                  </a:lnTo>
                  <a:lnTo>
                    <a:pt x="1455" y="2574"/>
                  </a:lnTo>
                  <a:lnTo>
                    <a:pt x="951" y="2742"/>
                  </a:lnTo>
                  <a:lnTo>
                    <a:pt x="1175" y="2239"/>
                  </a:lnTo>
                  <a:lnTo>
                    <a:pt x="1259" y="2043"/>
                  </a:lnTo>
                  <a:lnTo>
                    <a:pt x="1091" y="1903"/>
                  </a:lnTo>
                  <a:lnTo>
                    <a:pt x="699" y="1539"/>
                  </a:lnTo>
                  <a:lnTo>
                    <a:pt x="1231" y="1483"/>
                  </a:lnTo>
                  <a:lnTo>
                    <a:pt x="1455" y="1455"/>
                  </a:lnTo>
                  <a:lnTo>
                    <a:pt x="1511" y="1259"/>
                  </a:lnTo>
                  <a:lnTo>
                    <a:pt x="1623" y="728"/>
                  </a:lnTo>
                  <a:close/>
                  <a:moveTo>
                    <a:pt x="1455" y="0"/>
                  </a:moveTo>
                  <a:lnTo>
                    <a:pt x="1203" y="1175"/>
                  </a:lnTo>
                  <a:lnTo>
                    <a:pt x="0" y="1315"/>
                  </a:lnTo>
                  <a:lnTo>
                    <a:pt x="895" y="2127"/>
                  </a:lnTo>
                  <a:lnTo>
                    <a:pt x="392" y="3246"/>
                  </a:lnTo>
                  <a:lnTo>
                    <a:pt x="1539" y="2854"/>
                  </a:lnTo>
                  <a:lnTo>
                    <a:pt x="2266" y="3833"/>
                  </a:lnTo>
                  <a:lnTo>
                    <a:pt x="2518" y="2658"/>
                  </a:lnTo>
                  <a:lnTo>
                    <a:pt x="3721" y="2518"/>
                  </a:lnTo>
                  <a:lnTo>
                    <a:pt x="2826" y="1707"/>
                  </a:lnTo>
                  <a:lnTo>
                    <a:pt x="3329" y="588"/>
                  </a:lnTo>
                  <a:lnTo>
                    <a:pt x="2182" y="980"/>
                  </a:lnTo>
                  <a:lnTo>
                    <a:pt x="1455" y="0"/>
                  </a:lnTo>
                  <a:close/>
                </a:path>
              </a:pathLst>
            </a:custGeom>
            <a:solidFill>
              <a:srgbClr val="A01B0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0"/>
            <p:cNvSpPr/>
            <p:nvPr/>
          </p:nvSpPr>
          <p:spPr>
            <a:xfrm>
              <a:off x="24332" y="1373508"/>
              <a:ext cx="146308" cy="149835"/>
            </a:xfrm>
            <a:custGeom>
              <a:rect b="b" l="l" r="r" t="t"/>
              <a:pathLst>
                <a:path extrusionOk="0" fill="none" h="2379" w="2323">
                  <a:moveTo>
                    <a:pt x="252" y="2015"/>
                  </a:moveTo>
                  <a:lnTo>
                    <a:pt x="756" y="1847"/>
                  </a:lnTo>
                  <a:lnTo>
                    <a:pt x="980" y="1763"/>
                  </a:lnTo>
                  <a:lnTo>
                    <a:pt x="1092" y="1959"/>
                  </a:lnTo>
                  <a:lnTo>
                    <a:pt x="1399" y="2379"/>
                  </a:lnTo>
                  <a:lnTo>
                    <a:pt x="1511" y="1847"/>
                  </a:lnTo>
                  <a:lnTo>
                    <a:pt x="1567" y="1651"/>
                  </a:lnTo>
                  <a:lnTo>
                    <a:pt x="1791" y="1623"/>
                  </a:lnTo>
                  <a:lnTo>
                    <a:pt x="2323" y="1568"/>
                  </a:lnTo>
                  <a:lnTo>
                    <a:pt x="1931" y="1204"/>
                  </a:lnTo>
                  <a:lnTo>
                    <a:pt x="1763" y="1064"/>
                  </a:lnTo>
                  <a:lnTo>
                    <a:pt x="1847" y="868"/>
                  </a:lnTo>
                  <a:lnTo>
                    <a:pt x="2071" y="365"/>
                  </a:lnTo>
                  <a:lnTo>
                    <a:pt x="1567" y="532"/>
                  </a:lnTo>
                  <a:lnTo>
                    <a:pt x="1343" y="616"/>
                  </a:lnTo>
                  <a:lnTo>
                    <a:pt x="1231" y="421"/>
                  </a:lnTo>
                  <a:lnTo>
                    <a:pt x="924" y="1"/>
                  </a:lnTo>
                  <a:lnTo>
                    <a:pt x="812" y="532"/>
                  </a:lnTo>
                  <a:lnTo>
                    <a:pt x="756" y="728"/>
                  </a:lnTo>
                  <a:lnTo>
                    <a:pt x="532" y="756"/>
                  </a:lnTo>
                  <a:lnTo>
                    <a:pt x="0" y="812"/>
                  </a:lnTo>
                  <a:lnTo>
                    <a:pt x="392" y="1176"/>
                  </a:lnTo>
                  <a:lnTo>
                    <a:pt x="560" y="1316"/>
                  </a:lnTo>
                  <a:lnTo>
                    <a:pt x="476" y="1512"/>
                  </a:lnTo>
                  <a:lnTo>
                    <a:pt x="252" y="2015"/>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0"/>
            <p:cNvSpPr/>
            <p:nvPr/>
          </p:nvSpPr>
          <p:spPr>
            <a:xfrm>
              <a:off x="-19692" y="1327720"/>
              <a:ext cx="234358" cy="241475"/>
            </a:xfrm>
            <a:custGeom>
              <a:rect b="b" l="l" r="r" t="t"/>
              <a:pathLst>
                <a:path extrusionOk="0" fill="none" h="3834" w="3721">
                  <a:moveTo>
                    <a:pt x="392" y="3246"/>
                  </a:moveTo>
                  <a:lnTo>
                    <a:pt x="895" y="2127"/>
                  </a:lnTo>
                  <a:lnTo>
                    <a:pt x="0" y="1315"/>
                  </a:lnTo>
                  <a:lnTo>
                    <a:pt x="1203" y="1175"/>
                  </a:lnTo>
                  <a:lnTo>
                    <a:pt x="1455" y="0"/>
                  </a:lnTo>
                  <a:lnTo>
                    <a:pt x="2182" y="980"/>
                  </a:lnTo>
                  <a:lnTo>
                    <a:pt x="3329" y="588"/>
                  </a:lnTo>
                  <a:lnTo>
                    <a:pt x="2826" y="1707"/>
                  </a:lnTo>
                  <a:lnTo>
                    <a:pt x="3721" y="2518"/>
                  </a:lnTo>
                  <a:lnTo>
                    <a:pt x="2518" y="2658"/>
                  </a:lnTo>
                  <a:lnTo>
                    <a:pt x="2266" y="3833"/>
                  </a:lnTo>
                  <a:lnTo>
                    <a:pt x="1539" y="2854"/>
                  </a:lnTo>
                  <a:lnTo>
                    <a:pt x="392" y="3246"/>
                  </a:lnTo>
                  <a:lnTo>
                    <a:pt x="392" y="3246"/>
                  </a:lnTo>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0"/>
            <p:cNvSpPr/>
            <p:nvPr/>
          </p:nvSpPr>
          <p:spPr>
            <a:xfrm>
              <a:off x="8963061" y="3341711"/>
              <a:ext cx="216786" cy="222076"/>
            </a:xfrm>
            <a:custGeom>
              <a:rect b="b" l="l" r="r" t="t"/>
              <a:pathLst>
                <a:path extrusionOk="0" h="3526" w="3442">
                  <a:moveTo>
                    <a:pt x="1763" y="1651"/>
                  </a:moveTo>
                  <a:lnTo>
                    <a:pt x="1819" y="1679"/>
                  </a:lnTo>
                  <a:lnTo>
                    <a:pt x="1847" y="1707"/>
                  </a:lnTo>
                  <a:lnTo>
                    <a:pt x="1847" y="1763"/>
                  </a:lnTo>
                  <a:lnTo>
                    <a:pt x="1819" y="1819"/>
                  </a:lnTo>
                  <a:lnTo>
                    <a:pt x="1791" y="1847"/>
                  </a:lnTo>
                  <a:lnTo>
                    <a:pt x="1763" y="1875"/>
                  </a:lnTo>
                  <a:lnTo>
                    <a:pt x="1651" y="1875"/>
                  </a:lnTo>
                  <a:lnTo>
                    <a:pt x="1623" y="1847"/>
                  </a:lnTo>
                  <a:lnTo>
                    <a:pt x="1595" y="1791"/>
                  </a:lnTo>
                  <a:lnTo>
                    <a:pt x="1595" y="1735"/>
                  </a:lnTo>
                  <a:lnTo>
                    <a:pt x="1623" y="1707"/>
                  </a:lnTo>
                  <a:lnTo>
                    <a:pt x="1651" y="1679"/>
                  </a:lnTo>
                  <a:lnTo>
                    <a:pt x="1679" y="1651"/>
                  </a:lnTo>
                  <a:close/>
                  <a:moveTo>
                    <a:pt x="2071" y="0"/>
                  </a:moveTo>
                  <a:lnTo>
                    <a:pt x="2043" y="28"/>
                  </a:lnTo>
                  <a:lnTo>
                    <a:pt x="1987" y="252"/>
                  </a:lnTo>
                  <a:lnTo>
                    <a:pt x="1847" y="56"/>
                  </a:lnTo>
                  <a:lnTo>
                    <a:pt x="1819" y="28"/>
                  </a:lnTo>
                  <a:lnTo>
                    <a:pt x="1763" y="56"/>
                  </a:lnTo>
                  <a:lnTo>
                    <a:pt x="1763" y="84"/>
                  </a:lnTo>
                  <a:lnTo>
                    <a:pt x="1763" y="140"/>
                  </a:lnTo>
                  <a:lnTo>
                    <a:pt x="1959" y="392"/>
                  </a:lnTo>
                  <a:lnTo>
                    <a:pt x="1875" y="728"/>
                  </a:lnTo>
                  <a:lnTo>
                    <a:pt x="1567" y="364"/>
                  </a:lnTo>
                  <a:lnTo>
                    <a:pt x="1539" y="336"/>
                  </a:lnTo>
                  <a:lnTo>
                    <a:pt x="1483" y="336"/>
                  </a:lnTo>
                  <a:lnTo>
                    <a:pt x="1483" y="392"/>
                  </a:lnTo>
                  <a:lnTo>
                    <a:pt x="1483" y="420"/>
                  </a:lnTo>
                  <a:lnTo>
                    <a:pt x="1819" y="868"/>
                  </a:lnTo>
                  <a:lnTo>
                    <a:pt x="1847" y="868"/>
                  </a:lnTo>
                  <a:lnTo>
                    <a:pt x="1707" y="1427"/>
                  </a:lnTo>
                  <a:lnTo>
                    <a:pt x="1539" y="1483"/>
                  </a:lnTo>
                  <a:lnTo>
                    <a:pt x="1119" y="1091"/>
                  </a:lnTo>
                  <a:lnTo>
                    <a:pt x="1147" y="532"/>
                  </a:lnTo>
                  <a:lnTo>
                    <a:pt x="1147" y="476"/>
                  </a:lnTo>
                  <a:lnTo>
                    <a:pt x="1063" y="476"/>
                  </a:lnTo>
                  <a:lnTo>
                    <a:pt x="1035" y="532"/>
                  </a:lnTo>
                  <a:lnTo>
                    <a:pt x="1007" y="1008"/>
                  </a:lnTo>
                  <a:lnTo>
                    <a:pt x="728" y="756"/>
                  </a:lnTo>
                  <a:lnTo>
                    <a:pt x="756" y="448"/>
                  </a:lnTo>
                  <a:lnTo>
                    <a:pt x="728" y="420"/>
                  </a:lnTo>
                  <a:lnTo>
                    <a:pt x="700" y="392"/>
                  </a:lnTo>
                  <a:lnTo>
                    <a:pt x="644" y="420"/>
                  </a:lnTo>
                  <a:lnTo>
                    <a:pt x="644" y="448"/>
                  </a:lnTo>
                  <a:lnTo>
                    <a:pt x="644" y="672"/>
                  </a:lnTo>
                  <a:lnTo>
                    <a:pt x="476" y="532"/>
                  </a:lnTo>
                  <a:lnTo>
                    <a:pt x="392" y="532"/>
                  </a:lnTo>
                  <a:lnTo>
                    <a:pt x="364" y="588"/>
                  </a:lnTo>
                  <a:lnTo>
                    <a:pt x="392" y="616"/>
                  </a:lnTo>
                  <a:lnTo>
                    <a:pt x="560" y="756"/>
                  </a:lnTo>
                  <a:lnTo>
                    <a:pt x="308" y="784"/>
                  </a:lnTo>
                  <a:lnTo>
                    <a:pt x="280" y="812"/>
                  </a:lnTo>
                  <a:lnTo>
                    <a:pt x="280" y="868"/>
                  </a:lnTo>
                  <a:lnTo>
                    <a:pt x="280" y="896"/>
                  </a:lnTo>
                  <a:lnTo>
                    <a:pt x="336" y="896"/>
                  </a:lnTo>
                  <a:lnTo>
                    <a:pt x="616" y="868"/>
                  </a:lnTo>
                  <a:lnTo>
                    <a:pt x="924" y="1119"/>
                  </a:lnTo>
                  <a:lnTo>
                    <a:pt x="420" y="1175"/>
                  </a:lnTo>
                  <a:lnTo>
                    <a:pt x="392" y="1203"/>
                  </a:lnTo>
                  <a:lnTo>
                    <a:pt x="392" y="1259"/>
                  </a:lnTo>
                  <a:lnTo>
                    <a:pt x="392" y="1287"/>
                  </a:lnTo>
                  <a:lnTo>
                    <a:pt x="448" y="1287"/>
                  </a:lnTo>
                  <a:lnTo>
                    <a:pt x="1007" y="1231"/>
                  </a:lnTo>
                  <a:lnTo>
                    <a:pt x="1007" y="1203"/>
                  </a:lnTo>
                  <a:lnTo>
                    <a:pt x="1427" y="1595"/>
                  </a:lnTo>
                  <a:lnTo>
                    <a:pt x="1399" y="1763"/>
                  </a:lnTo>
                  <a:lnTo>
                    <a:pt x="840" y="1959"/>
                  </a:lnTo>
                  <a:lnTo>
                    <a:pt x="840" y="1931"/>
                  </a:lnTo>
                  <a:lnTo>
                    <a:pt x="364" y="1623"/>
                  </a:lnTo>
                  <a:lnTo>
                    <a:pt x="336" y="1623"/>
                  </a:lnTo>
                  <a:lnTo>
                    <a:pt x="280" y="1651"/>
                  </a:lnTo>
                  <a:lnTo>
                    <a:pt x="280" y="1707"/>
                  </a:lnTo>
                  <a:lnTo>
                    <a:pt x="308" y="1735"/>
                  </a:lnTo>
                  <a:lnTo>
                    <a:pt x="728" y="1987"/>
                  </a:lnTo>
                  <a:lnTo>
                    <a:pt x="364" y="2127"/>
                  </a:lnTo>
                  <a:lnTo>
                    <a:pt x="112" y="1931"/>
                  </a:lnTo>
                  <a:lnTo>
                    <a:pt x="56" y="1931"/>
                  </a:lnTo>
                  <a:lnTo>
                    <a:pt x="28" y="1959"/>
                  </a:lnTo>
                  <a:lnTo>
                    <a:pt x="28" y="1987"/>
                  </a:lnTo>
                  <a:lnTo>
                    <a:pt x="56" y="2043"/>
                  </a:lnTo>
                  <a:lnTo>
                    <a:pt x="252" y="2155"/>
                  </a:lnTo>
                  <a:lnTo>
                    <a:pt x="28" y="2238"/>
                  </a:lnTo>
                  <a:lnTo>
                    <a:pt x="0" y="2266"/>
                  </a:lnTo>
                  <a:lnTo>
                    <a:pt x="0" y="2294"/>
                  </a:lnTo>
                  <a:lnTo>
                    <a:pt x="28" y="2322"/>
                  </a:lnTo>
                  <a:lnTo>
                    <a:pt x="84" y="2322"/>
                  </a:lnTo>
                  <a:lnTo>
                    <a:pt x="280" y="2266"/>
                  </a:lnTo>
                  <a:lnTo>
                    <a:pt x="196" y="2490"/>
                  </a:lnTo>
                  <a:lnTo>
                    <a:pt x="196" y="2546"/>
                  </a:lnTo>
                  <a:lnTo>
                    <a:pt x="224" y="2574"/>
                  </a:lnTo>
                  <a:lnTo>
                    <a:pt x="252" y="2574"/>
                  </a:lnTo>
                  <a:lnTo>
                    <a:pt x="280" y="2546"/>
                  </a:lnTo>
                  <a:lnTo>
                    <a:pt x="392" y="2238"/>
                  </a:lnTo>
                  <a:lnTo>
                    <a:pt x="756" y="2127"/>
                  </a:lnTo>
                  <a:lnTo>
                    <a:pt x="588" y="2574"/>
                  </a:lnTo>
                  <a:lnTo>
                    <a:pt x="588" y="2630"/>
                  </a:lnTo>
                  <a:lnTo>
                    <a:pt x="616" y="2658"/>
                  </a:lnTo>
                  <a:lnTo>
                    <a:pt x="644" y="2658"/>
                  </a:lnTo>
                  <a:lnTo>
                    <a:pt x="700" y="2630"/>
                  </a:lnTo>
                  <a:lnTo>
                    <a:pt x="896" y="2127"/>
                  </a:lnTo>
                  <a:lnTo>
                    <a:pt x="896" y="2099"/>
                  </a:lnTo>
                  <a:lnTo>
                    <a:pt x="1455" y="1931"/>
                  </a:lnTo>
                  <a:lnTo>
                    <a:pt x="1567" y="2043"/>
                  </a:lnTo>
                  <a:lnTo>
                    <a:pt x="1455" y="2602"/>
                  </a:lnTo>
                  <a:lnTo>
                    <a:pt x="1427" y="2602"/>
                  </a:lnTo>
                  <a:lnTo>
                    <a:pt x="952" y="2854"/>
                  </a:lnTo>
                  <a:lnTo>
                    <a:pt x="924" y="2882"/>
                  </a:lnTo>
                  <a:lnTo>
                    <a:pt x="924" y="2938"/>
                  </a:lnTo>
                  <a:lnTo>
                    <a:pt x="952" y="2966"/>
                  </a:lnTo>
                  <a:lnTo>
                    <a:pt x="979" y="2966"/>
                  </a:lnTo>
                  <a:lnTo>
                    <a:pt x="1427" y="2742"/>
                  </a:lnTo>
                  <a:lnTo>
                    <a:pt x="1427" y="2742"/>
                  </a:lnTo>
                  <a:lnTo>
                    <a:pt x="1343" y="3106"/>
                  </a:lnTo>
                  <a:lnTo>
                    <a:pt x="1063" y="3246"/>
                  </a:lnTo>
                  <a:lnTo>
                    <a:pt x="1035" y="3274"/>
                  </a:lnTo>
                  <a:lnTo>
                    <a:pt x="1035" y="3330"/>
                  </a:lnTo>
                  <a:lnTo>
                    <a:pt x="1091" y="3358"/>
                  </a:lnTo>
                  <a:lnTo>
                    <a:pt x="1119" y="3358"/>
                  </a:lnTo>
                  <a:lnTo>
                    <a:pt x="1343" y="3246"/>
                  </a:lnTo>
                  <a:lnTo>
                    <a:pt x="1287" y="3441"/>
                  </a:lnTo>
                  <a:lnTo>
                    <a:pt x="1287" y="3497"/>
                  </a:lnTo>
                  <a:lnTo>
                    <a:pt x="1343" y="3525"/>
                  </a:lnTo>
                  <a:lnTo>
                    <a:pt x="1371" y="3497"/>
                  </a:lnTo>
                  <a:lnTo>
                    <a:pt x="1399" y="3469"/>
                  </a:lnTo>
                  <a:lnTo>
                    <a:pt x="1455" y="3274"/>
                  </a:lnTo>
                  <a:lnTo>
                    <a:pt x="1595" y="3441"/>
                  </a:lnTo>
                  <a:lnTo>
                    <a:pt x="1623" y="3469"/>
                  </a:lnTo>
                  <a:lnTo>
                    <a:pt x="1679" y="3469"/>
                  </a:lnTo>
                  <a:lnTo>
                    <a:pt x="1679" y="3413"/>
                  </a:lnTo>
                  <a:lnTo>
                    <a:pt x="1679" y="3385"/>
                  </a:lnTo>
                  <a:lnTo>
                    <a:pt x="1483" y="3134"/>
                  </a:lnTo>
                  <a:lnTo>
                    <a:pt x="1567" y="2770"/>
                  </a:lnTo>
                  <a:lnTo>
                    <a:pt x="1875" y="3162"/>
                  </a:lnTo>
                  <a:lnTo>
                    <a:pt x="1903" y="3190"/>
                  </a:lnTo>
                  <a:lnTo>
                    <a:pt x="1959" y="3162"/>
                  </a:lnTo>
                  <a:lnTo>
                    <a:pt x="1959" y="3134"/>
                  </a:lnTo>
                  <a:lnTo>
                    <a:pt x="1959" y="3078"/>
                  </a:lnTo>
                  <a:lnTo>
                    <a:pt x="1623" y="2658"/>
                  </a:lnTo>
                  <a:lnTo>
                    <a:pt x="1595" y="2630"/>
                  </a:lnTo>
                  <a:lnTo>
                    <a:pt x="1735" y="2071"/>
                  </a:lnTo>
                  <a:lnTo>
                    <a:pt x="1903" y="2043"/>
                  </a:lnTo>
                  <a:lnTo>
                    <a:pt x="2322" y="2406"/>
                  </a:lnTo>
                  <a:lnTo>
                    <a:pt x="2322" y="2434"/>
                  </a:lnTo>
                  <a:lnTo>
                    <a:pt x="2294" y="2994"/>
                  </a:lnTo>
                  <a:lnTo>
                    <a:pt x="2294" y="3022"/>
                  </a:lnTo>
                  <a:lnTo>
                    <a:pt x="2350" y="3050"/>
                  </a:lnTo>
                  <a:lnTo>
                    <a:pt x="2378" y="3022"/>
                  </a:lnTo>
                  <a:lnTo>
                    <a:pt x="2406" y="2994"/>
                  </a:lnTo>
                  <a:lnTo>
                    <a:pt x="2434" y="2490"/>
                  </a:lnTo>
                  <a:lnTo>
                    <a:pt x="2714" y="2742"/>
                  </a:lnTo>
                  <a:lnTo>
                    <a:pt x="2686" y="3078"/>
                  </a:lnTo>
                  <a:lnTo>
                    <a:pt x="2714" y="3106"/>
                  </a:lnTo>
                  <a:lnTo>
                    <a:pt x="2742" y="3134"/>
                  </a:lnTo>
                  <a:lnTo>
                    <a:pt x="2770" y="3106"/>
                  </a:lnTo>
                  <a:lnTo>
                    <a:pt x="2798" y="3078"/>
                  </a:lnTo>
                  <a:lnTo>
                    <a:pt x="2798" y="2826"/>
                  </a:lnTo>
                  <a:lnTo>
                    <a:pt x="2966" y="2966"/>
                  </a:lnTo>
                  <a:lnTo>
                    <a:pt x="3022" y="2994"/>
                  </a:lnTo>
                  <a:lnTo>
                    <a:pt x="3050" y="2966"/>
                  </a:lnTo>
                  <a:lnTo>
                    <a:pt x="3050" y="2938"/>
                  </a:lnTo>
                  <a:lnTo>
                    <a:pt x="3050" y="2882"/>
                  </a:lnTo>
                  <a:lnTo>
                    <a:pt x="2882" y="2742"/>
                  </a:lnTo>
                  <a:lnTo>
                    <a:pt x="3134" y="2714"/>
                  </a:lnTo>
                  <a:lnTo>
                    <a:pt x="3162" y="2686"/>
                  </a:lnTo>
                  <a:lnTo>
                    <a:pt x="3162" y="2658"/>
                  </a:lnTo>
                  <a:lnTo>
                    <a:pt x="3162" y="2602"/>
                  </a:lnTo>
                  <a:lnTo>
                    <a:pt x="3106" y="2602"/>
                  </a:lnTo>
                  <a:lnTo>
                    <a:pt x="2798" y="2658"/>
                  </a:lnTo>
                  <a:lnTo>
                    <a:pt x="2518" y="2406"/>
                  </a:lnTo>
                  <a:lnTo>
                    <a:pt x="3022" y="2322"/>
                  </a:lnTo>
                  <a:lnTo>
                    <a:pt x="3050" y="2294"/>
                  </a:lnTo>
                  <a:lnTo>
                    <a:pt x="3050" y="2266"/>
                  </a:lnTo>
                  <a:lnTo>
                    <a:pt x="3022" y="2238"/>
                  </a:lnTo>
                  <a:lnTo>
                    <a:pt x="2994" y="2210"/>
                  </a:lnTo>
                  <a:lnTo>
                    <a:pt x="2434" y="2294"/>
                  </a:lnTo>
                  <a:lnTo>
                    <a:pt x="1987" y="1903"/>
                  </a:lnTo>
                  <a:lnTo>
                    <a:pt x="2071" y="1735"/>
                  </a:lnTo>
                  <a:lnTo>
                    <a:pt x="2574" y="1567"/>
                  </a:lnTo>
                  <a:lnTo>
                    <a:pt x="2602" y="1567"/>
                  </a:lnTo>
                  <a:lnTo>
                    <a:pt x="3078" y="1875"/>
                  </a:lnTo>
                  <a:lnTo>
                    <a:pt x="3106" y="1875"/>
                  </a:lnTo>
                  <a:lnTo>
                    <a:pt x="3134" y="1847"/>
                  </a:lnTo>
                  <a:lnTo>
                    <a:pt x="3162" y="1819"/>
                  </a:lnTo>
                  <a:lnTo>
                    <a:pt x="3134" y="1791"/>
                  </a:lnTo>
                  <a:lnTo>
                    <a:pt x="2714" y="1511"/>
                  </a:lnTo>
                  <a:lnTo>
                    <a:pt x="3078" y="1399"/>
                  </a:lnTo>
                  <a:lnTo>
                    <a:pt x="3329" y="1567"/>
                  </a:lnTo>
                  <a:lnTo>
                    <a:pt x="3413" y="1567"/>
                  </a:lnTo>
                  <a:lnTo>
                    <a:pt x="3413" y="1511"/>
                  </a:lnTo>
                  <a:lnTo>
                    <a:pt x="3385" y="1483"/>
                  </a:lnTo>
                  <a:lnTo>
                    <a:pt x="3190" y="1343"/>
                  </a:lnTo>
                  <a:lnTo>
                    <a:pt x="3413" y="1287"/>
                  </a:lnTo>
                  <a:lnTo>
                    <a:pt x="3441" y="1259"/>
                  </a:lnTo>
                  <a:lnTo>
                    <a:pt x="3441" y="1203"/>
                  </a:lnTo>
                  <a:lnTo>
                    <a:pt x="3413" y="1175"/>
                  </a:lnTo>
                  <a:lnTo>
                    <a:pt x="3357" y="1175"/>
                  </a:lnTo>
                  <a:lnTo>
                    <a:pt x="3162" y="1231"/>
                  </a:lnTo>
                  <a:lnTo>
                    <a:pt x="3246" y="1035"/>
                  </a:lnTo>
                  <a:lnTo>
                    <a:pt x="3246" y="980"/>
                  </a:lnTo>
                  <a:lnTo>
                    <a:pt x="3218" y="952"/>
                  </a:lnTo>
                  <a:lnTo>
                    <a:pt x="3190" y="952"/>
                  </a:lnTo>
                  <a:lnTo>
                    <a:pt x="3162" y="980"/>
                  </a:lnTo>
                  <a:lnTo>
                    <a:pt x="3022" y="1287"/>
                  </a:lnTo>
                  <a:lnTo>
                    <a:pt x="2686" y="1371"/>
                  </a:lnTo>
                  <a:lnTo>
                    <a:pt x="2854" y="924"/>
                  </a:lnTo>
                  <a:lnTo>
                    <a:pt x="2854" y="896"/>
                  </a:lnTo>
                  <a:lnTo>
                    <a:pt x="2826" y="840"/>
                  </a:lnTo>
                  <a:lnTo>
                    <a:pt x="2798" y="840"/>
                  </a:lnTo>
                  <a:lnTo>
                    <a:pt x="2742" y="896"/>
                  </a:lnTo>
                  <a:lnTo>
                    <a:pt x="2546" y="1399"/>
                  </a:lnTo>
                  <a:lnTo>
                    <a:pt x="2546" y="1427"/>
                  </a:lnTo>
                  <a:lnTo>
                    <a:pt x="1987" y="1595"/>
                  </a:lnTo>
                  <a:lnTo>
                    <a:pt x="1875" y="1455"/>
                  </a:lnTo>
                  <a:lnTo>
                    <a:pt x="1987" y="896"/>
                  </a:lnTo>
                  <a:lnTo>
                    <a:pt x="2015" y="896"/>
                  </a:lnTo>
                  <a:lnTo>
                    <a:pt x="2490" y="644"/>
                  </a:lnTo>
                  <a:lnTo>
                    <a:pt x="2518" y="616"/>
                  </a:lnTo>
                  <a:lnTo>
                    <a:pt x="2518" y="560"/>
                  </a:lnTo>
                  <a:lnTo>
                    <a:pt x="2490" y="532"/>
                  </a:lnTo>
                  <a:lnTo>
                    <a:pt x="2434" y="560"/>
                  </a:lnTo>
                  <a:lnTo>
                    <a:pt x="2015" y="784"/>
                  </a:lnTo>
                  <a:lnTo>
                    <a:pt x="2015" y="784"/>
                  </a:lnTo>
                  <a:lnTo>
                    <a:pt x="2071" y="392"/>
                  </a:lnTo>
                  <a:lnTo>
                    <a:pt x="2378" y="252"/>
                  </a:lnTo>
                  <a:lnTo>
                    <a:pt x="2406" y="224"/>
                  </a:lnTo>
                  <a:lnTo>
                    <a:pt x="2406" y="196"/>
                  </a:lnTo>
                  <a:lnTo>
                    <a:pt x="2350" y="168"/>
                  </a:lnTo>
                  <a:lnTo>
                    <a:pt x="2322" y="168"/>
                  </a:lnTo>
                  <a:lnTo>
                    <a:pt x="2099" y="280"/>
                  </a:lnTo>
                  <a:lnTo>
                    <a:pt x="2154" y="56"/>
                  </a:lnTo>
                  <a:lnTo>
                    <a:pt x="2154" y="28"/>
                  </a:lnTo>
                  <a:lnTo>
                    <a:pt x="2099"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0"/>
            <p:cNvSpPr/>
            <p:nvPr/>
          </p:nvSpPr>
          <p:spPr>
            <a:xfrm>
              <a:off x="7757828" y="1847514"/>
              <a:ext cx="498695" cy="456434"/>
            </a:xfrm>
            <a:custGeom>
              <a:rect b="b" l="l" r="r" t="t"/>
              <a:pathLst>
                <a:path extrusionOk="0" h="7247" w="7918">
                  <a:moveTo>
                    <a:pt x="3945" y="3358"/>
                  </a:moveTo>
                  <a:lnTo>
                    <a:pt x="4029" y="3386"/>
                  </a:lnTo>
                  <a:lnTo>
                    <a:pt x="4141" y="3414"/>
                  </a:lnTo>
                  <a:lnTo>
                    <a:pt x="4197" y="3498"/>
                  </a:lnTo>
                  <a:lnTo>
                    <a:pt x="4225" y="3609"/>
                  </a:lnTo>
                  <a:lnTo>
                    <a:pt x="4197" y="3693"/>
                  </a:lnTo>
                  <a:lnTo>
                    <a:pt x="4169" y="3805"/>
                  </a:lnTo>
                  <a:lnTo>
                    <a:pt x="4085" y="3861"/>
                  </a:lnTo>
                  <a:lnTo>
                    <a:pt x="3973" y="3889"/>
                  </a:lnTo>
                  <a:lnTo>
                    <a:pt x="3861" y="3861"/>
                  </a:lnTo>
                  <a:lnTo>
                    <a:pt x="3777" y="3833"/>
                  </a:lnTo>
                  <a:lnTo>
                    <a:pt x="3721" y="3749"/>
                  </a:lnTo>
                  <a:lnTo>
                    <a:pt x="3693" y="3637"/>
                  </a:lnTo>
                  <a:lnTo>
                    <a:pt x="3721" y="3525"/>
                  </a:lnTo>
                  <a:lnTo>
                    <a:pt x="3749" y="3442"/>
                  </a:lnTo>
                  <a:lnTo>
                    <a:pt x="3833" y="3386"/>
                  </a:lnTo>
                  <a:lnTo>
                    <a:pt x="3945" y="3358"/>
                  </a:lnTo>
                  <a:close/>
                  <a:moveTo>
                    <a:pt x="2854" y="0"/>
                  </a:moveTo>
                  <a:lnTo>
                    <a:pt x="2798" y="28"/>
                  </a:lnTo>
                  <a:lnTo>
                    <a:pt x="2770" y="56"/>
                  </a:lnTo>
                  <a:lnTo>
                    <a:pt x="2574" y="532"/>
                  </a:lnTo>
                  <a:lnTo>
                    <a:pt x="2351" y="112"/>
                  </a:lnTo>
                  <a:lnTo>
                    <a:pt x="2323" y="84"/>
                  </a:lnTo>
                  <a:lnTo>
                    <a:pt x="2295" y="56"/>
                  </a:lnTo>
                  <a:lnTo>
                    <a:pt x="2183" y="56"/>
                  </a:lnTo>
                  <a:lnTo>
                    <a:pt x="2155" y="84"/>
                  </a:lnTo>
                  <a:lnTo>
                    <a:pt x="2127" y="140"/>
                  </a:lnTo>
                  <a:lnTo>
                    <a:pt x="2127" y="196"/>
                  </a:lnTo>
                  <a:lnTo>
                    <a:pt x="2127" y="224"/>
                  </a:lnTo>
                  <a:lnTo>
                    <a:pt x="2351" y="644"/>
                  </a:lnTo>
                  <a:lnTo>
                    <a:pt x="2351" y="644"/>
                  </a:lnTo>
                  <a:lnTo>
                    <a:pt x="1847" y="532"/>
                  </a:lnTo>
                  <a:lnTo>
                    <a:pt x="1735" y="532"/>
                  </a:lnTo>
                  <a:lnTo>
                    <a:pt x="1707" y="588"/>
                  </a:lnTo>
                  <a:lnTo>
                    <a:pt x="1679" y="616"/>
                  </a:lnTo>
                  <a:lnTo>
                    <a:pt x="1679" y="672"/>
                  </a:lnTo>
                  <a:lnTo>
                    <a:pt x="1707" y="728"/>
                  </a:lnTo>
                  <a:lnTo>
                    <a:pt x="1735" y="756"/>
                  </a:lnTo>
                  <a:lnTo>
                    <a:pt x="1791" y="784"/>
                  </a:lnTo>
                  <a:lnTo>
                    <a:pt x="2127" y="840"/>
                  </a:lnTo>
                  <a:lnTo>
                    <a:pt x="2462" y="924"/>
                  </a:lnTo>
                  <a:lnTo>
                    <a:pt x="2826" y="1651"/>
                  </a:lnTo>
                  <a:lnTo>
                    <a:pt x="1763" y="1427"/>
                  </a:lnTo>
                  <a:lnTo>
                    <a:pt x="1679" y="1427"/>
                  </a:lnTo>
                  <a:lnTo>
                    <a:pt x="1623" y="1455"/>
                  </a:lnTo>
                  <a:lnTo>
                    <a:pt x="1623" y="1511"/>
                  </a:lnTo>
                  <a:lnTo>
                    <a:pt x="1623" y="1567"/>
                  </a:lnTo>
                  <a:lnTo>
                    <a:pt x="1623" y="1595"/>
                  </a:lnTo>
                  <a:lnTo>
                    <a:pt x="1651" y="1651"/>
                  </a:lnTo>
                  <a:lnTo>
                    <a:pt x="1707" y="1651"/>
                  </a:lnTo>
                  <a:lnTo>
                    <a:pt x="2910" y="1931"/>
                  </a:lnTo>
                  <a:lnTo>
                    <a:pt x="2938" y="1931"/>
                  </a:lnTo>
                  <a:lnTo>
                    <a:pt x="3498" y="3078"/>
                  </a:lnTo>
                  <a:lnTo>
                    <a:pt x="3274" y="3386"/>
                  </a:lnTo>
                  <a:lnTo>
                    <a:pt x="2015" y="3330"/>
                  </a:lnTo>
                  <a:lnTo>
                    <a:pt x="1987" y="3302"/>
                  </a:lnTo>
                  <a:lnTo>
                    <a:pt x="1287" y="2295"/>
                  </a:lnTo>
                  <a:lnTo>
                    <a:pt x="1259" y="2267"/>
                  </a:lnTo>
                  <a:lnTo>
                    <a:pt x="1203" y="2239"/>
                  </a:lnTo>
                  <a:lnTo>
                    <a:pt x="1148" y="2239"/>
                  </a:lnTo>
                  <a:lnTo>
                    <a:pt x="1120" y="2267"/>
                  </a:lnTo>
                  <a:lnTo>
                    <a:pt x="1064" y="2323"/>
                  </a:lnTo>
                  <a:lnTo>
                    <a:pt x="1064" y="2350"/>
                  </a:lnTo>
                  <a:lnTo>
                    <a:pt x="1064" y="2406"/>
                  </a:lnTo>
                  <a:lnTo>
                    <a:pt x="1092" y="2434"/>
                  </a:lnTo>
                  <a:lnTo>
                    <a:pt x="1707" y="3330"/>
                  </a:lnTo>
                  <a:lnTo>
                    <a:pt x="896" y="3274"/>
                  </a:lnTo>
                  <a:lnTo>
                    <a:pt x="700" y="2994"/>
                  </a:lnTo>
                  <a:lnTo>
                    <a:pt x="476" y="2714"/>
                  </a:lnTo>
                  <a:lnTo>
                    <a:pt x="448" y="2686"/>
                  </a:lnTo>
                  <a:lnTo>
                    <a:pt x="420" y="2658"/>
                  </a:lnTo>
                  <a:lnTo>
                    <a:pt x="364" y="2658"/>
                  </a:lnTo>
                  <a:lnTo>
                    <a:pt x="308" y="2686"/>
                  </a:lnTo>
                  <a:lnTo>
                    <a:pt x="280" y="2714"/>
                  </a:lnTo>
                  <a:lnTo>
                    <a:pt x="252" y="2770"/>
                  </a:lnTo>
                  <a:lnTo>
                    <a:pt x="280" y="2826"/>
                  </a:lnTo>
                  <a:lnTo>
                    <a:pt x="280" y="2854"/>
                  </a:lnTo>
                  <a:lnTo>
                    <a:pt x="588" y="3274"/>
                  </a:lnTo>
                  <a:lnTo>
                    <a:pt x="588" y="3274"/>
                  </a:lnTo>
                  <a:lnTo>
                    <a:pt x="140" y="3246"/>
                  </a:lnTo>
                  <a:lnTo>
                    <a:pt x="84" y="3246"/>
                  </a:lnTo>
                  <a:lnTo>
                    <a:pt x="28" y="3274"/>
                  </a:lnTo>
                  <a:lnTo>
                    <a:pt x="1" y="3330"/>
                  </a:lnTo>
                  <a:lnTo>
                    <a:pt x="1" y="3358"/>
                  </a:lnTo>
                  <a:lnTo>
                    <a:pt x="1" y="3414"/>
                  </a:lnTo>
                  <a:lnTo>
                    <a:pt x="28" y="3470"/>
                  </a:lnTo>
                  <a:lnTo>
                    <a:pt x="56" y="3498"/>
                  </a:lnTo>
                  <a:lnTo>
                    <a:pt x="112" y="3498"/>
                  </a:lnTo>
                  <a:lnTo>
                    <a:pt x="588" y="3553"/>
                  </a:lnTo>
                  <a:lnTo>
                    <a:pt x="224" y="3917"/>
                  </a:lnTo>
                  <a:lnTo>
                    <a:pt x="196" y="3945"/>
                  </a:lnTo>
                  <a:lnTo>
                    <a:pt x="196" y="4001"/>
                  </a:lnTo>
                  <a:lnTo>
                    <a:pt x="196" y="4057"/>
                  </a:lnTo>
                  <a:lnTo>
                    <a:pt x="224" y="4085"/>
                  </a:lnTo>
                  <a:lnTo>
                    <a:pt x="280" y="4113"/>
                  </a:lnTo>
                  <a:lnTo>
                    <a:pt x="364" y="4113"/>
                  </a:lnTo>
                  <a:lnTo>
                    <a:pt x="392" y="4085"/>
                  </a:lnTo>
                  <a:lnTo>
                    <a:pt x="644" y="3833"/>
                  </a:lnTo>
                  <a:lnTo>
                    <a:pt x="868" y="3553"/>
                  </a:lnTo>
                  <a:lnTo>
                    <a:pt x="1707" y="3637"/>
                  </a:lnTo>
                  <a:lnTo>
                    <a:pt x="952" y="4421"/>
                  </a:lnTo>
                  <a:lnTo>
                    <a:pt x="924" y="4477"/>
                  </a:lnTo>
                  <a:lnTo>
                    <a:pt x="924" y="4505"/>
                  </a:lnTo>
                  <a:lnTo>
                    <a:pt x="924" y="4561"/>
                  </a:lnTo>
                  <a:lnTo>
                    <a:pt x="952" y="4589"/>
                  </a:lnTo>
                  <a:lnTo>
                    <a:pt x="1008" y="4617"/>
                  </a:lnTo>
                  <a:lnTo>
                    <a:pt x="1064" y="4645"/>
                  </a:lnTo>
                  <a:lnTo>
                    <a:pt x="1092" y="4617"/>
                  </a:lnTo>
                  <a:lnTo>
                    <a:pt x="1148" y="4589"/>
                  </a:lnTo>
                  <a:lnTo>
                    <a:pt x="1959" y="3693"/>
                  </a:lnTo>
                  <a:lnTo>
                    <a:pt x="1987" y="3665"/>
                  </a:lnTo>
                  <a:lnTo>
                    <a:pt x="3302" y="3749"/>
                  </a:lnTo>
                  <a:lnTo>
                    <a:pt x="3414" y="4141"/>
                  </a:lnTo>
                  <a:lnTo>
                    <a:pt x="2742" y="5148"/>
                  </a:lnTo>
                  <a:lnTo>
                    <a:pt x="2686" y="5148"/>
                  </a:lnTo>
                  <a:lnTo>
                    <a:pt x="1483" y="5288"/>
                  </a:lnTo>
                  <a:lnTo>
                    <a:pt x="1427" y="5288"/>
                  </a:lnTo>
                  <a:lnTo>
                    <a:pt x="1399" y="5316"/>
                  </a:lnTo>
                  <a:lnTo>
                    <a:pt x="1371" y="5372"/>
                  </a:lnTo>
                  <a:lnTo>
                    <a:pt x="1371" y="5428"/>
                  </a:lnTo>
                  <a:lnTo>
                    <a:pt x="1371" y="5456"/>
                  </a:lnTo>
                  <a:lnTo>
                    <a:pt x="1399" y="5512"/>
                  </a:lnTo>
                  <a:lnTo>
                    <a:pt x="1455" y="5512"/>
                  </a:lnTo>
                  <a:lnTo>
                    <a:pt x="1511" y="5540"/>
                  </a:lnTo>
                  <a:lnTo>
                    <a:pt x="2574" y="5428"/>
                  </a:lnTo>
                  <a:lnTo>
                    <a:pt x="2574" y="5428"/>
                  </a:lnTo>
                  <a:lnTo>
                    <a:pt x="2127" y="6099"/>
                  </a:lnTo>
                  <a:lnTo>
                    <a:pt x="1791" y="6127"/>
                  </a:lnTo>
                  <a:lnTo>
                    <a:pt x="1427" y="6183"/>
                  </a:lnTo>
                  <a:lnTo>
                    <a:pt x="1399" y="6183"/>
                  </a:lnTo>
                  <a:lnTo>
                    <a:pt x="1343" y="6211"/>
                  </a:lnTo>
                  <a:lnTo>
                    <a:pt x="1343" y="6267"/>
                  </a:lnTo>
                  <a:lnTo>
                    <a:pt x="1315" y="6323"/>
                  </a:lnTo>
                  <a:lnTo>
                    <a:pt x="1343" y="6351"/>
                  </a:lnTo>
                  <a:lnTo>
                    <a:pt x="1371" y="6407"/>
                  </a:lnTo>
                  <a:lnTo>
                    <a:pt x="1455" y="6407"/>
                  </a:lnTo>
                  <a:lnTo>
                    <a:pt x="1987" y="6351"/>
                  </a:lnTo>
                  <a:lnTo>
                    <a:pt x="1987" y="6351"/>
                  </a:lnTo>
                  <a:lnTo>
                    <a:pt x="1735" y="6743"/>
                  </a:lnTo>
                  <a:lnTo>
                    <a:pt x="1707" y="6799"/>
                  </a:lnTo>
                  <a:lnTo>
                    <a:pt x="1707" y="6855"/>
                  </a:lnTo>
                  <a:lnTo>
                    <a:pt x="1735" y="6883"/>
                  </a:lnTo>
                  <a:lnTo>
                    <a:pt x="1763" y="6939"/>
                  </a:lnTo>
                  <a:lnTo>
                    <a:pt x="1903" y="6939"/>
                  </a:lnTo>
                  <a:lnTo>
                    <a:pt x="1931" y="6883"/>
                  </a:lnTo>
                  <a:lnTo>
                    <a:pt x="2211" y="6519"/>
                  </a:lnTo>
                  <a:lnTo>
                    <a:pt x="2351" y="6995"/>
                  </a:lnTo>
                  <a:lnTo>
                    <a:pt x="2351" y="7051"/>
                  </a:lnTo>
                  <a:lnTo>
                    <a:pt x="2406" y="7078"/>
                  </a:lnTo>
                  <a:lnTo>
                    <a:pt x="2546" y="7078"/>
                  </a:lnTo>
                  <a:lnTo>
                    <a:pt x="2574" y="7023"/>
                  </a:lnTo>
                  <a:lnTo>
                    <a:pt x="2574" y="6995"/>
                  </a:lnTo>
                  <a:lnTo>
                    <a:pt x="2574" y="6939"/>
                  </a:lnTo>
                  <a:lnTo>
                    <a:pt x="2490" y="6603"/>
                  </a:lnTo>
                  <a:lnTo>
                    <a:pt x="2379" y="6267"/>
                  </a:lnTo>
                  <a:lnTo>
                    <a:pt x="2826" y="5596"/>
                  </a:lnTo>
                  <a:lnTo>
                    <a:pt x="3162" y="6631"/>
                  </a:lnTo>
                  <a:lnTo>
                    <a:pt x="3162" y="6659"/>
                  </a:lnTo>
                  <a:lnTo>
                    <a:pt x="3218" y="6687"/>
                  </a:lnTo>
                  <a:lnTo>
                    <a:pt x="3246" y="6715"/>
                  </a:lnTo>
                  <a:lnTo>
                    <a:pt x="3302" y="6715"/>
                  </a:lnTo>
                  <a:lnTo>
                    <a:pt x="3358" y="6687"/>
                  </a:lnTo>
                  <a:lnTo>
                    <a:pt x="3386" y="6659"/>
                  </a:lnTo>
                  <a:lnTo>
                    <a:pt x="3386" y="6603"/>
                  </a:lnTo>
                  <a:lnTo>
                    <a:pt x="3386" y="6547"/>
                  </a:lnTo>
                  <a:lnTo>
                    <a:pt x="3022" y="5372"/>
                  </a:lnTo>
                  <a:lnTo>
                    <a:pt x="2994" y="5344"/>
                  </a:lnTo>
                  <a:lnTo>
                    <a:pt x="3749" y="4281"/>
                  </a:lnTo>
                  <a:lnTo>
                    <a:pt x="4113" y="4365"/>
                  </a:lnTo>
                  <a:lnTo>
                    <a:pt x="4673" y="5428"/>
                  </a:lnTo>
                  <a:lnTo>
                    <a:pt x="4645" y="5484"/>
                  </a:lnTo>
                  <a:lnTo>
                    <a:pt x="4141" y="6603"/>
                  </a:lnTo>
                  <a:lnTo>
                    <a:pt x="4141" y="6659"/>
                  </a:lnTo>
                  <a:lnTo>
                    <a:pt x="4141" y="6687"/>
                  </a:lnTo>
                  <a:lnTo>
                    <a:pt x="4169" y="6743"/>
                  </a:lnTo>
                  <a:lnTo>
                    <a:pt x="4225" y="6771"/>
                  </a:lnTo>
                  <a:lnTo>
                    <a:pt x="4309" y="6771"/>
                  </a:lnTo>
                  <a:lnTo>
                    <a:pt x="4393" y="6715"/>
                  </a:lnTo>
                  <a:lnTo>
                    <a:pt x="4812" y="5708"/>
                  </a:lnTo>
                  <a:lnTo>
                    <a:pt x="5204" y="6435"/>
                  </a:lnTo>
                  <a:lnTo>
                    <a:pt x="5036" y="6771"/>
                  </a:lnTo>
                  <a:lnTo>
                    <a:pt x="4896" y="7078"/>
                  </a:lnTo>
                  <a:lnTo>
                    <a:pt x="4896" y="7134"/>
                  </a:lnTo>
                  <a:lnTo>
                    <a:pt x="4896" y="7190"/>
                  </a:lnTo>
                  <a:lnTo>
                    <a:pt x="4924" y="7218"/>
                  </a:lnTo>
                  <a:lnTo>
                    <a:pt x="4980" y="7246"/>
                  </a:lnTo>
                  <a:lnTo>
                    <a:pt x="5064" y="7246"/>
                  </a:lnTo>
                  <a:lnTo>
                    <a:pt x="5148" y="7190"/>
                  </a:lnTo>
                  <a:lnTo>
                    <a:pt x="5344" y="6715"/>
                  </a:lnTo>
                  <a:lnTo>
                    <a:pt x="5540" y="7134"/>
                  </a:lnTo>
                  <a:lnTo>
                    <a:pt x="5596" y="7162"/>
                  </a:lnTo>
                  <a:lnTo>
                    <a:pt x="5624" y="7190"/>
                  </a:lnTo>
                  <a:lnTo>
                    <a:pt x="5736" y="7190"/>
                  </a:lnTo>
                  <a:lnTo>
                    <a:pt x="5764" y="7162"/>
                  </a:lnTo>
                  <a:lnTo>
                    <a:pt x="5792" y="7106"/>
                  </a:lnTo>
                  <a:lnTo>
                    <a:pt x="5792" y="7051"/>
                  </a:lnTo>
                  <a:lnTo>
                    <a:pt x="5792" y="7023"/>
                  </a:lnTo>
                  <a:lnTo>
                    <a:pt x="5568" y="6603"/>
                  </a:lnTo>
                  <a:lnTo>
                    <a:pt x="6071" y="6715"/>
                  </a:lnTo>
                  <a:lnTo>
                    <a:pt x="6155" y="6715"/>
                  </a:lnTo>
                  <a:lnTo>
                    <a:pt x="6211" y="6659"/>
                  </a:lnTo>
                  <a:lnTo>
                    <a:pt x="6239" y="6631"/>
                  </a:lnTo>
                  <a:lnTo>
                    <a:pt x="6239" y="6575"/>
                  </a:lnTo>
                  <a:lnTo>
                    <a:pt x="6211" y="6519"/>
                  </a:lnTo>
                  <a:lnTo>
                    <a:pt x="6183" y="6491"/>
                  </a:lnTo>
                  <a:lnTo>
                    <a:pt x="6127" y="6463"/>
                  </a:lnTo>
                  <a:lnTo>
                    <a:pt x="5792" y="6379"/>
                  </a:lnTo>
                  <a:lnTo>
                    <a:pt x="5456" y="6323"/>
                  </a:lnTo>
                  <a:lnTo>
                    <a:pt x="5092" y="5568"/>
                  </a:lnTo>
                  <a:lnTo>
                    <a:pt x="6155" y="5820"/>
                  </a:lnTo>
                  <a:lnTo>
                    <a:pt x="6239" y="5820"/>
                  </a:lnTo>
                  <a:lnTo>
                    <a:pt x="6267" y="5792"/>
                  </a:lnTo>
                  <a:lnTo>
                    <a:pt x="6295" y="5736"/>
                  </a:lnTo>
                  <a:lnTo>
                    <a:pt x="6295" y="5680"/>
                  </a:lnTo>
                  <a:lnTo>
                    <a:pt x="6295" y="5624"/>
                  </a:lnTo>
                  <a:lnTo>
                    <a:pt x="6267" y="5596"/>
                  </a:lnTo>
                  <a:lnTo>
                    <a:pt x="6211" y="5568"/>
                  </a:lnTo>
                  <a:lnTo>
                    <a:pt x="5008" y="5316"/>
                  </a:lnTo>
                  <a:lnTo>
                    <a:pt x="4980" y="5288"/>
                  </a:lnTo>
                  <a:lnTo>
                    <a:pt x="4421" y="4169"/>
                  </a:lnTo>
                  <a:lnTo>
                    <a:pt x="4645" y="3833"/>
                  </a:lnTo>
                  <a:lnTo>
                    <a:pt x="5904" y="3889"/>
                  </a:lnTo>
                  <a:lnTo>
                    <a:pt x="5931" y="3945"/>
                  </a:lnTo>
                  <a:lnTo>
                    <a:pt x="6631" y="4952"/>
                  </a:lnTo>
                  <a:lnTo>
                    <a:pt x="6659" y="4980"/>
                  </a:lnTo>
                  <a:lnTo>
                    <a:pt x="6799" y="4980"/>
                  </a:lnTo>
                  <a:lnTo>
                    <a:pt x="6855" y="4924"/>
                  </a:lnTo>
                  <a:lnTo>
                    <a:pt x="6855" y="4868"/>
                  </a:lnTo>
                  <a:lnTo>
                    <a:pt x="6827" y="4784"/>
                  </a:lnTo>
                  <a:lnTo>
                    <a:pt x="6211" y="3917"/>
                  </a:lnTo>
                  <a:lnTo>
                    <a:pt x="7023" y="3945"/>
                  </a:lnTo>
                  <a:lnTo>
                    <a:pt x="7218" y="4253"/>
                  </a:lnTo>
                  <a:lnTo>
                    <a:pt x="7414" y="4533"/>
                  </a:lnTo>
                  <a:lnTo>
                    <a:pt x="7470" y="4561"/>
                  </a:lnTo>
                  <a:lnTo>
                    <a:pt x="7498" y="4589"/>
                  </a:lnTo>
                  <a:lnTo>
                    <a:pt x="7554" y="4589"/>
                  </a:lnTo>
                  <a:lnTo>
                    <a:pt x="7610" y="4561"/>
                  </a:lnTo>
                  <a:lnTo>
                    <a:pt x="7638" y="4505"/>
                  </a:lnTo>
                  <a:lnTo>
                    <a:pt x="7666" y="4477"/>
                  </a:lnTo>
                  <a:lnTo>
                    <a:pt x="7638" y="4393"/>
                  </a:lnTo>
                  <a:lnTo>
                    <a:pt x="7330" y="3973"/>
                  </a:lnTo>
                  <a:lnTo>
                    <a:pt x="7778" y="4001"/>
                  </a:lnTo>
                  <a:lnTo>
                    <a:pt x="7834" y="3973"/>
                  </a:lnTo>
                  <a:lnTo>
                    <a:pt x="7890" y="3973"/>
                  </a:lnTo>
                  <a:lnTo>
                    <a:pt x="7918" y="3917"/>
                  </a:lnTo>
                  <a:lnTo>
                    <a:pt x="7918" y="3861"/>
                  </a:lnTo>
                  <a:lnTo>
                    <a:pt x="7918" y="3833"/>
                  </a:lnTo>
                  <a:lnTo>
                    <a:pt x="7890" y="3777"/>
                  </a:lnTo>
                  <a:lnTo>
                    <a:pt x="7862" y="3749"/>
                  </a:lnTo>
                  <a:lnTo>
                    <a:pt x="7806" y="3749"/>
                  </a:lnTo>
                  <a:lnTo>
                    <a:pt x="7330" y="3693"/>
                  </a:lnTo>
                  <a:lnTo>
                    <a:pt x="7694" y="3330"/>
                  </a:lnTo>
                  <a:lnTo>
                    <a:pt x="7722" y="3246"/>
                  </a:lnTo>
                  <a:lnTo>
                    <a:pt x="7722" y="3190"/>
                  </a:lnTo>
                  <a:lnTo>
                    <a:pt x="7694" y="3162"/>
                  </a:lnTo>
                  <a:lnTo>
                    <a:pt x="7638" y="3134"/>
                  </a:lnTo>
                  <a:lnTo>
                    <a:pt x="7610" y="3106"/>
                  </a:lnTo>
                  <a:lnTo>
                    <a:pt x="7554" y="3134"/>
                  </a:lnTo>
                  <a:lnTo>
                    <a:pt x="7526" y="3162"/>
                  </a:lnTo>
                  <a:lnTo>
                    <a:pt x="7274" y="3414"/>
                  </a:lnTo>
                  <a:lnTo>
                    <a:pt x="7051" y="3665"/>
                  </a:lnTo>
                  <a:lnTo>
                    <a:pt x="6211" y="3609"/>
                  </a:lnTo>
                  <a:lnTo>
                    <a:pt x="6967" y="2826"/>
                  </a:lnTo>
                  <a:lnTo>
                    <a:pt x="6995" y="2742"/>
                  </a:lnTo>
                  <a:lnTo>
                    <a:pt x="6995" y="2686"/>
                  </a:lnTo>
                  <a:lnTo>
                    <a:pt x="6967" y="2630"/>
                  </a:lnTo>
                  <a:lnTo>
                    <a:pt x="6911" y="2630"/>
                  </a:lnTo>
                  <a:lnTo>
                    <a:pt x="6855" y="2602"/>
                  </a:lnTo>
                  <a:lnTo>
                    <a:pt x="6827" y="2630"/>
                  </a:lnTo>
                  <a:lnTo>
                    <a:pt x="6771" y="2658"/>
                  </a:lnTo>
                  <a:lnTo>
                    <a:pt x="5931" y="3553"/>
                  </a:lnTo>
                  <a:lnTo>
                    <a:pt x="5931" y="3581"/>
                  </a:lnTo>
                  <a:lnTo>
                    <a:pt x="4701" y="3498"/>
                  </a:lnTo>
                  <a:lnTo>
                    <a:pt x="4477" y="3162"/>
                  </a:lnTo>
                  <a:lnTo>
                    <a:pt x="5176" y="2071"/>
                  </a:lnTo>
                  <a:lnTo>
                    <a:pt x="5232" y="2099"/>
                  </a:lnTo>
                  <a:lnTo>
                    <a:pt x="6435" y="1959"/>
                  </a:lnTo>
                  <a:lnTo>
                    <a:pt x="6491" y="1959"/>
                  </a:lnTo>
                  <a:lnTo>
                    <a:pt x="6519" y="1931"/>
                  </a:lnTo>
                  <a:lnTo>
                    <a:pt x="6547" y="1875"/>
                  </a:lnTo>
                  <a:lnTo>
                    <a:pt x="6547" y="1819"/>
                  </a:lnTo>
                  <a:lnTo>
                    <a:pt x="6547" y="1763"/>
                  </a:lnTo>
                  <a:lnTo>
                    <a:pt x="6491" y="1735"/>
                  </a:lnTo>
                  <a:lnTo>
                    <a:pt x="6407" y="1707"/>
                  </a:lnTo>
                  <a:lnTo>
                    <a:pt x="5344" y="1819"/>
                  </a:lnTo>
                  <a:lnTo>
                    <a:pt x="5792" y="1120"/>
                  </a:lnTo>
                  <a:lnTo>
                    <a:pt x="6127" y="1120"/>
                  </a:lnTo>
                  <a:lnTo>
                    <a:pt x="6491" y="1064"/>
                  </a:lnTo>
                  <a:lnTo>
                    <a:pt x="6519" y="1064"/>
                  </a:lnTo>
                  <a:lnTo>
                    <a:pt x="6575" y="1036"/>
                  </a:lnTo>
                  <a:lnTo>
                    <a:pt x="6575" y="980"/>
                  </a:lnTo>
                  <a:lnTo>
                    <a:pt x="6603" y="924"/>
                  </a:lnTo>
                  <a:lnTo>
                    <a:pt x="6575" y="868"/>
                  </a:lnTo>
                  <a:lnTo>
                    <a:pt x="6547" y="840"/>
                  </a:lnTo>
                  <a:lnTo>
                    <a:pt x="6463" y="812"/>
                  </a:lnTo>
                  <a:lnTo>
                    <a:pt x="5931" y="896"/>
                  </a:lnTo>
                  <a:lnTo>
                    <a:pt x="6183" y="476"/>
                  </a:lnTo>
                  <a:lnTo>
                    <a:pt x="6211" y="448"/>
                  </a:lnTo>
                  <a:lnTo>
                    <a:pt x="6211" y="392"/>
                  </a:lnTo>
                  <a:lnTo>
                    <a:pt x="6183" y="364"/>
                  </a:lnTo>
                  <a:lnTo>
                    <a:pt x="6155" y="308"/>
                  </a:lnTo>
                  <a:lnTo>
                    <a:pt x="6015" y="308"/>
                  </a:lnTo>
                  <a:lnTo>
                    <a:pt x="5987" y="336"/>
                  </a:lnTo>
                  <a:lnTo>
                    <a:pt x="5708" y="728"/>
                  </a:lnTo>
                  <a:lnTo>
                    <a:pt x="5568" y="252"/>
                  </a:lnTo>
                  <a:lnTo>
                    <a:pt x="5512" y="168"/>
                  </a:lnTo>
                  <a:lnTo>
                    <a:pt x="5484" y="140"/>
                  </a:lnTo>
                  <a:lnTo>
                    <a:pt x="5428" y="168"/>
                  </a:lnTo>
                  <a:lnTo>
                    <a:pt x="5372" y="168"/>
                  </a:lnTo>
                  <a:lnTo>
                    <a:pt x="5344" y="224"/>
                  </a:lnTo>
                  <a:lnTo>
                    <a:pt x="5344" y="252"/>
                  </a:lnTo>
                  <a:lnTo>
                    <a:pt x="5344" y="308"/>
                  </a:lnTo>
                  <a:lnTo>
                    <a:pt x="5512" y="924"/>
                  </a:lnTo>
                  <a:lnTo>
                    <a:pt x="5288" y="1287"/>
                  </a:lnTo>
                  <a:lnTo>
                    <a:pt x="5092" y="1651"/>
                  </a:lnTo>
                  <a:lnTo>
                    <a:pt x="4756" y="616"/>
                  </a:lnTo>
                  <a:lnTo>
                    <a:pt x="4729" y="560"/>
                  </a:lnTo>
                  <a:lnTo>
                    <a:pt x="4673" y="532"/>
                  </a:lnTo>
                  <a:lnTo>
                    <a:pt x="4617" y="532"/>
                  </a:lnTo>
                  <a:lnTo>
                    <a:pt x="4561" y="560"/>
                  </a:lnTo>
                  <a:lnTo>
                    <a:pt x="4533" y="588"/>
                  </a:lnTo>
                  <a:lnTo>
                    <a:pt x="4533" y="644"/>
                  </a:lnTo>
                  <a:lnTo>
                    <a:pt x="4533" y="700"/>
                  </a:lnTo>
                  <a:lnTo>
                    <a:pt x="4896" y="1875"/>
                  </a:lnTo>
                  <a:lnTo>
                    <a:pt x="4896" y="1903"/>
                  </a:lnTo>
                  <a:lnTo>
                    <a:pt x="4225" y="2910"/>
                  </a:lnTo>
                  <a:lnTo>
                    <a:pt x="3833" y="2938"/>
                  </a:lnTo>
                  <a:lnTo>
                    <a:pt x="3246" y="1791"/>
                  </a:lnTo>
                  <a:lnTo>
                    <a:pt x="3274" y="1763"/>
                  </a:lnTo>
                  <a:lnTo>
                    <a:pt x="3777" y="644"/>
                  </a:lnTo>
                  <a:lnTo>
                    <a:pt x="3777" y="588"/>
                  </a:lnTo>
                  <a:lnTo>
                    <a:pt x="3777" y="560"/>
                  </a:lnTo>
                  <a:lnTo>
                    <a:pt x="3749" y="504"/>
                  </a:lnTo>
                  <a:lnTo>
                    <a:pt x="3693" y="476"/>
                  </a:lnTo>
                  <a:lnTo>
                    <a:pt x="3609" y="476"/>
                  </a:lnTo>
                  <a:lnTo>
                    <a:pt x="3554" y="504"/>
                  </a:lnTo>
                  <a:lnTo>
                    <a:pt x="3526" y="532"/>
                  </a:lnTo>
                  <a:lnTo>
                    <a:pt x="3106" y="1539"/>
                  </a:lnTo>
                  <a:lnTo>
                    <a:pt x="2714" y="812"/>
                  </a:lnTo>
                  <a:lnTo>
                    <a:pt x="2882" y="476"/>
                  </a:lnTo>
                  <a:lnTo>
                    <a:pt x="3022" y="168"/>
                  </a:lnTo>
                  <a:lnTo>
                    <a:pt x="3022" y="112"/>
                  </a:lnTo>
                  <a:lnTo>
                    <a:pt x="3022" y="56"/>
                  </a:lnTo>
                  <a:lnTo>
                    <a:pt x="2994" y="28"/>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0"/>
            <p:cNvSpPr/>
            <p:nvPr/>
          </p:nvSpPr>
          <p:spPr>
            <a:xfrm>
              <a:off x="7699695" y="3165486"/>
              <a:ext cx="426455" cy="456434"/>
            </a:xfrm>
            <a:custGeom>
              <a:rect b="b" l="l" r="r" t="t"/>
              <a:pathLst>
                <a:path extrusionOk="0" h="7247" w="6771">
                  <a:moveTo>
                    <a:pt x="3357" y="3386"/>
                  </a:moveTo>
                  <a:lnTo>
                    <a:pt x="3441" y="3414"/>
                  </a:lnTo>
                  <a:lnTo>
                    <a:pt x="3525" y="3442"/>
                  </a:lnTo>
                  <a:lnTo>
                    <a:pt x="3581" y="3526"/>
                  </a:lnTo>
                  <a:lnTo>
                    <a:pt x="3609" y="3610"/>
                  </a:lnTo>
                  <a:lnTo>
                    <a:pt x="3609" y="3694"/>
                  </a:lnTo>
                  <a:lnTo>
                    <a:pt x="3581" y="3778"/>
                  </a:lnTo>
                  <a:lnTo>
                    <a:pt x="3497" y="3833"/>
                  </a:lnTo>
                  <a:lnTo>
                    <a:pt x="3413" y="3861"/>
                  </a:lnTo>
                  <a:lnTo>
                    <a:pt x="3302" y="3861"/>
                  </a:lnTo>
                  <a:lnTo>
                    <a:pt x="3218" y="3833"/>
                  </a:lnTo>
                  <a:lnTo>
                    <a:pt x="3162" y="3750"/>
                  </a:lnTo>
                  <a:lnTo>
                    <a:pt x="3134" y="3666"/>
                  </a:lnTo>
                  <a:lnTo>
                    <a:pt x="3162" y="3554"/>
                  </a:lnTo>
                  <a:lnTo>
                    <a:pt x="3190" y="3470"/>
                  </a:lnTo>
                  <a:lnTo>
                    <a:pt x="3274" y="3414"/>
                  </a:lnTo>
                  <a:lnTo>
                    <a:pt x="3357" y="3386"/>
                  </a:lnTo>
                  <a:close/>
                  <a:moveTo>
                    <a:pt x="2966" y="1"/>
                  </a:moveTo>
                  <a:lnTo>
                    <a:pt x="2938" y="29"/>
                  </a:lnTo>
                  <a:lnTo>
                    <a:pt x="2882" y="57"/>
                  </a:lnTo>
                  <a:lnTo>
                    <a:pt x="2882" y="85"/>
                  </a:lnTo>
                  <a:lnTo>
                    <a:pt x="2882" y="141"/>
                  </a:lnTo>
                  <a:lnTo>
                    <a:pt x="2910" y="560"/>
                  </a:lnTo>
                  <a:lnTo>
                    <a:pt x="2518" y="308"/>
                  </a:lnTo>
                  <a:lnTo>
                    <a:pt x="2490" y="280"/>
                  </a:lnTo>
                  <a:lnTo>
                    <a:pt x="2434" y="280"/>
                  </a:lnTo>
                  <a:lnTo>
                    <a:pt x="2378" y="308"/>
                  </a:lnTo>
                  <a:lnTo>
                    <a:pt x="2350" y="336"/>
                  </a:lnTo>
                  <a:lnTo>
                    <a:pt x="2350" y="364"/>
                  </a:lnTo>
                  <a:lnTo>
                    <a:pt x="2350" y="420"/>
                  </a:lnTo>
                  <a:lnTo>
                    <a:pt x="2350" y="448"/>
                  </a:lnTo>
                  <a:lnTo>
                    <a:pt x="2378" y="504"/>
                  </a:lnTo>
                  <a:lnTo>
                    <a:pt x="2658" y="672"/>
                  </a:lnTo>
                  <a:lnTo>
                    <a:pt x="2938" y="840"/>
                  </a:lnTo>
                  <a:lnTo>
                    <a:pt x="3022" y="1595"/>
                  </a:lnTo>
                  <a:lnTo>
                    <a:pt x="2182" y="1036"/>
                  </a:lnTo>
                  <a:lnTo>
                    <a:pt x="2043" y="1036"/>
                  </a:lnTo>
                  <a:lnTo>
                    <a:pt x="2015" y="1092"/>
                  </a:lnTo>
                  <a:lnTo>
                    <a:pt x="1987" y="1120"/>
                  </a:lnTo>
                  <a:lnTo>
                    <a:pt x="1987" y="1176"/>
                  </a:lnTo>
                  <a:lnTo>
                    <a:pt x="2015" y="1204"/>
                  </a:lnTo>
                  <a:lnTo>
                    <a:pt x="2043" y="1232"/>
                  </a:lnTo>
                  <a:lnTo>
                    <a:pt x="2994" y="1847"/>
                  </a:lnTo>
                  <a:lnTo>
                    <a:pt x="3050" y="1875"/>
                  </a:lnTo>
                  <a:lnTo>
                    <a:pt x="3134" y="3022"/>
                  </a:lnTo>
                  <a:lnTo>
                    <a:pt x="2854" y="3218"/>
                  </a:lnTo>
                  <a:lnTo>
                    <a:pt x="1791" y="2770"/>
                  </a:lnTo>
                  <a:lnTo>
                    <a:pt x="1791" y="2742"/>
                  </a:lnTo>
                  <a:lnTo>
                    <a:pt x="1483" y="1651"/>
                  </a:lnTo>
                  <a:lnTo>
                    <a:pt x="1455" y="1623"/>
                  </a:lnTo>
                  <a:lnTo>
                    <a:pt x="1427" y="1595"/>
                  </a:lnTo>
                  <a:lnTo>
                    <a:pt x="1399" y="1567"/>
                  </a:lnTo>
                  <a:lnTo>
                    <a:pt x="1343" y="1567"/>
                  </a:lnTo>
                  <a:lnTo>
                    <a:pt x="1315" y="1595"/>
                  </a:lnTo>
                  <a:lnTo>
                    <a:pt x="1259" y="1623"/>
                  </a:lnTo>
                  <a:lnTo>
                    <a:pt x="1259" y="1679"/>
                  </a:lnTo>
                  <a:lnTo>
                    <a:pt x="1259" y="1707"/>
                  </a:lnTo>
                  <a:lnTo>
                    <a:pt x="1539" y="2686"/>
                  </a:lnTo>
                  <a:lnTo>
                    <a:pt x="1539" y="2686"/>
                  </a:lnTo>
                  <a:lnTo>
                    <a:pt x="840" y="2379"/>
                  </a:lnTo>
                  <a:lnTo>
                    <a:pt x="756" y="2071"/>
                  </a:lnTo>
                  <a:lnTo>
                    <a:pt x="672" y="1763"/>
                  </a:lnTo>
                  <a:lnTo>
                    <a:pt x="644" y="1707"/>
                  </a:lnTo>
                  <a:lnTo>
                    <a:pt x="616" y="1679"/>
                  </a:lnTo>
                  <a:lnTo>
                    <a:pt x="532" y="1679"/>
                  </a:lnTo>
                  <a:lnTo>
                    <a:pt x="476" y="1707"/>
                  </a:lnTo>
                  <a:lnTo>
                    <a:pt x="448" y="1735"/>
                  </a:lnTo>
                  <a:lnTo>
                    <a:pt x="448" y="1791"/>
                  </a:lnTo>
                  <a:lnTo>
                    <a:pt x="448" y="1819"/>
                  </a:lnTo>
                  <a:lnTo>
                    <a:pt x="588" y="2267"/>
                  </a:lnTo>
                  <a:lnTo>
                    <a:pt x="196" y="2127"/>
                  </a:lnTo>
                  <a:lnTo>
                    <a:pt x="140" y="2099"/>
                  </a:lnTo>
                  <a:lnTo>
                    <a:pt x="112" y="2099"/>
                  </a:lnTo>
                  <a:lnTo>
                    <a:pt x="56" y="2127"/>
                  </a:lnTo>
                  <a:lnTo>
                    <a:pt x="28" y="2183"/>
                  </a:lnTo>
                  <a:lnTo>
                    <a:pt x="28" y="2211"/>
                  </a:lnTo>
                  <a:lnTo>
                    <a:pt x="28" y="2267"/>
                  </a:lnTo>
                  <a:lnTo>
                    <a:pt x="56" y="2295"/>
                  </a:lnTo>
                  <a:lnTo>
                    <a:pt x="84" y="2323"/>
                  </a:lnTo>
                  <a:lnTo>
                    <a:pt x="476" y="2491"/>
                  </a:lnTo>
                  <a:lnTo>
                    <a:pt x="56" y="2714"/>
                  </a:lnTo>
                  <a:lnTo>
                    <a:pt x="28" y="2742"/>
                  </a:lnTo>
                  <a:lnTo>
                    <a:pt x="0" y="2770"/>
                  </a:lnTo>
                  <a:lnTo>
                    <a:pt x="0" y="2826"/>
                  </a:lnTo>
                  <a:lnTo>
                    <a:pt x="0" y="2854"/>
                  </a:lnTo>
                  <a:lnTo>
                    <a:pt x="28" y="2910"/>
                  </a:lnTo>
                  <a:lnTo>
                    <a:pt x="84" y="2938"/>
                  </a:lnTo>
                  <a:lnTo>
                    <a:pt x="112" y="2938"/>
                  </a:lnTo>
                  <a:lnTo>
                    <a:pt x="168" y="2910"/>
                  </a:lnTo>
                  <a:lnTo>
                    <a:pt x="448" y="2770"/>
                  </a:lnTo>
                  <a:lnTo>
                    <a:pt x="728" y="2631"/>
                  </a:lnTo>
                  <a:lnTo>
                    <a:pt x="1427" y="2938"/>
                  </a:lnTo>
                  <a:lnTo>
                    <a:pt x="532" y="3386"/>
                  </a:lnTo>
                  <a:lnTo>
                    <a:pt x="504" y="3414"/>
                  </a:lnTo>
                  <a:lnTo>
                    <a:pt x="476" y="3442"/>
                  </a:lnTo>
                  <a:lnTo>
                    <a:pt x="476" y="3498"/>
                  </a:lnTo>
                  <a:lnTo>
                    <a:pt x="476" y="3526"/>
                  </a:lnTo>
                  <a:lnTo>
                    <a:pt x="504" y="3582"/>
                  </a:lnTo>
                  <a:lnTo>
                    <a:pt x="560" y="3582"/>
                  </a:lnTo>
                  <a:lnTo>
                    <a:pt x="588" y="3610"/>
                  </a:lnTo>
                  <a:lnTo>
                    <a:pt x="644" y="3582"/>
                  </a:lnTo>
                  <a:lnTo>
                    <a:pt x="1651" y="3078"/>
                  </a:lnTo>
                  <a:lnTo>
                    <a:pt x="1679" y="3050"/>
                  </a:lnTo>
                  <a:lnTo>
                    <a:pt x="2770" y="3554"/>
                  </a:lnTo>
                  <a:lnTo>
                    <a:pt x="2742" y="3917"/>
                  </a:lnTo>
                  <a:lnTo>
                    <a:pt x="1847" y="4589"/>
                  </a:lnTo>
                  <a:lnTo>
                    <a:pt x="1819" y="4561"/>
                  </a:lnTo>
                  <a:lnTo>
                    <a:pt x="728" y="4281"/>
                  </a:lnTo>
                  <a:lnTo>
                    <a:pt x="672" y="4281"/>
                  </a:lnTo>
                  <a:lnTo>
                    <a:pt x="644" y="4309"/>
                  </a:lnTo>
                  <a:lnTo>
                    <a:pt x="588" y="4337"/>
                  </a:lnTo>
                  <a:lnTo>
                    <a:pt x="588" y="4365"/>
                  </a:lnTo>
                  <a:lnTo>
                    <a:pt x="588" y="4421"/>
                  </a:lnTo>
                  <a:lnTo>
                    <a:pt x="588" y="4449"/>
                  </a:lnTo>
                  <a:lnTo>
                    <a:pt x="616" y="4477"/>
                  </a:lnTo>
                  <a:lnTo>
                    <a:pt x="672" y="4505"/>
                  </a:lnTo>
                  <a:lnTo>
                    <a:pt x="1623" y="4757"/>
                  </a:lnTo>
                  <a:lnTo>
                    <a:pt x="1035" y="5204"/>
                  </a:lnTo>
                  <a:lnTo>
                    <a:pt x="700" y="5120"/>
                  </a:lnTo>
                  <a:lnTo>
                    <a:pt x="392" y="5036"/>
                  </a:lnTo>
                  <a:lnTo>
                    <a:pt x="364" y="5036"/>
                  </a:lnTo>
                  <a:lnTo>
                    <a:pt x="308" y="5064"/>
                  </a:lnTo>
                  <a:lnTo>
                    <a:pt x="280" y="5092"/>
                  </a:lnTo>
                  <a:lnTo>
                    <a:pt x="280" y="5120"/>
                  </a:lnTo>
                  <a:lnTo>
                    <a:pt x="252" y="5176"/>
                  </a:lnTo>
                  <a:lnTo>
                    <a:pt x="280" y="5204"/>
                  </a:lnTo>
                  <a:lnTo>
                    <a:pt x="308" y="5260"/>
                  </a:lnTo>
                  <a:lnTo>
                    <a:pt x="364" y="5260"/>
                  </a:lnTo>
                  <a:lnTo>
                    <a:pt x="812" y="5372"/>
                  </a:lnTo>
                  <a:lnTo>
                    <a:pt x="476" y="5624"/>
                  </a:lnTo>
                  <a:lnTo>
                    <a:pt x="448" y="5680"/>
                  </a:lnTo>
                  <a:lnTo>
                    <a:pt x="420" y="5708"/>
                  </a:lnTo>
                  <a:lnTo>
                    <a:pt x="420" y="5764"/>
                  </a:lnTo>
                  <a:lnTo>
                    <a:pt x="448" y="5792"/>
                  </a:lnTo>
                  <a:lnTo>
                    <a:pt x="476" y="5820"/>
                  </a:lnTo>
                  <a:lnTo>
                    <a:pt x="532" y="5848"/>
                  </a:lnTo>
                  <a:lnTo>
                    <a:pt x="560" y="5848"/>
                  </a:lnTo>
                  <a:lnTo>
                    <a:pt x="616" y="5820"/>
                  </a:lnTo>
                  <a:lnTo>
                    <a:pt x="951" y="5568"/>
                  </a:lnTo>
                  <a:lnTo>
                    <a:pt x="924" y="6044"/>
                  </a:lnTo>
                  <a:lnTo>
                    <a:pt x="924" y="6100"/>
                  </a:lnTo>
                  <a:lnTo>
                    <a:pt x="951" y="6128"/>
                  </a:lnTo>
                  <a:lnTo>
                    <a:pt x="979" y="6156"/>
                  </a:lnTo>
                  <a:lnTo>
                    <a:pt x="1091" y="6156"/>
                  </a:lnTo>
                  <a:lnTo>
                    <a:pt x="1119" y="6128"/>
                  </a:lnTo>
                  <a:lnTo>
                    <a:pt x="1147" y="6100"/>
                  </a:lnTo>
                  <a:lnTo>
                    <a:pt x="1147" y="6072"/>
                  </a:lnTo>
                  <a:lnTo>
                    <a:pt x="1175" y="5736"/>
                  </a:lnTo>
                  <a:lnTo>
                    <a:pt x="1175" y="5428"/>
                  </a:lnTo>
                  <a:lnTo>
                    <a:pt x="1791" y="4981"/>
                  </a:lnTo>
                  <a:lnTo>
                    <a:pt x="1735" y="5960"/>
                  </a:lnTo>
                  <a:lnTo>
                    <a:pt x="1763" y="6016"/>
                  </a:lnTo>
                  <a:lnTo>
                    <a:pt x="1763" y="6044"/>
                  </a:lnTo>
                  <a:lnTo>
                    <a:pt x="1819" y="6072"/>
                  </a:lnTo>
                  <a:lnTo>
                    <a:pt x="1847" y="6100"/>
                  </a:lnTo>
                  <a:lnTo>
                    <a:pt x="1903" y="6072"/>
                  </a:lnTo>
                  <a:lnTo>
                    <a:pt x="1931" y="6072"/>
                  </a:lnTo>
                  <a:lnTo>
                    <a:pt x="1959" y="6016"/>
                  </a:lnTo>
                  <a:lnTo>
                    <a:pt x="1987" y="5988"/>
                  </a:lnTo>
                  <a:lnTo>
                    <a:pt x="2043" y="4869"/>
                  </a:lnTo>
                  <a:lnTo>
                    <a:pt x="2015" y="4813"/>
                  </a:lnTo>
                  <a:lnTo>
                    <a:pt x="2994" y="4141"/>
                  </a:lnTo>
                  <a:lnTo>
                    <a:pt x="3302" y="4337"/>
                  </a:lnTo>
                  <a:lnTo>
                    <a:pt x="3441" y="5428"/>
                  </a:lnTo>
                  <a:lnTo>
                    <a:pt x="3385" y="5456"/>
                  </a:lnTo>
                  <a:lnTo>
                    <a:pt x="2630" y="6267"/>
                  </a:lnTo>
                  <a:lnTo>
                    <a:pt x="2602" y="6295"/>
                  </a:lnTo>
                  <a:lnTo>
                    <a:pt x="2574" y="6351"/>
                  </a:lnTo>
                  <a:lnTo>
                    <a:pt x="2602" y="6379"/>
                  </a:lnTo>
                  <a:lnTo>
                    <a:pt x="2630" y="6435"/>
                  </a:lnTo>
                  <a:lnTo>
                    <a:pt x="2658" y="6463"/>
                  </a:lnTo>
                  <a:lnTo>
                    <a:pt x="2714" y="6463"/>
                  </a:lnTo>
                  <a:lnTo>
                    <a:pt x="2770" y="6435"/>
                  </a:lnTo>
                  <a:lnTo>
                    <a:pt x="3469" y="5708"/>
                  </a:lnTo>
                  <a:lnTo>
                    <a:pt x="3581" y="6463"/>
                  </a:lnTo>
                  <a:lnTo>
                    <a:pt x="3329" y="6687"/>
                  </a:lnTo>
                  <a:lnTo>
                    <a:pt x="3106" y="6911"/>
                  </a:lnTo>
                  <a:lnTo>
                    <a:pt x="3106" y="6967"/>
                  </a:lnTo>
                  <a:lnTo>
                    <a:pt x="3078" y="6995"/>
                  </a:lnTo>
                  <a:lnTo>
                    <a:pt x="3106" y="7051"/>
                  </a:lnTo>
                  <a:lnTo>
                    <a:pt x="3134" y="7079"/>
                  </a:lnTo>
                  <a:lnTo>
                    <a:pt x="3162" y="7107"/>
                  </a:lnTo>
                  <a:lnTo>
                    <a:pt x="3218" y="7107"/>
                  </a:lnTo>
                  <a:lnTo>
                    <a:pt x="3274" y="7079"/>
                  </a:lnTo>
                  <a:lnTo>
                    <a:pt x="3609" y="6715"/>
                  </a:lnTo>
                  <a:lnTo>
                    <a:pt x="3665" y="7163"/>
                  </a:lnTo>
                  <a:lnTo>
                    <a:pt x="3665" y="7191"/>
                  </a:lnTo>
                  <a:lnTo>
                    <a:pt x="3693" y="7219"/>
                  </a:lnTo>
                  <a:lnTo>
                    <a:pt x="3749" y="7247"/>
                  </a:lnTo>
                  <a:lnTo>
                    <a:pt x="3833" y="7247"/>
                  </a:lnTo>
                  <a:lnTo>
                    <a:pt x="3861" y="7219"/>
                  </a:lnTo>
                  <a:lnTo>
                    <a:pt x="3889" y="7163"/>
                  </a:lnTo>
                  <a:lnTo>
                    <a:pt x="3889" y="7135"/>
                  </a:lnTo>
                  <a:lnTo>
                    <a:pt x="3861" y="6687"/>
                  </a:lnTo>
                  <a:lnTo>
                    <a:pt x="4253" y="6967"/>
                  </a:lnTo>
                  <a:lnTo>
                    <a:pt x="4309" y="6995"/>
                  </a:lnTo>
                  <a:lnTo>
                    <a:pt x="4365" y="6967"/>
                  </a:lnTo>
                  <a:lnTo>
                    <a:pt x="4393" y="6939"/>
                  </a:lnTo>
                  <a:lnTo>
                    <a:pt x="4421" y="6883"/>
                  </a:lnTo>
                  <a:lnTo>
                    <a:pt x="4421" y="6855"/>
                  </a:lnTo>
                  <a:lnTo>
                    <a:pt x="4393" y="6799"/>
                  </a:lnTo>
                  <a:lnTo>
                    <a:pt x="4365" y="6771"/>
                  </a:lnTo>
                  <a:lnTo>
                    <a:pt x="4113" y="6603"/>
                  </a:lnTo>
                  <a:lnTo>
                    <a:pt x="3833" y="6435"/>
                  </a:lnTo>
                  <a:lnTo>
                    <a:pt x="3749" y="5680"/>
                  </a:lnTo>
                  <a:lnTo>
                    <a:pt x="3749" y="5680"/>
                  </a:lnTo>
                  <a:lnTo>
                    <a:pt x="4588" y="6211"/>
                  </a:lnTo>
                  <a:lnTo>
                    <a:pt x="4672" y="6239"/>
                  </a:lnTo>
                  <a:lnTo>
                    <a:pt x="4700" y="6211"/>
                  </a:lnTo>
                  <a:lnTo>
                    <a:pt x="4756" y="6183"/>
                  </a:lnTo>
                  <a:lnTo>
                    <a:pt x="4756" y="6156"/>
                  </a:lnTo>
                  <a:lnTo>
                    <a:pt x="4756" y="6100"/>
                  </a:lnTo>
                  <a:lnTo>
                    <a:pt x="4756" y="6044"/>
                  </a:lnTo>
                  <a:lnTo>
                    <a:pt x="4700" y="6016"/>
                  </a:lnTo>
                  <a:lnTo>
                    <a:pt x="3777" y="5428"/>
                  </a:lnTo>
                  <a:lnTo>
                    <a:pt x="3721" y="5400"/>
                  </a:lnTo>
                  <a:lnTo>
                    <a:pt x="3609" y="4253"/>
                  </a:lnTo>
                  <a:lnTo>
                    <a:pt x="3917" y="4029"/>
                  </a:lnTo>
                  <a:lnTo>
                    <a:pt x="4980" y="4477"/>
                  </a:lnTo>
                  <a:lnTo>
                    <a:pt x="4980" y="4533"/>
                  </a:lnTo>
                  <a:lnTo>
                    <a:pt x="5288" y="5596"/>
                  </a:lnTo>
                  <a:lnTo>
                    <a:pt x="5288" y="5652"/>
                  </a:lnTo>
                  <a:lnTo>
                    <a:pt x="5344" y="5680"/>
                  </a:lnTo>
                  <a:lnTo>
                    <a:pt x="5428" y="5680"/>
                  </a:lnTo>
                  <a:lnTo>
                    <a:pt x="5456" y="5652"/>
                  </a:lnTo>
                  <a:lnTo>
                    <a:pt x="5484" y="5624"/>
                  </a:lnTo>
                  <a:lnTo>
                    <a:pt x="5512" y="5540"/>
                  </a:lnTo>
                  <a:lnTo>
                    <a:pt x="5232" y="4589"/>
                  </a:lnTo>
                  <a:lnTo>
                    <a:pt x="5931" y="4869"/>
                  </a:lnTo>
                  <a:lnTo>
                    <a:pt x="6015" y="5204"/>
                  </a:lnTo>
                  <a:lnTo>
                    <a:pt x="6099" y="5512"/>
                  </a:lnTo>
                  <a:lnTo>
                    <a:pt x="6127" y="5540"/>
                  </a:lnTo>
                  <a:lnTo>
                    <a:pt x="6155" y="5568"/>
                  </a:lnTo>
                  <a:lnTo>
                    <a:pt x="6183" y="5596"/>
                  </a:lnTo>
                  <a:lnTo>
                    <a:pt x="6239" y="5568"/>
                  </a:lnTo>
                  <a:lnTo>
                    <a:pt x="6267" y="5568"/>
                  </a:lnTo>
                  <a:lnTo>
                    <a:pt x="6295" y="5512"/>
                  </a:lnTo>
                  <a:lnTo>
                    <a:pt x="6323" y="5428"/>
                  </a:lnTo>
                  <a:lnTo>
                    <a:pt x="6183" y="4981"/>
                  </a:lnTo>
                  <a:lnTo>
                    <a:pt x="6575" y="5148"/>
                  </a:lnTo>
                  <a:lnTo>
                    <a:pt x="6659" y="5148"/>
                  </a:lnTo>
                  <a:lnTo>
                    <a:pt x="6687" y="5120"/>
                  </a:lnTo>
                  <a:lnTo>
                    <a:pt x="6715" y="5092"/>
                  </a:lnTo>
                  <a:lnTo>
                    <a:pt x="6743" y="5036"/>
                  </a:lnTo>
                  <a:lnTo>
                    <a:pt x="6715" y="5008"/>
                  </a:lnTo>
                  <a:lnTo>
                    <a:pt x="6715" y="4953"/>
                  </a:lnTo>
                  <a:lnTo>
                    <a:pt x="6659" y="4925"/>
                  </a:lnTo>
                  <a:lnTo>
                    <a:pt x="6267" y="4757"/>
                  </a:lnTo>
                  <a:lnTo>
                    <a:pt x="6687" y="4561"/>
                  </a:lnTo>
                  <a:lnTo>
                    <a:pt x="6743" y="4505"/>
                  </a:lnTo>
                  <a:lnTo>
                    <a:pt x="6771" y="4449"/>
                  </a:lnTo>
                  <a:lnTo>
                    <a:pt x="6743" y="4393"/>
                  </a:lnTo>
                  <a:lnTo>
                    <a:pt x="6715" y="4365"/>
                  </a:lnTo>
                  <a:lnTo>
                    <a:pt x="6687" y="4337"/>
                  </a:lnTo>
                  <a:lnTo>
                    <a:pt x="6603" y="4337"/>
                  </a:lnTo>
                  <a:lnTo>
                    <a:pt x="6323" y="4477"/>
                  </a:lnTo>
                  <a:lnTo>
                    <a:pt x="6015" y="4645"/>
                  </a:lnTo>
                  <a:lnTo>
                    <a:pt x="5344" y="4337"/>
                  </a:lnTo>
                  <a:lnTo>
                    <a:pt x="6239" y="3889"/>
                  </a:lnTo>
                  <a:lnTo>
                    <a:pt x="6267" y="3833"/>
                  </a:lnTo>
                  <a:lnTo>
                    <a:pt x="6295" y="3778"/>
                  </a:lnTo>
                  <a:lnTo>
                    <a:pt x="6267" y="3722"/>
                  </a:lnTo>
                  <a:lnTo>
                    <a:pt x="6239" y="3694"/>
                  </a:lnTo>
                  <a:lnTo>
                    <a:pt x="6211" y="3666"/>
                  </a:lnTo>
                  <a:lnTo>
                    <a:pt x="6127" y="3666"/>
                  </a:lnTo>
                  <a:lnTo>
                    <a:pt x="5120" y="4197"/>
                  </a:lnTo>
                  <a:lnTo>
                    <a:pt x="5092" y="4225"/>
                  </a:lnTo>
                  <a:lnTo>
                    <a:pt x="4057" y="3750"/>
                  </a:lnTo>
                  <a:lnTo>
                    <a:pt x="3973" y="3414"/>
                  </a:lnTo>
                  <a:lnTo>
                    <a:pt x="4924" y="2686"/>
                  </a:lnTo>
                  <a:lnTo>
                    <a:pt x="4952" y="2714"/>
                  </a:lnTo>
                  <a:lnTo>
                    <a:pt x="6043" y="2966"/>
                  </a:lnTo>
                  <a:lnTo>
                    <a:pt x="6099" y="2994"/>
                  </a:lnTo>
                  <a:lnTo>
                    <a:pt x="6127" y="2966"/>
                  </a:lnTo>
                  <a:lnTo>
                    <a:pt x="6155" y="2938"/>
                  </a:lnTo>
                  <a:lnTo>
                    <a:pt x="6183" y="2882"/>
                  </a:lnTo>
                  <a:lnTo>
                    <a:pt x="6183" y="2854"/>
                  </a:lnTo>
                  <a:lnTo>
                    <a:pt x="6155" y="2798"/>
                  </a:lnTo>
                  <a:lnTo>
                    <a:pt x="6099" y="2742"/>
                  </a:lnTo>
                  <a:lnTo>
                    <a:pt x="5120" y="2519"/>
                  </a:lnTo>
                  <a:lnTo>
                    <a:pt x="5735" y="2043"/>
                  </a:lnTo>
                  <a:lnTo>
                    <a:pt x="6043" y="2155"/>
                  </a:lnTo>
                  <a:lnTo>
                    <a:pt x="6351" y="2211"/>
                  </a:lnTo>
                  <a:lnTo>
                    <a:pt x="6435" y="2211"/>
                  </a:lnTo>
                  <a:lnTo>
                    <a:pt x="6463" y="2183"/>
                  </a:lnTo>
                  <a:lnTo>
                    <a:pt x="6491" y="2127"/>
                  </a:lnTo>
                  <a:lnTo>
                    <a:pt x="6491" y="2071"/>
                  </a:lnTo>
                  <a:lnTo>
                    <a:pt x="6463" y="2043"/>
                  </a:lnTo>
                  <a:lnTo>
                    <a:pt x="6407" y="1987"/>
                  </a:lnTo>
                  <a:lnTo>
                    <a:pt x="5959" y="1875"/>
                  </a:lnTo>
                  <a:lnTo>
                    <a:pt x="6295" y="1623"/>
                  </a:lnTo>
                  <a:lnTo>
                    <a:pt x="6323" y="1595"/>
                  </a:lnTo>
                  <a:lnTo>
                    <a:pt x="6323" y="1539"/>
                  </a:lnTo>
                  <a:lnTo>
                    <a:pt x="6323" y="1511"/>
                  </a:lnTo>
                  <a:lnTo>
                    <a:pt x="6323" y="1456"/>
                  </a:lnTo>
                  <a:lnTo>
                    <a:pt x="6295" y="1428"/>
                  </a:lnTo>
                  <a:lnTo>
                    <a:pt x="6155" y="1428"/>
                  </a:lnTo>
                  <a:lnTo>
                    <a:pt x="5791" y="1679"/>
                  </a:lnTo>
                  <a:lnTo>
                    <a:pt x="5847" y="1232"/>
                  </a:lnTo>
                  <a:lnTo>
                    <a:pt x="5819" y="1148"/>
                  </a:lnTo>
                  <a:lnTo>
                    <a:pt x="5763" y="1120"/>
                  </a:lnTo>
                  <a:lnTo>
                    <a:pt x="5735" y="1092"/>
                  </a:lnTo>
                  <a:lnTo>
                    <a:pt x="5679" y="1092"/>
                  </a:lnTo>
                  <a:lnTo>
                    <a:pt x="5652" y="1120"/>
                  </a:lnTo>
                  <a:lnTo>
                    <a:pt x="5624" y="1148"/>
                  </a:lnTo>
                  <a:lnTo>
                    <a:pt x="5596" y="1204"/>
                  </a:lnTo>
                  <a:lnTo>
                    <a:pt x="5568" y="1791"/>
                  </a:lnTo>
                  <a:lnTo>
                    <a:pt x="5260" y="2043"/>
                  </a:lnTo>
                  <a:lnTo>
                    <a:pt x="4980" y="2295"/>
                  </a:lnTo>
                  <a:lnTo>
                    <a:pt x="5008" y="1288"/>
                  </a:lnTo>
                  <a:lnTo>
                    <a:pt x="5008" y="1232"/>
                  </a:lnTo>
                  <a:lnTo>
                    <a:pt x="4952" y="1176"/>
                  </a:lnTo>
                  <a:lnTo>
                    <a:pt x="4868" y="1176"/>
                  </a:lnTo>
                  <a:lnTo>
                    <a:pt x="4840" y="1204"/>
                  </a:lnTo>
                  <a:lnTo>
                    <a:pt x="4812" y="1232"/>
                  </a:lnTo>
                  <a:lnTo>
                    <a:pt x="4784" y="1288"/>
                  </a:lnTo>
                  <a:lnTo>
                    <a:pt x="4728" y="2407"/>
                  </a:lnTo>
                  <a:lnTo>
                    <a:pt x="4728" y="2463"/>
                  </a:lnTo>
                  <a:lnTo>
                    <a:pt x="3833" y="3106"/>
                  </a:lnTo>
                  <a:lnTo>
                    <a:pt x="3469" y="2994"/>
                  </a:lnTo>
                  <a:lnTo>
                    <a:pt x="3329" y="1819"/>
                  </a:lnTo>
                  <a:lnTo>
                    <a:pt x="3357" y="1819"/>
                  </a:lnTo>
                  <a:lnTo>
                    <a:pt x="4141" y="1008"/>
                  </a:lnTo>
                  <a:lnTo>
                    <a:pt x="4169" y="952"/>
                  </a:lnTo>
                  <a:lnTo>
                    <a:pt x="4169" y="924"/>
                  </a:lnTo>
                  <a:lnTo>
                    <a:pt x="4169" y="868"/>
                  </a:lnTo>
                  <a:lnTo>
                    <a:pt x="4141" y="840"/>
                  </a:lnTo>
                  <a:lnTo>
                    <a:pt x="4113" y="812"/>
                  </a:lnTo>
                  <a:lnTo>
                    <a:pt x="4029" y="812"/>
                  </a:lnTo>
                  <a:lnTo>
                    <a:pt x="3973" y="840"/>
                  </a:lnTo>
                  <a:lnTo>
                    <a:pt x="3302" y="1567"/>
                  </a:lnTo>
                  <a:lnTo>
                    <a:pt x="3190" y="812"/>
                  </a:lnTo>
                  <a:lnTo>
                    <a:pt x="3413" y="588"/>
                  </a:lnTo>
                  <a:lnTo>
                    <a:pt x="3637" y="336"/>
                  </a:lnTo>
                  <a:lnTo>
                    <a:pt x="3665" y="308"/>
                  </a:lnTo>
                  <a:lnTo>
                    <a:pt x="3665" y="253"/>
                  </a:lnTo>
                  <a:lnTo>
                    <a:pt x="3665" y="225"/>
                  </a:lnTo>
                  <a:lnTo>
                    <a:pt x="3637" y="197"/>
                  </a:lnTo>
                  <a:lnTo>
                    <a:pt x="3609" y="169"/>
                  </a:lnTo>
                  <a:lnTo>
                    <a:pt x="3553" y="141"/>
                  </a:lnTo>
                  <a:lnTo>
                    <a:pt x="3525" y="169"/>
                  </a:lnTo>
                  <a:lnTo>
                    <a:pt x="3469" y="197"/>
                  </a:lnTo>
                  <a:lnTo>
                    <a:pt x="3162" y="532"/>
                  </a:lnTo>
                  <a:lnTo>
                    <a:pt x="3106" y="113"/>
                  </a:lnTo>
                  <a:lnTo>
                    <a:pt x="3078" y="57"/>
                  </a:lnTo>
                  <a:lnTo>
                    <a:pt x="3050" y="29"/>
                  </a:lnTo>
                  <a:lnTo>
                    <a:pt x="302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0"/>
            <p:cNvSpPr/>
            <p:nvPr/>
          </p:nvSpPr>
          <p:spPr>
            <a:xfrm>
              <a:off x="6351743" y="1999050"/>
              <a:ext cx="243238" cy="241475"/>
            </a:xfrm>
            <a:custGeom>
              <a:rect b="b" l="l" r="r" t="t"/>
              <a:pathLst>
                <a:path extrusionOk="0" h="3834" w="3862">
                  <a:moveTo>
                    <a:pt x="1903" y="1763"/>
                  </a:moveTo>
                  <a:lnTo>
                    <a:pt x="1959" y="1791"/>
                  </a:lnTo>
                  <a:lnTo>
                    <a:pt x="2015" y="1791"/>
                  </a:lnTo>
                  <a:lnTo>
                    <a:pt x="2043" y="1847"/>
                  </a:lnTo>
                  <a:lnTo>
                    <a:pt x="2043" y="1875"/>
                  </a:lnTo>
                  <a:lnTo>
                    <a:pt x="2043" y="1931"/>
                  </a:lnTo>
                  <a:lnTo>
                    <a:pt x="2015" y="1987"/>
                  </a:lnTo>
                  <a:lnTo>
                    <a:pt x="1987" y="2015"/>
                  </a:lnTo>
                  <a:lnTo>
                    <a:pt x="1931" y="2043"/>
                  </a:lnTo>
                  <a:lnTo>
                    <a:pt x="1875" y="2043"/>
                  </a:lnTo>
                  <a:lnTo>
                    <a:pt x="1847" y="2015"/>
                  </a:lnTo>
                  <a:lnTo>
                    <a:pt x="1819" y="1959"/>
                  </a:lnTo>
                  <a:lnTo>
                    <a:pt x="1791" y="1931"/>
                  </a:lnTo>
                  <a:lnTo>
                    <a:pt x="1791" y="1875"/>
                  </a:lnTo>
                  <a:lnTo>
                    <a:pt x="1819" y="1819"/>
                  </a:lnTo>
                  <a:lnTo>
                    <a:pt x="1847" y="1791"/>
                  </a:lnTo>
                  <a:lnTo>
                    <a:pt x="1903" y="1763"/>
                  </a:lnTo>
                  <a:close/>
                  <a:moveTo>
                    <a:pt x="2406" y="0"/>
                  </a:moveTo>
                  <a:lnTo>
                    <a:pt x="2378" y="28"/>
                  </a:lnTo>
                  <a:lnTo>
                    <a:pt x="2322" y="252"/>
                  </a:lnTo>
                  <a:lnTo>
                    <a:pt x="2183" y="28"/>
                  </a:lnTo>
                  <a:lnTo>
                    <a:pt x="2099" y="28"/>
                  </a:lnTo>
                  <a:lnTo>
                    <a:pt x="2071" y="56"/>
                  </a:lnTo>
                  <a:lnTo>
                    <a:pt x="2071" y="112"/>
                  </a:lnTo>
                  <a:lnTo>
                    <a:pt x="2266" y="392"/>
                  </a:lnTo>
                  <a:lnTo>
                    <a:pt x="2155" y="784"/>
                  </a:lnTo>
                  <a:lnTo>
                    <a:pt x="1847" y="336"/>
                  </a:lnTo>
                  <a:lnTo>
                    <a:pt x="1763" y="336"/>
                  </a:lnTo>
                  <a:lnTo>
                    <a:pt x="1735" y="364"/>
                  </a:lnTo>
                  <a:lnTo>
                    <a:pt x="1735" y="420"/>
                  </a:lnTo>
                  <a:lnTo>
                    <a:pt x="2099" y="924"/>
                  </a:lnTo>
                  <a:lnTo>
                    <a:pt x="2099" y="952"/>
                  </a:lnTo>
                  <a:lnTo>
                    <a:pt x="1931" y="1539"/>
                  </a:lnTo>
                  <a:lnTo>
                    <a:pt x="1735" y="1595"/>
                  </a:lnTo>
                  <a:lnTo>
                    <a:pt x="1287" y="1147"/>
                  </a:lnTo>
                  <a:lnTo>
                    <a:pt x="1315" y="1119"/>
                  </a:lnTo>
                  <a:lnTo>
                    <a:pt x="1371" y="504"/>
                  </a:lnTo>
                  <a:lnTo>
                    <a:pt x="1371" y="476"/>
                  </a:lnTo>
                  <a:lnTo>
                    <a:pt x="1315" y="448"/>
                  </a:lnTo>
                  <a:lnTo>
                    <a:pt x="1259" y="448"/>
                  </a:lnTo>
                  <a:lnTo>
                    <a:pt x="1259" y="504"/>
                  </a:lnTo>
                  <a:lnTo>
                    <a:pt x="1175" y="1036"/>
                  </a:lnTo>
                  <a:lnTo>
                    <a:pt x="896" y="756"/>
                  </a:lnTo>
                  <a:lnTo>
                    <a:pt x="952" y="392"/>
                  </a:lnTo>
                  <a:lnTo>
                    <a:pt x="924" y="364"/>
                  </a:lnTo>
                  <a:lnTo>
                    <a:pt x="896" y="336"/>
                  </a:lnTo>
                  <a:lnTo>
                    <a:pt x="840" y="336"/>
                  </a:lnTo>
                  <a:lnTo>
                    <a:pt x="812" y="392"/>
                  </a:lnTo>
                  <a:lnTo>
                    <a:pt x="784" y="644"/>
                  </a:lnTo>
                  <a:lnTo>
                    <a:pt x="616" y="476"/>
                  </a:lnTo>
                  <a:lnTo>
                    <a:pt x="588" y="448"/>
                  </a:lnTo>
                  <a:lnTo>
                    <a:pt x="532" y="476"/>
                  </a:lnTo>
                  <a:lnTo>
                    <a:pt x="504" y="532"/>
                  </a:lnTo>
                  <a:lnTo>
                    <a:pt x="532" y="560"/>
                  </a:lnTo>
                  <a:lnTo>
                    <a:pt x="700" y="728"/>
                  </a:lnTo>
                  <a:lnTo>
                    <a:pt x="448" y="756"/>
                  </a:lnTo>
                  <a:lnTo>
                    <a:pt x="392" y="784"/>
                  </a:lnTo>
                  <a:lnTo>
                    <a:pt x="364" y="812"/>
                  </a:lnTo>
                  <a:lnTo>
                    <a:pt x="392" y="868"/>
                  </a:lnTo>
                  <a:lnTo>
                    <a:pt x="448" y="868"/>
                  </a:lnTo>
                  <a:lnTo>
                    <a:pt x="784" y="840"/>
                  </a:lnTo>
                  <a:lnTo>
                    <a:pt x="1064" y="1147"/>
                  </a:lnTo>
                  <a:lnTo>
                    <a:pt x="532" y="1203"/>
                  </a:lnTo>
                  <a:lnTo>
                    <a:pt x="504" y="1203"/>
                  </a:lnTo>
                  <a:lnTo>
                    <a:pt x="476" y="1259"/>
                  </a:lnTo>
                  <a:lnTo>
                    <a:pt x="504" y="1315"/>
                  </a:lnTo>
                  <a:lnTo>
                    <a:pt x="560" y="1315"/>
                  </a:lnTo>
                  <a:lnTo>
                    <a:pt x="1147" y="1259"/>
                  </a:lnTo>
                  <a:lnTo>
                    <a:pt x="1175" y="1259"/>
                  </a:lnTo>
                  <a:lnTo>
                    <a:pt x="1595" y="1707"/>
                  </a:lnTo>
                  <a:lnTo>
                    <a:pt x="1567" y="1903"/>
                  </a:lnTo>
                  <a:lnTo>
                    <a:pt x="952" y="2071"/>
                  </a:lnTo>
                  <a:lnTo>
                    <a:pt x="924" y="2043"/>
                  </a:lnTo>
                  <a:lnTo>
                    <a:pt x="448" y="1679"/>
                  </a:lnTo>
                  <a:lnTo>
                    <a:pt x="392" y="1679"/>
                  </a:lnTo>
                  <a:lnTo>
                    <a:pt x="364" y="1707"/>
                  </a:lnTo>
                  <a:lnTo>
                    <a:pt x="336" y="1763"/>
                  </a:lnTo>
                  <a:lnTo>
                    <a:pt x="364" y="1791"/>
                  </a:lnTo>
                  <a:lnTo>
                    <a:pt x="812" y="2099"/>
                  </a:lnTo>
                  <a:lnTo>
                    <a:pt x="420" y="2211"/>
                  </a:lnTo>
                  <a:lnTo>
                    <a:pt x="140" y="2015"/>
                  </a:lnTo>
                  <a:lnTo>
                    <a:pt x="84" y="1987"/>
                  </a:lnTo>
                  <a:lnTo>
                    <a:pt x="28" y="2015"/>
                  </a:lnTo>
                  <a:lnTo>
                    <a:pt x="28" y="2071"/>
                  </a:lnTo>
                  <a:lnTo>
                    <a:pt x="56" y="2099"/>
                  </a:lnTo>
                  <a:lnTo>
                    <a:pt x="252" y="2267"/>
                  </a:lnTo>
                  <a:lnTo>
                    <a:pt x="28" y="2322"/>
                  </a:lnTo>
                  <a:lnTo>
                    <a:pt x="0" y="2350"/>
                  </a:lnTo>
                  <a:lnTo>
                    <a:pt x="0" y="2406"/>
                  </a:lnTo>
                  <a:lnTo>
                    <a:pt x="28" y="2434"/>
                  </a:lnTo>
                  <a:lnTo>
                    <a:pt x="56" y="2434"/>
                  </a:lnTo>
                  <a:lnTo>
                    <a:pt x="308" y="2378"/>
                  </a:lnTo>
                  <a:lnTo>
                    <a:pt x="196" y="2602"/>
                  </a:lnTo>
                  <a:lnTo>
                    <a:pt x="168" y="2658"/>
                  </a:lnTo>
                  <a:lnTo>
                    <a:pt x="224" y="2714"/>
                  </a:lnTo>
                  <a:lnTo>
                    <a:pt x="252" y="2714"/>
                  </a:lnTo>
                  <a:lnTo>
                    <a:pt x="308" y="2658"/>
                  </a:lnTo>
                  <a:lnTo>
                    <a:pt x="448" y="2378"/>
                  </a:lnTo>
                  <a:lnTo>
                    <a:pt x="840" y="2267"/>
                  </a:lnTo>
                  <a:lnTo>
                    <a:pt x="616" y="2742"/>
                  </a:lnTo>
                  <a:lnTo>
                    <a:pt x="616" y="2798"/>
                  </a:lnTo>
                  <a:lnTo>
                    <a:pt x="644" y="2826"/>
                  </a:lnTo>
                  <a:lnTo>
                    <a:pt x="700" y="2826"/>
                  </a:lnTo>
                  <a:lnTo>
                    <a:pt x="728" y="2798"/>
                  </a:lnTo>
                  <a:lnTo>
                    <a:pt x="980" y="2239"/>
                  </a:lnTo>
                  <a:lnTo>
                    <a:pt x="980" y="2211"/>
                  </a:lnTo>
                  <a:lnTo>
                    <a:pt x="1595" y="2071"/>
                  </a:lnTo>
                  <a:lnTo>
                    <a:pt x="1735" y="2211"/>
                  </a:lnTo>
                  <a:lnTo>
                    <a:pt x="1567" y="2826"/>
                  </a:lnTo>
                  <a:lnTo>
                    <a:pt x="1539" y="2826"/>
                  </a:lnTo>
                  <a:lnTo>
                    <a:pt x="980" y="3078"/>
                  </a:lnTo>
                  <a:lnTo>
                    <a:pt x="952" y="3106"/>
                  </a:lnTo>
                  <a:lnTo>
                    <a:pt x="952" y="3162"/>
                  </a:lnTo>
                  <a:lnTo>
                    <a:pt x="1008" y="3190"/>
                  </a:lnTo>
                  <a:lnTo>
                    <a:pt x="1036" y="3190"/>
                  </a:lnTo>
                  <a:lnTo>
                    <a:pt x="1539" y="2966"/>
                  </a:lnTo>
                  <a:lnTo>
                    <a:pt x="1427" y="3386"/>
                  </a:lnTo>
                  <a:lnTo>
                    <a:pt x="1119" y="3497"/>
                  </a:lnTo>
                  <a:lnTo>
                    <a:pt x="1064" y="3553"/>
                  </a:lnTo>
                  <a:lnTo>
                    <a:pt x="1091" y="3581"/>
                  </a:lnTo>
                  <a:lnTo>
                    <a:pt x="1119" y="3637"/>
                  </a:lnTo>
                  <a:lnTo>
                    <a:pt x="1175" y="3609"/>
                  </a:lnTo>
                  <a:lnTo>
                    <a:pt x="1399" y="3525"/>
                  </a:lnTo>
                  <a:lnTo>
                    <a:pt x="1343" y="3749"/>
                  </a:lnTo>
                  <a:lnTo>
                    <a:pt x="1343" y="3777"/>
                  </a:lnTo>
                  <a:lnTo>
                    <a:pt x="1371" y="3833"/>
                  </a:lnTo>
                  <a:lnTo>
                    <a:pt x="1427" y="3805"/>
                  </a:lnTo>
                  <a:lnTo>
                    <a:pt x="1455" y="3777"/>
                  </a:lnTo>
                  <a:lnTo>
                    <a:pt x="1539" y="3553"/>
                  </a:lnTo>
                  <a:lnTo>
                    <a:pt x="1679" y="3777"/>
                  </a:lnTo>
                  <a:lnTo>
                    <a:pt x="1707" y="3805"/>
                  </a:lnTo>
                  <a:lnTo>
                    <a:pt x="1763" y="3777"/>
                  </a:lnTo>
                  <a:lnTo>
                    <a:pt x="1791" y="3749"/>
                  </a:lnTo>
                  <a:lnTo>
                    <a:pt x="1763" y="3693"/>
                  </a:lnTo>
                  <a:lnTo>
                    <a:pt x="1567" y="3414"/>
                  </a:lnTo>
                  <a:lnTo>
                    <a:pt x="1679" y="3022"/>
                  </a:lnTo>
                  <a:lnTo>
                    <a:pt x="1987" y="3469"/>
                  </a:lnTo>
                  <a:lnTo>
                    <a:pt x="2043" y="3497"/>
                  </a:lnTo>
                  <a:lnTo>
                    <a:pt x="2071" y="3469"/>
                  </a:lnTo>
                  <a:lnTo>
                    <a:pt x="2099" y="3442"/>
                  </a:lnTo>
                  <a:lnTo>
                    <a:pt x="2099" y="3386"/>
                  </a:lnTo>
                  <a:lnTo>
                    <a:pt x="1763" y="2882"/>
                  </a:lnTo>
                  <a:lnTo>
                    <a:pt x="1735" y="2854"/>
                  </a:lnTo>
                  <a:lnTo>
                    <a:pt x="1903" y="2267"/>
                  </a:lnTo>
                  <a:lnTo>
                    <a:pt x="2099" y="2211"/>
                  </a:lnTo>
                  <a:lnTo>
                    <a:pt x="2546" y="2658"/>
                  </a:lnTo>
                  <a:lnTo>
                    <a:pt x="2546" y="2686"/>
                  </a:lnTo>
                  <a:lnTo>
                    <a:pt x="2462" y="3302"/>
                  </a:lnTo>
                  <a:lnTo>
                    <a:pt x="2490" y="3330"/>
                  </a:lnTo>
                  <a:lnTo>
                    <a:pt x="2518" y="3358"/>
                  </a:lnTo>
                  <a:lnTo>
                    <a:pt x="2574" y="3358"/>
                  </a:lnTo>
                  <a:lnTo>
                    <a:pt x="2602" y="3302"/>
                  </a:lnTo>
                  <a:lnTo>
                    <a:pt x="2658" y="2770"/>
                  </a:lnTo>
                  <a:lnTo>
                    <a:pt x="2938" y="3050"/>
                  </a:lnTo>
                  <a:lnTo>
                    <a:pt x="2910" y="3414"/>
                  </a:lnTo>
                  <a:lnTo>
                    <a:pt x="2910" y="3442"/>
                  </a:lnTo>
                  <a:lnTo>
                    <a:pt x="2966" y="3469"/>
                  </a:lnTo>
                  <a:lnTo>
                    <a:pt x="2994" y="3469"/>
                  </a:lnTo>
                  <a:lnTo>
                    <a:pt x="3022" y="3414"/>
                  </a:lnTo>
                  <a:lnTo>
                    <a:pt x="3050" y="3162"/>
                  </a:lnTo>
                  <a:lnTo>
                    <a:pt x="3218" y="3330"/>
                  </a:lnTo>
                  <a:lnTo>
                    <a:pt x="3274" y="3358"/>
                  </a:lnTo>
                  <a:lnTo>
                    <a:pt x="3302" y="3330"/>
                  </a:lnTo>
                  <a:lnTo>
                    <a:pt x="3330" y="3274"/>
                  </a:lnTo>
                  <a:lnTo>
                    <a:pt x="3302" y="3246"/>
                  </a:lnTo>
                  <a:lnTo>
                    <a:pt x="3162" y="3078"/>
                  </a:lnTo>
                  <a:lnTo>
                    <a:pt x="3414" y="3050"/>
                  </a:lnTo>
                  <a:lnTo>
                    <a:pt x="3441" y="3022"/>
                  </a:lnTo>
                  <a:lnTo>
                    <a:pt x="3469" y="2994"/>
                  </a:lnTo>
                  <a:lnTo>
                    <a:pt x="3441" y="2938"/>
                  </a:lnTo>
                  <a:lnTo>
                    <a:pt x="3386" y="2938"/>
                  </a:lnTo>
                  <a:lnTo>
                    <a:pt x="3050" y="2966"/>
                  </a:lnTo>
                  <a:lnTo>
                    <a:pt x="2770" y="2658"/>
                  </a:lnTo>
                  <a:lnTo>
                    <a:pt x="3302" y="2630"/>
                  </a:lnTo>
                  <a:lnTo>
                    <a:pt x="3358" y="2602"/>
                  </a:lnTo>
                  <a:lnTo>
                    <a:pt x="3358" y="2546"/>
                  </a:lnTo>
                  <a:lnTo>
                    <a:pt x="3330" y="2518"/>
                  </a:lnTo>
                  <a:lnTo>
                    <a:pt x="3302" y="2490"/>
                  </a:lnTo>
                  <a:lnTo>
                    <a:pt x="2686" y="2546"/>
                  </a:lnTo>
                  <a:lnTo>
                    <a:pt x="2658" y="2546"/>
                  </a:lnTo>
                  <a:lnTo>
                    <a:pt x="2211" y="2071"/>
                  </a:lnTo>
                  <a:lnTo>
                    <a:pt x="2294" y="1903"/>
                  </a:lnTo>
                  <a:lnTo>
                    <a:pt x="2882" y="1735"/>
                  </a:lnTo>
                  <a:lnTo>
                    <a:pt x="2910" y="1763"/>
                  </a:lnTo>
                  <a:lnTo>
                    <a:pt x="3414" y="2127"/>
                  </a:lnTo>
                  <a:lnTo>
                    <a:pt x="3441" y="2127"/>
                  </a:lnTo>
                  <a:lnTo>
                    <a:pt x="3497" y="2099"/>
                  </a:lnTo>
                  <a:lnTo>
                    <a:pt x="3497" y="2071"/>
                  </a:lnTo>
                  <a:lnTo>
                    <a:pt x="3469" y="2015"/>
                  </a:lnTo>
                  <a:lnTo>
                    <a:pt x="3050" y="1707"/>
                  </a:lnTo>
                  <a:lnTo>
                    <a:pt x="3441" y="1595"/>
                  </a:lnTo>
                  <a:lnTo>
                    <a:pt x="3721" y="1819"/>
                  </a:lnTo>
                  <a:lnTo>
                    <a:pt x="3777" y="1819"/>
                  </a:lnTo>
                  <a:lnTo>
                    <a:pt x="3805" y="1791"/>
                  </a:lnTo>
                  <a:lnTo>
                    <a:pt x="3805" y="1735"/>
                  </a:lnTo>
                  <a:lnTo>
                    <a:pt x="3777" y="1707"/>
                  </a:lnTo>
                  <a:lnTo>
                    <a:pt x="3581" y="1567"/>
                  </a:lnTo>
                  <a:lnTo>
                    <a:pt x="3805" y="1483"/>
                  </a:lnTo>
                  <a:lnTo>
                    <a:pt x="3833" y="1455"/>
                  </a:lnTo>
                  <a:lnTo>
                    <a:pt x="3861" y="1427"/>
                  </a:lnTo>
                  <a:lnTo>
                    <a:pt x="3833" y="1371"/>
                  </a:lnTo>
                  <a:lnTo>
                    <a:pt x="3777" y="1371"/>
                  </a:lnTo>
                  <a:lnTo>
                    <a:pt x="3553" y="1427"/>
                  </a:lnTo>
                  <a:lnTo>
                    <a:pt x="3665" y="1203"/>
                  </a:lnTo>
                  <a:lnTo>
                    <a:pt x="3665" y="1147"/>
                  </a:lnTo>
                  <a:lnTo>
                    <a:pt x="3637" y="1119"/>
                  </a:lnTo>
                  <a:lnTo>
                    <a:pt x="3581" y="1092"/>
                  </a:lnTo>
                  <a:lnTo>
                    <a:pt x="3553" y="1147"/>
                  </a:lnTo>
                  <a:lnTo>
                    <a:pt x="3414" y="1455"/>
                  </a:lnTo>
                  <a:lnTo>
                    <a:pt x="2994" y="1539"/>
                  </a:lnTo>
                  <a:lnTo>
                    <a:pt x="3246" y="1064"/>
                  </a:lnTo>
                  <a:lnTo>
                    <a:pt x="3246" y="1008"/>
                  </a:lnTo>
                  <a:lnTo>
                    <a:pt x="3190" y="980"/>
                  </a:lnTo>
                  <a:lnTo>
                    <a:pt x="3162" y="980"/>
                  </a:lnTo>
                  <a:lnTo>
                    <a:pt x="3106" y="1008"/>
                  </a:lnTo>
                  <a:lnTo>
                    <a:pt x="2854" y="1567"/>
                  </a:lnTo>
                  <a:lnTo>
                    <a:pt x="2854" y="1595"/>
                  </a:lnTo>
                  <a:lnTo>
                    <a:pt x="2211" y="1735"/>
                  </a:lnTo>
                  <a:lnTo>
                    <a:pt x="2099" y="1567"/>
                  </a:lnTo>
                  <a:lnTo>
                    <a:pt x="2266" y="980"/>
                  </a:lnTo>
                  <a:lnTo>
                    <a:pt x="2294" y="980"/>
                  </a:lnTo>
                  <a:lnTo>
                    <a:pt x="2854" y="728"/>
                  </a:lnTo>
                  <a:lnTo>
                    <a:pt x="2882" y="700"/>
                  </a:lnTo>
                  <a:lnTo>
                    <a:pt x="2882" y="644"/>
                  </a:lnTo>
                  <a:lnTo>
                    <a:pt x="2854" y="616"/>
                  </a:lnTo>
                  <a:lnTo>
                    <a:pt x="2798" y="616"/>
                  </a:lnTo>
                  <a:lnTo>
                    <a:pt x="2294" y="840"/>
                  </a:lnTo>
                  <a:lnTo>
                    <a:pt x="2406" y="448"/>
                  </a:lnTo>
                  <a:lnTo>
                    <a:pt x="2742" y="308"/>
                  </a:lnTo>
                  <a:lnTo>
                    <a:pt x="2770" y="252"/>
                  </a:lnTo>
                  <a:lnTo>
                    <a:pt x="2770" y="224"/>
                  </a:lnTo>
                  <a:lnTo>
                    <a:pt x="2714" y="196"/>
                  </a:lnTo>
                  <a:lnTo>
                    <a:pt x="2686" y="196"/>
                  </a:lnTo>
                  <a:lnTo>
                    <a:pt x="2434" y="280"/>
                  </a:lnTo>
                  <a:lnTo>
                    <a:pt x="2518" y="56"/>
                  </a:lnTo>
                  <a:lnTo>
                    <a:pt x="2490" y="28"/>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0"/>
            <p:cNvSpPr/>
            <p:nvPr/>
          </p:nvSpPr>
          <p:spPr>
            <a:xfrm>
              <a:off x="4089286" y="1366454"/>
              <a:ext cx="563945" cy="521621"/>
            </a:xfrm>
            <a:custGeom>
              <a:rect b="b" l="l" r="r" t="t"/>
              <a:pathLst>
                <a:path extrusionOk="0" h="8282" w="8954">
                  <a:moveTo>
                    <a:pt x="4449" y="3834"/>
                  </a:moveTo>
                  <a:lnTo>
                    <a:pt x="4589" y="3862"/>
                  </a:lnTo>
                  <a:lnTo>
                    <a:pt x="4673" y="3918"/>
                  </a:lnTo>
                  <a:lnTo>
                    <a:pt x="4729" y="4002"/>
                  </a:lnTo>
                  <a:lnTo>
                    <a:pt x="4757" y="4141"/>
                  </a:lnTo>
                  <a:lnTo>
                    <a:pt x="4757" y="4253"/>
                  </a:lnTo>
                  <a:lnTo>
                    <a:pt x="4701" y="4337"/>
                  </a:lnTo>
                  <a:lnTo>
                    <a:pt x="4589" y="4421"/>
                  </a:lnTo>
                  <a:lnTo>
                    <a:pt x="4477" y="4449"/>
                  </a:lnTo>
                  <a:lnTo>
                    <a:pt x="4365" y="4421"/>
                  </a:lnTo>
                  <a:lnTo>
                    <a:pt x="4281" y="4365"/>
                  </a:lnTo>
                  <a:lnTo>
                    <a:pt x="4197" y="4253"/>
                  </a:lnTo>
                  <a:lnTo>
                    <a:pt x="4169" y="4141"/>
                  </a:lnTo>
                  <a:lnTo>
                    <a:pt x="4197" y="4030"/>
                  </a:lnTo>
                  <a:lnTo>
                    <a:pt x="4253" y="3946"/>
                  </a:lnTo>
                  <a:lnTo>
                    <a:pt x="4337" y="3862"/>
                  </a:lnTo>
                  <a:lnTo>
                    <a:pt x="4449" y="3834"/>
                  </a:lnTo>
                  <a:close/>
                  <a:moveTo>
                    <a:pt x="3330" y="1"/>
                  </a:moveTo>
                  <a:lnTo>
                    <a:pt x="3302" y="29"/>
                  </a:lnTo>
                  <a:lnTo>
                    <a:pt x="3246" y="85"/>
                  </a:lnTo>
                  <a:lnTo>
                    <a:pt x="3022" y="616"/>
                  </a:lnTo>
                  <a:lnTo>
                    <a:pt x="2770" y="113"/>
                  </a:lnTo>
                  <a:lnTo>
                    <a:pt x="2743" y="85"/>
                  </a:lnTo>
                  <a:lnTo>
                    <a:pt x="2715" y="57"/>
                  </a:lnTo>
                  <a:lnTo>
                    <a:pt x="2603" y="57"/>
                  </a:lnTo>
                  <a:lnTo>
                    <a:pt x="2547" y="85"/>
                  </a:lnTo>
                  <a:lnTo>
                    <a:pt x="2519" y="141"/>
                  </a:lnTo>
                  <a:lnTo>
                    <a:pt x="2519" y="197"/>
                  </a:lnTo>
                  <a:lnTo>
                    <a:pt x="2519" y="253"/>
                  </a:lnTo>
                  <a:lnTo>
                    <a:pt x="2743" y="728"/>
                  </a:lnTo>
                  <a:lnTo>
                    <a:pt x="2743" y="728"/>
                  </a:lnTo>
                  <a:lnTo>
                    <a:pt x="2183" y="560"/>
                  </a:lnTo>
                  <a:lnTo>
                    <a:pt x="2127" y="560"/>
                  </a:lnTo>
                  <a:lnTo>
                    <a:pt x="2071" y="588"/>
                  </a:lnTo>
                  <a:lnTo>
                    <a:pt x="2015" y="616"/>
                  </a:lnTo>
                  <a:lnTo>
                    <a:pt x="2015" y="672"/>
                  </a:lnTo>
                  <a:lnTo>
                    <a:pt x="1987" y="728"/>
                  </a:lnTo>
                  <a:lnTo>
                    <a:pt x="2015" y="784"/>
                  </a:lnTo>
                  <a:lnTo>
                    <a:pt x="2043" y="812"/>
                  </a:lnTo>
                  <a:lnTo>
                    <a:pt x="2099" y="840"/>
                  </a:lnTo>
                  <a:lnTo>
                    <a:pt x="2463" y="952"/>
                  </a:lnTo>
                  <a:lnTo>
                    <a:pt x="2882" y="1036"/>
                  </a:lnTo>
                  <a:lnTo>
                    <a:pt x="3246" y="1875"/>
                  </a:lnTo>
                  <a:lnTo>
                    <a:pt x="2071" y="1568"/>
                  </a:lnTo>
                  <a:lnTo>
                    <a:pt x="2015" y="1568"/>
                  </a:lnTo>
                  <a:lnTo>
                    <a:pt x="1959" y="1596"/>
                  </a:lnTo>
                  <a:lnTo>
                    <a:pt x="1903" y="1624"/>
                  </a:lnTo>
                  <a:lnTo>
                    <a:pt x="1875" y="1680"/>
                  </a:lnTo>
                  <a:lnTo>
                    <a:pt x="1875" y="1735"/>
                  </a:lnTo>
                  <a:lnTo>
                    <a:pt x="1903" y="1791"/>
                  </a:lnTo>
                  <a:lnTo>
                    <a:pt x="1931" y="1819"/>
                  </a:lnTo>
                  <a:lnTo>
                    <a:pt x="1987" y="1847"/>
                  </a:lnTo>
                  <a:lnTo>
                    <a:pt x="3330" y="2211"/>
                  </a:lnTo>
                  <a:lnTo>
                    <a:pt x="3386" y="2211"/>
                  </a:lnTo>
                  <a:lnTo>
                    <a:pt x="3973" y="3526"/>
                  </a:lnTo>
                  <a:lnTo>
                    <a:pt x="3694" y="3862"/>
                  </a:lnTo>
                  <a:lnTo>
                    <a:pt x="2295" y="3750"/>
                  </a:lnTo>
                  <a:lnTo>
                    <a:pt x="2267" y="3694"/>
                  </a:lnTo>
                  <a:lnTo>
                    <a:pt x="1484" y="2547"/>
                  </a:lnTo>
                  <a:lnTo>
                    <a:pt x="1456" y="2519"/>
                  </a:lnTo>
                  <a:lnTo>
                    <a:pt x="1400" y="2491"/>
                  </a:lnTo>
                  <a:lnTo>
                    <a:pt x="1344" y="2491"/>
                  </a:lnTo>
                  <a:lnTo>
                    <a:pt x="1288" y="2519"/>
                  </a:lnTo>
                  <a:lnTo>
                    <a:pt x="1260" y="2547"/>
                  </a:lnTo>
                  <a:lnTo>
                    <a:pt x="1232" y="2603"/>
                  </a:lnTo>
                  <a:lnTo>
                    <a:pt x="1232" y="2659"/>
                  </a:lnTo>
                  <a:lnTo>
                    <a:pt x="1260" y="2715"/>
                  </a:lnTo>
                  <a:lnTo>
                    <a:pt x="1931" y="3722"/>
                  </a:lnTo>
                  <a:lnTo>
                    <a:pt x="1008" y="3666"/>
                  </a:lnTo>
                  <a:lnTo>
                    <a:pt x="784" y="3330"/>
                  </a:lnTo>
                  <a:lnTo>
                    <a:pt x="588" y="2994"/>
                  </a:lnTo>
                  <a:lnTo>
                    <a:pt x="532" y="2966"/>
                  </a:lnTo>
                  <a:lnTo>
                    <a:pt x="476" y="2938"/>
                  </a:lnTo>
                  <a:lnTo>
                    <a:pt x="420" y="2938"/>
                  </a:lnTo>
                  <a:lnTo>
                    <a:pt x="393" y="2966"/>
                  </a:lnTo>
                  <a:lnTo>
                    <a:pt x="337" y="2994"/>
                  </a:lnTo>
                  <a:lnTo>
                    <a:pt x="309" y="3050"/>
                  </a:lnTo>
                  <a:lnTo>
                    <a:pt x="337" y="3106"/>
                  </a:lnTo>
                  <a:lnTo>
                    <a:pt x="337" y="3162"/>
                  </a:lnTo>
                  <a:lnTo>
                    <a:pt x="672" y="3638"/>
                  </a:lnTo>
                  <a:lnTo>
                    <a:pt x="141" y="3610"/>
                  </a:lnTo>
                  <a:lnTo>
                    <a:pt x="85" y="3610"/>
                  </a:lnTo>
                  <a:lnTo>
                    <a:pt x="57" y="3638"/>
                  </a:lnTo>
                  <a:lnTo>
                    <a:pt x="1" y="3666"/>
                  </a:lnTo>
                  <a:lnTo>
                    <a:pt x="1" y="3722"/>
                  </a:lnTo>
                  <a:lnTo>
                    <a:pt x="1" y="3778"/>
                  </a:lnTo>
                  <a:lnTo>
                    <a:pt x="29" y="3834"/>
                  </a:lnTo>
                  <a:lnTo>
                    <a:pt x="85" y="3862"/>
                  </a:lnTo>
                  <a:lnTo>
                    <a:pt x="113" y="3890"/>
                  </a:lnTo>
                  <a:lnTo>
                    <a:pt x="644" y="3946"/>
                  </a:lnTo>
                  <a:lnTo>
                    <a:pt x="225" y="4337"/>
                  </a:lnTo>
                  <a:lnTo>
                    <a:pt x="197" y="4393"/>
                  </a:lnTo>
                  <a:lnTo>
                    <a:pt x="197" y="4449"/>
                  </a:lnTo>
                  <a:lnTo>
                    <a:pt x="197" y="4505"/>
                  </a:lnTo>
                  <a:lnTo>
                    <a:pt x="225" y="4533"/>
                  </a:lnTo>
                  <a:lnTo>
                    <a:pt x="281" y="4589"/>
                  </a:lnTo>
                  <a:lnTo>
                    <a:pt x="393" y="4589"/>
                  </a:lnTo>
                  <a:lnTo>
                    <a:pt x="448" y="4561"/>
                  </a:lnTo>
                  <a:lnTo>
                    <a:pt x="700" y="4281"/>
                  </a:lnTo>
                  <a:lnTo>
                    <a:pt x="980" y="3974"/>
                  </a:lnTo>
                  <a:lnTo>
                    <a:pt x="1903" y="4085"/>
                  </a:lnTo>
                  <a:lnTo>
                    <a:pt x="1036" y="4953"/>
                  </a:lnTo>
                  <a:lnTo>
                    <a:pt x="1008" y="4981"/>
                  </a:lnTo>
                  <a:lnTo>
                    <a:pt x="1008" y="5037"/>
                  </a:lnTo>
                  <a:lnTo>
                    <a:pt x="1008" y="5093"/>
                  </a:lnTo>
                  <a:lnTo>
                    <a:pt x="1036" y="5149"/>
                  </a:lnTo>
                  <a:lnTo>
                    <a:pt x="1092" y="5177"/>
                  </a:lnTo>
                  <a:lnTo>
                    <a:pt x="1204" y="5177"/>
                  </a:lnTo>
                  <a:lnTo>
                    <a:pt x="1260" y="5149"/>
                  </a:lnTo>
                  <a:lnTo>
                    <a:pt x="2211" y="4169"/>
                  </a:lnTo>
                  <a:lnTo>
                    <a:pt x="2267" y="4113"/>
                  </a:lnTo>
                  <a:lnTo>
                    <a:pt x="3722" y="4281"/>
                  </a:lnTo>
                  <a:lnTo>
                    <a:pt x="3834" y="4701"/>
                  </a:lnTo>
                  <a:lnTo>
                    <a:pt x="3050" y="5848"/>
                  </a:lnTo>
                  <a:lnTo>
                    <a:pt x="2994" y="5820"/>
                  </a:lnTo>
                  <a:lnTo>
                    <a:pt x="1623" y="5932"/>
                  </a:lnTo>
                  <a:lnTo>
                    <a:pt x="1568" y="5960"/>
                  </a:lnTo>
                  <a:lnTo>
                    <a:pt x="1512" y="5988"/>
                  </a:lnTo>
                  <a:lnTo>
                    <a:pt x="1484" y="6016"/>
                  </a:lnTo>
                  <a:lnTo>
                    <a:pt x="1484" y="6072"/>
                  </a:lnTo>
                  <a:lnTo>
                    <a:pt x="1484" y="6128"/>
                  </a:lnTo>
                  <a:lnTo>
                    <a:pt x="1540" y="6184"/>
                  </a:lnTo>
                  <a:lnTo>
                    <a:pt x="1568" y="6212"/>
                  </a:lnTo>
                  <a:lnTo>
                    <a:pt x="1623" y="6212"/>
                  </a:lnTo>
                  <a:lnTo>
                    <a:pt x="2854" y="6128"/>
                  </a:lnTo>
                  <a:lnTo>
                    <a:pt x="2854" y="6128"/>
                  </a:lnTo>
                  <a:lnTo>
                    <a:pt x="2323" y="6883"/>
                  </a:lnTo>
                  <a:lnTo>
                    <a:pt x="1931" y="6911"/>
                  </a:lnTo>
                  <a:lnTo>
                    <a:pt x="1540" y="6939"/>
                  </a:lnTo>
                  <a:lnTo>
                    <a:pt x="1484" y="6967"/>
                  </a:lnTo>
                  <a:lnTo>
                    <a:pt x="1428" y="6995"/>
                  </a:lnTo>
                  <a:lnTo>
                    <a:pt x="1400" y="7051"/>
                  </a:lnTo>
                  <a:lnTo>
                    <a:pt x="1400" y="7107"/>
                  </a:lnTo>
                  <a:lnTo>
                    <a:pt x="1428" y="7135"/>
                  </a:lnTo>
                  <a:lnTo>
                    <a:pt x="1456" y="7191"/>
                  </a:lnTo>
                  <a:lnTo>
                    <a:pt x="1512" y="7219"/>
                  </a:lnTo>
                  <a:lnTo>
                    <a:pt x="1568" y="7219"/>
                  </a:lnTo>
                  <a:lnTo>
                    <a:pt x="2127" y="7163"/>
                  </a:lnTo>
                  <a:lnTo>
                    <a:pt x="1847" y="7611"/>
                  </a:lnTo>
                  <a:lnTo>
                    <a:pt x="1819" y="7666"/>
                  </a:lnTo>
                  <a:lnTo>
                    <a:pt x="1819" y="7722"/>
                  </a:lnTo>
                  <a:lnTo>
                    <a:pt x="1847" y="7778"/>
                  </a:lnTo>
                  <a:lnTo>
                    <a:pt x="1875" y="7806"/>
                  </a:lnTo>
                  <a:lnTo>
                    <a:pt x="1931" y="7834"/>
                  </a:lnTo>
                  <a:lnTo>
                    <a:pt x="1987" y="7834"/>
                  </a:lnTo>
                  <a:lnTo>
                    <a:pt x="2043" y="7806"/>
                  </a:lnTo>
                  <a:lnTo>
                    <a:pt x="2071" y="7778"/>
                  </a:lnTo>
                  <a:lnTo>
                    <a:pt x="2379" y="7359"/>
                  </a:lnTo>
                  <a:lnTo>
                    <a:pt x="2519" y="7918"/>
                  </a:lnTo>
                  <a:lnTo>
                    <a:pt x="2547" y="7974"/>
                  </a:lnTo>
                  <a:lnTo>
                    <a:pt x="2603" y="8002"/>
                  </a:lnTo>
                  <a:lnTo>
                    <a:pt x="2715" y="8002"/>
                  </a:lnTo>
                  <a:lnTo>
                    <a:pt x="2743" y="7974"/>
                  </a:lnTo>
                  <a:lnTo>
                    <a:pt x="2798" y="7946"/>
                  </a:lnTo>
                  <a:lnTo>
                    <a:pt x="2798" y="7890"/>
                  </a:lnTo>
                  <a:lnTo>
                    <a:pt x="2798" y="7834"/>
                  </a:lnTo>
                  <a:lnTo>
                    <a:pt x="2715" y="7471"/>
                  </a:lnTo>
                  <a:lnTo>
                    <a:pt x="2575" y="7079"/>
                  </a:lnTo>
                  <a:lnTo>
                    <a:pt x="3134" y="6324"/>
                  </a:lnTo>
                  <a:lnTo>
                    <a:pt x="3470" y="7499"/>
                  </a:lnTo>
                  <a:lnTo>
                    <a:pt x="3498" y="7555"/>
                  </a:lnTo>
                  <a:lnTo>
                    <a:pt x="3526" y="7583"/>
                  </a:lnTo>
                  <a:lnTo>
                    <a:pt x="3582" y="7611"/>
                  </a:lnTo>
                  <a:lnTo>
                    <a:pt x="3638" y="7611"/>
                  </a:lnTo>
                  <a:lnTo>
                    <a:pt x="3694" y="7583"/>
                  </a:lnTo>
                  <a:lnTo>
                    <a:pt x="3722" y="7555"/>
                  </a:lnTo>
                  <a:lnTo>
                    <a:pt x="3750" y="7499"/>
                  </a:lnTo>
                  <a:lnTo>
                    <a:pt x="3722" y="7443"/>
                  </a:lnTo>
                  <a:lnTo>
                    <a:pt x="3358" y="6100"/>
                  </a:lnTo>
                  <a:lnTo>
                    <a:pt x="3330" y="6044"/>
                  </a:lnTo>
                  <a:lnTo>
                    <a:pt x="4197" y="4869"/>
                  </a:lnTo>
                  <a:lnTo>
                    <a:pt x="4645" y="4981"/>
                  </a:lnTo>
                  <a:lnTo>
                    <a:pt x="5232" y="6212"/>
                  </a:lnTo>
                  <a:lnTo>
                    <a:pt x="5204" y="6268"/>
                  </a:lnTo>
                  <a:lnTo>
                    <a:pt x="4589" y="7527"/>
                  </a:lnTo>
                  <a:lnTo>
                    <a:pt x="4589" y="7555"/>
                  </a:lnTo>
                  <a:lnTo>
                    <a:pt x="4589" y="7611"/>
                  </a:lnTo>
                  <a:lnTo>
                    <a:pt x="4617" y="7666"/>
                  </a:lnTo>
                  <a:lnTo>
                    <a:pt x="4673" y="7694"/>
                  </a:lnTo>
                  <a:lnTo>
                    <a:pt x="4729" y="7722"/>
                  </a:lnTo>
                  <a:lnTo>
                    <a:pt x="4785" y="7694"/>
                  </a:lnTo>
                  <a:lnTo>
                    <a:pt x="4813" y="7666"/>
                  </a:lnTo>
                  <a:lnTo>
                    <a:pt x="4841" y="7638"/>
                  </a:lnTo>
                  <a:lnTo>
                    <a:pt x="5372" y="6547"/>
                  </a:lnTo>
                  <a:lnTo>
                    <a:pt x="5792" y="7359"/>
                  </a:lnTo>
                  <a:lnTo>
                    <a:pt x="5596" y="7722"/>
                  </a:lnTo>
                  <a:lnTo>
                    <a:pt x="5428" y="8086"/>
                  </a:lnTo>
                  <a:lnTo>
                    <a:pt x="5428" y="8142"/>
                  </a:lnTo>
                  <a:lnTo>
                    <a:pt x="5428" y="8198"/>
                  </a:lnTo>
                  <a:lnTo>
                    <a:pt x="5456" y="8226"/>
                  </a:lnTo>
                  <a:lnTo>
                    <a:pt x="5484" y="8282"/>
                  </a:lnTo>
                  <a:lnTo>
                    <a:pt x="5624" y="8282"/>
                  </a:lnTo>
                  <a:lnTo>
                    <a:pt x="5652" y="8254"/>
                  </a:lnTo>
                  <a:lnTo>
                    <a:pt x="5680" y="8198"/>
                  </a:lnTo>
                  <a:lnTo>
                    <a:pt x="5932" y="7666"/>
                  </a:lnTo>
                  <a:lnTo>
                    <a:pt x="6156" y="8142"/>
                  </a:lnTo>
                  <a:lnTo>
                    <a:pt x="6184" y="8198"/>
                  </a:lnTo>
                  <a:lnTo>
                    <a:pt x="6240" y="8226"/>
                  </a:lnTo>
                  <a:lnTo>
                    <a:pt x="6351" y="8226"/>
                  </a:lnTo>
                  <a:lnTo>
                    <a:pt x="6407" y="8198"/>
                  </a:lnTo>
                  <a:lnTo>
                    <a:pt x="6435" y="8142"/>
                  </a:lnTo>
                  <a:lnTo>
                    <a:pt x="6435" y="8086"/>
                  </a:lnTo>
                  <a:lnTo>
                    <a:pt x="6407" y="8030"/>
                  </a:lnTo>
                  <a:lnTo>
                    <a:pt x="6212" y="7555"/>
                  </a:lnTo>
                  <a:lnTo>
                    <a:pt x="6771" y="7694"/>
                  </a:lnTo>
                  <a:lnTo>
                    <a:pt x="6827" y="7722"/>
                  </a:lnTo>
                  <a:lnTo>
                    <a:pt x="6855" y="7694"/>
                  </a:lnTo>
                  <a:lnTo>
                    <a:pt x="6911" y="7666"/>
                  </a:lnTo>
                  <a:lnTo>
                    <a:pt x="6939" y="7611"/>
                  </a:lnTo>
                  <a:lnTo>
                    <a:pt x="6939" y="7555"/>
                  </a:lnTo>
                  <a:lnTo>
                    <a:pt x="6939" y="7499"/>
                  </a:lnTo>
                  <a:lnTo>
                    <a:pt x="6883" y="7471"/>
                  </a:lnTo>
                  <a:lnTo>
                    <a:pt x="6855" y="7443"/>
                  </a:lnTo>
                  <a:lnTo>
                    <a:pt x="6463" y="7331"/>
                  </a:lnTo>
                  <a:lnTo>
                    <a:pt x="6072" y="7247"/>
                  </a:lnTo>
                  <a:lnTo>
                    <a:pt x="5708" y="6380"/>
                  </a:lnTo>
                  <a:lnTo>
                    <a:pt x="6883" y="6687"/>
                  </a:lnTo>
                  <a:lnTo>
                    <a:pt x="6939" y="6715"/>
                  </a:lnTo>
                  <a:lnTo>
                    <a:pt x="6967" y="6687"/>
                  </a:lnTo>
                  <a:lnTo>
                    <a:pt x="7023" y="6659"/>
                  </a:lnTo>
                  <a:lnTo>
                    <a:pt x="7051" y="6603"/>
                  </a:lnTo>
                  <a:lnTo>
                    <a:pt x="7051" y="6547"/>
                  </a:lnTo>
                  <a:lnTo>
                    <a:pt x="7051" y="6491"/>
                  </a:lnTo>
                  <a:lnTo>
                    <a:pt x="6995" y="6463"/>
                  </a:lnTo>
                  <a:lnTo>
                    <a:pt x="6967" y="6436"/>
                  </a:lnTo>
                  <a:lnTo>
                    <a:pt x="5624" y="6072"/>
                  </a:lnTo>
                  <a:lnTo>
                    <a:pt x="5568" y="6072"/>
                  </a:lnTo>
                  <a:lnTo>
                    <a:pt x="4981" y="4785"/>
                  </a:lnTo>
                  <a:lnTo>
                    <a:pt x="5232" y="4421"/>
                  </a:lnTo>
                  <a:lnTo>
                    <a:pt x="6659" y="4533"/>
                  </a:lnTo>
                  <a:lnTo>
                    <a:pt x="6687" y="4589"/>
                  </a:lnTo>
                  <a:lnTo>
                    <a:pt x="7443" y="5708"/>
                  </a:lnTo>
                  <a:lnTo>
                    <a:pt x="7498" y="5764"/>
                  </a:lnTo>
                  <a:lnTo>
                    <a:pt x="7554" y="5792"/>
                  </a:lnTo>
                  <a:lnTo>
                    <a:pt x="7610" y="5792"/>
                  </a:lnTo>
                  <a:lnTo>
                    <a:pt x="7638" y="5764"/>
                  </a:lnTo>
                  <a:lnTo>
                    <a:pt x="7694" y="5708"/>
                  </a:lnTo>
                  <a:lnTo>
                    <a:pt x="7722" y="5652"/>
                  </a:lnTo>
                  <a:lnTo>
                    <a:pt x="7722" y="5596"/>
                  </a:lnTo>
                  <a:lnTo>
                    <a:pt x="7694" y="5568"/>
                  </a:lnTo>
                  <a:lnTo>
                    <a:pt x="6995" y="4533"/>
                  </a:lnTo>
                  <a:lnTo>
                    <a:pt x="7918" y="4617"/>
                  </a:lnTo>
                  <a:lnTo>
                    <a:pt x="8142" y="4953"/>
                  </a:lnTo>
                  <a:lnTo>
                    <a:pt x="8366" y="5288"/>
                  </a:lnTo>
                  <a:lnTo>
                    <a:pt x="8394" y="5316"/>
                  </a:lnTo>
                  <a:lnTo>
                    <a:pt x="8450" y="5344"/>
                  </a:lnTo>
                  <a:lnTo>
                    <a:pt x="8506" y="5344"/>
                  </a:lnTo>
                  <a:lnTo>
                    <a:pt x="8562" y="5316"/>
                  </a:lnTo>
                  <a:lnTo>
                    <a:pt x="8618" y="5260"/>
                  </a:lnTo>
                  <a:lnTo>
                    <a:pt x="8618" y="5205"/>
                  </a:lnTo>
                  <a:lnTo>
                    <a:pt x="8618" y="5177"/>
                  </a:lnTo>
                  <a:lnTo>
                    <a:pt x="8590" y="5121"/>
                  </a:lnTo>
                  <a:lnTo>
                    <a:pt x="8254" y="4645"/>
                  </a:lnTo>
                  <a:lnTo>
                    <a:pt x="8785" y="4673"/>
                  </a:lnTo>
                  <a:lnTo>
                    <a:pt x="8841" y="4673"/>
                  </a:lnTo>
                  <a:lnTo>
                    <a:pt x="8897" y="4645"/>
                  </a:lnTo>
                  <a:lnTo>
                    <a:pt x="8925" y="4617"/>
                  </a:lnTo>
                  <a:lnTo>
                    <a:pt x="8953" y="4561"/>
                  </a:lnTo>
                  <a:lnTo>
                    <a:pt x="8953" y="4505"/>
                  </a:lnTo>
                  <a:lnTo>
                    <a:pt x="8925" y="4449"/>
                  </a:lnTo>
                  <a:lnTo>
                    <a:pt x="8869" y="4421"/>
                  </a:lnTo>
                  <a:lnTo>
                    <a:pt x="8813" y="4393"/>
                  </a:lnTo>
                  <a:lnTo>
                    <a:pt x="8282" y="4337"/>
                  </a:lnTo>
                  <a:lnTo>
                    <a:pt x="8701" y="3946"/>
                  </a:lnTo>
                  <a:lnTo>
                    <a:pt x="8729" y="3890"/>
                  </a:lnTo>
                  <a:lnTo>
                    <a:pt x="8757" y="3834"/>
                  </a:lnTo>
                  <a:lnTo>
                    <a:pt x="8729" y="3778"/>
                  </a:lnTo>
                  <a:lnTo>
                    <a:pt x="8701" y="3722"/>
                  </a:lnTo>
                  <a:lnTo>
                    <a:pt x="8673" y="3694"/>
                  </a:lnTo>
                  <a:lnTo>
                    <a:pt x="8562" y="3694"/>
                  </a:lnTo>
                  <a:lnTo>
                    <a:pt x="8506" y="3722"/>
                  </a:lnTo>
                  <a:lnTo>
                    <a:pt x="8226" y="4002"/>
                  </a:lnTo>
                  <a:lnTo>
                    <a:pt x="7946" y="4309"/>
                  </a:lnTo>
                  <a:lnTo>
                    <a:pt x="7023" y="4197"/>
                  </a:lnTo>
                  <a:lnTo>
                    <a:pt x="7890" y="3330"/>
                  </a:lnTo>
                  <a:lnTo>
                    <a:pt x="7918" y="3302"/>
                  </a:lnTo>
                  <a:lnTo>
                    <a:pt x="7946" y="3246"/>
                  </a:lnTo>
                  <a:lnTo>
                    <a:pt x="7918" y="3190"/>
                  </a:lnTo>
                  <a:lnTo>
                    <a:pt x="7890" y="3134"/>
                  </a:lnTo>
                  <a:lnTo>
                    <a:pt x="7834" y="3106"/>
                  </a:lnTo>
                  <a:lnTo>
                    <a:pt x="7806" y="3078"/>
                  </a:lnTo>
                  <a:lnTo>
                    <a:pt x="7750" y="3106"/>
                  </a:lnTo>
                  <a:lnTo>
                    <a:pt x="7694" y="3134"/>
                  </a:lnTo>
                  <a:lnTo>
                    <a:pt x="6715" y="4113"/>
                  </a:lnTo>
                  <a:lnTo>
                    <a:pt x="6687" y="4169"/>
                  </a:lnTo>
                  <a:lnTo>
                    <a:pt x="5316" y="4002"/>
                  </a:lnTo>
                  <a:lnTo>
                    <a:pt x="5065" y="3638"/>
                  </a:lnTo>
                  <a:lnTo>
                    <a:pt x="5904" y="2435"/>
                  </a:lnTo>
                  <a:lnTo>
                    <a:pt x="5960" y="2435"/>
                  </a:lnTo>
                  <a:lnTo>
                    <a:pt x="7331" y="2351"/>
                  </a:lnTo>
                  <a:lnTo>
                    <a:pt x="7387" y="2323"/>
                  </a:lnTo>
                  <a:lnTo>
                    <a:pt x="7443" y="2295"/>
                  </a:lnTo>
                  <a:lnTo>
                    <a:pt x="7471" y="2239"/>
                  </a:lnTo>
                  <a:lnTo>
                    <a:pt x="7471" y="2183"/>
                  </a:lnTo>
                  <a:lnTo>
                    <a:pt x="7443" y="2127"/>
                  </a:lnTo>
                  <a:lnTo>
                    <a:pt x="7415" y="2099"/>
                  </a:lnTo>
                  <a:lnTo>
                    <a:pt x="7359" y="2071"/>
                  </a:lnTo>
                  <a:lnTo>
                    <a:pt x="7303" y="2071"/>
                  </a:lnTo>
                  <a:lnTo>
                    <a:pt x="6100" y="2155"/>
                  </a:lnTo>
                  <a:lnTo>
                    <a:pt x="6100" y="2155"/>
                  </a:lnTo>
                  <a:lnTo>
                    <a:pt x="6603" y="1372"/>
                  </a:lnTo>
                  <a:lnTo>
                    <a:pt x="7023" y="1372"/>
                  </a:lnTo>
                  <a:lnTo>
                    <a:pt x="7415" y="1344"/>
                  </a:lnTo>
                  <a:lnTo>
                    <a:pt x="7471" y="1316"/>
                  </a:lnTo>
                  <a:lnTo>
                    <a:pt x="7498" y="1288"/>
                  </a:lnTo>
                  <a:lnTo>
                    <a:pt x="7526" y="1232"/>
                  </a:lnTo>
                  <a:lnTo>
                    <a:pt x="7526" y="1176"/>
                  </a:lnTo>
                  <a:lnTo>
                    <a:pt x="7526" y="1120"/>
                  </a:lnTo>
                  <a:lnTo>
                    <a:pt x="7471" y="1092"/>
                  </a:lnTo>
                  <a:lnTo>
                    <a:pt x="7443" y="1064"/>
                  </a:lnTo>
                  <a:lnTo>
                    <a:pt x="7387" y="1064"/>
                  </a:lnTo>
                  <a:lnTo>
                    <a:pt x="6799" y="1120"/>
                  </a:lnTo>
                  <a:lnTo>
                    <a:pt x="6799" y="1120"/>
                  </a:lnTo>
                  <a:lnTo>
                    <a:pt x="7107" y="672"/>
                  </a:lnTo>
                  <a:lnTo>
                    <a:pt x="7135" y="616"/>
                  </a:lnTo>
                  <a:lnTo>
                    <a:pt x="7135" y="560"/>
                  </a:lnTo>
                  <a:lnTo>
                    <a:pt x="7107" y="505"/>
                  </a:lnTo>
                  <a:lnTo>
                    <a:pt x="7079" y="477"/>
                  </a:lnTo>
                  <a:lnTo>
                    <a:pt x="7023" y="449"/>
                  </a:lnTo>
                  <a:lnTo>
                    <a:pt x="6967" y="449"/>
                  </a:lnTo>
                  <a:lnTo>
                    <a:pt x="6911" y="477"/>
                  </a:lnTo>
                  <a:lnTo>
                    <a:pt x="6883" y="505"/>
                  </a:lnTo>
                  <a:lnTo>
                    <a:pt x="6547" y="924"/>
                  </a:lnTo>
                  <a:lnTo>
                    <a:pt x="6407" y="365"/>
                  </a:lnTo>
                  <a:lnTo>
                    <a:pt x="6379" y="309"/>
                  </a:lnTo>
                  <a:lnTo>
                    <a:pt x="6351" y="281"/>
                  </a:lnTo>
                  <a:lnTo>
                    <a:pt x="6296" y="253"/>
                  </a:lnTo>
                  <a:lnTo>
                    <a:pt x="6240" y="253"/>
                  </a:lnTo>
                  <a:lnTo>
                    <a:pt x="6184" y="281"/>
                  </a:lnTo>
                  <a:lnTo>
                    <a:pt x="6156" y="337"/>
                  </a:lnTo>
                  <a:lnTo>
                    <a:pt x="6128" y="393"/>
                  </a:lnTo>
                  <a:lnTo>
                    <a:pt x="6128" y="449"/>
                  </a:lnTo>
                  <a:lnTo>
                    <a:pt x="6323" y="1120"/>
                  </a:lnTo>
                  <a:lnTo>
                    <a:pt x="6072" y="1540"/>
                  </a:lnTo>
                  <a:lnTo>
                    <a:pt x="5820" y="1959"/>
                  </a:lnTo>
                  <a:lnTo>
                    <a:pt x="5484" y="784"/>
                  </a:lnTo>
                  <a:lnTo>
                    <a:pt x="5456" y="728"/>
                  </a:lnTo>
                  <a:lnTo>
                    <a:pt x="5428" y="700"/>
                  </a:lnTo>
                  <a:lnTo>
                    <a:pt x="5372" y="672"/>
                  </a:lnTo>
                  <a:lnTo>
                    <a:pt x="5316" y="672"/>
                  </a:lnTo>
                  <a:lnTo>
                    <a:pt x="5260" y="700"/>
                  </a:lnTo>
                  <a:lnTo>
                    <a:pt x="5232" y="728"/>
                  </a:lnTo>
                  <a:lnTo>
                    <a:pt x="5204" y="784"/>
                  </a:lnTo>
                  <a:lnTo>
                    <a:pt x="5204" y="840"/>
                  </a:lnTo>
                  <a:lnTo>
                    <a:pt x="5568" y="2183"/>
                  </a:lnTo>
                  <a:lnTo>
                    <a:pt x="5596" y="2239"/>
                  </a:lnTo>
                  <a:lnTo>
                    <a:pt x="4785" y="3358"/>
                  </a:lnTo>
                  <a:lnTo>
                    <a:pt x="4337" y="3358"/>
                  </a:lnTo>
                  <a:lnTo>
                    <a:pt x="3722" y="2043"/>
                  </a:lnTo>
                  <a:lnTo>
                    <a:pt x="3750" y="2015"/>
                  </a:lnTo>
                  <a:lnTo>
                    <a:pt x="4337" y="756"/>
                  </a:lnTo>
                  <a:lnTo>
                    <a:pt x="4365" y="700"/>
                  </a:lnTo>
                  <a:lnTo>
                    <a:pt x="4365" y="644"/>
                  </a:lnTo>
                  <a:lnTo>
                    <a:pt x="4337" y="616"/>
                  </a:lnTo>
                  <a:lnTo>
                    <a:pt x="4281" y="588"/>
                  </a:lnTo>
                  <a:lnTo>
                    <a:pt x="4225" y="560"/>
                  </a:lnTo>
                  <a:lnTo>
                    <a:pt x="4169" y="560"/>
                  </a:lnTo>
                  <a:lnTo>
                    <a:pt x="4141" y="588"/>
                  </a:lnTo>
                  <a:lnTo>
                    <a:pt x="4085" y="644"/>
                  </a:lnTo>
                  <a:lnTo>
                    <a:pt x="3554" y="1735"/>
                  </a:lnTo>
                  <a:lnTo>
                    <a:pt x="3162" y="896"/>
                  </a:lnTo>
                  <a:lnTo>
                    <a:pt x="3358" y="533"/>
                  </a:lnTo>
                  <a:lnTo>
                    <a:pt x="3526" y="197"/>
                  </a:lnTo>
                  <a:lnTo>
                    <a:pt x="3526" y="141"/>
                  </a:lnTo>
                  <a:lnTo>
                    <a:pt x="3526" y="85"/>
                  </a:lnTo>
                  <a:lnTo>
                    <a:pt x="3498" y="29"/>
                  </a:lnTo>
                  <a:lnTo>
                    <a:pt x="344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0"/>
            <p:cNvSpPr/>
            <p:nvPr/>
          </p:nvSpPr>
          <p:spPr>
            <a:xfrm>
              <a:off x="3435591" y="2936419"/>
              <a:ext cx="350687" cy="329587"/>
            </a:xfrm>
            <a:custGeom>
              <a:rect b="b" l="l" r="r" t="t"/>
              <a:pathLst>
                <a:path extrusionOk="0" h="5233" w="5568">
                  <a:moveTo>
                    <a:pt x="2826" y="2435"/>
                  </a:moveTo>
                  <a:lnTo>
                    <a:pt x="2910" y="2463"/>
                  </a:lnTo>
                  <a:lnTo>
                    <a:pt x="2966" y="2519"/>
                  </a:lnTo>
                  <a:lnTo>
                    <a:pt x="2966" y="2603"/>
                  </a:lnTo>
                  <a:lnTo>
                    <a:pt x="2966" y="2659"/>
                  </a:lnTo>
                  <a:lnTo>
                    <a:pt x="2938" y="2742"/>
                  </a:lnTo>
                  <a:lnTo>
                    <a:pt x="2882" y="2770"/>
                  </a:lnTo>
                  <a:lnTo>
                    <a:pt x="2826" y="2798"/>
                  </a:lnTo>
                  <a:lnTo>
                    <a:pt x="2742" y="2798"/>
                  </a:lnTo>
                  <a:lnTo>
                    <a:pt x="2686" y="2770"/>
                  </a:lnTo>
                  <a:lnTo>
                    <a:pt x="2630" y="2715"/>
                  </a:lnTo>
                  <a:lnTo>
                    <a:pt x="2602" y="2659"/>
                  </a:lnTo>
                  <a:lnTo>
                    <a:pt x="2602" y="2575"/>
                  </a:lnTo>
                  <a:lnTo>
                    <a:pt x="2658" y="2519"/>
                  </a:lnTo>
                  <a:lnTo>
                    <a:pt x="2714" y="2463"/>
                  </a:lnTo>
                  <a:lnTo>
                    <a:pt x="2770" y="2435"/>
                  </a:lnTo>
                  <a:close/>
                  <a:moveTo>
                    <a:pt x="2183" y="1"/>
                  </a:moveTo>
                  <a:lnTo>
                    <a:pt x="2127" y="57"/>
                  </a:lnTo>
                  <a:lnTo>
                    <a:pt x="1959" y="365"/>
                  </a:lnTo>
                  <a:lnTo>
                    <a:pt x="1847" y="57"/>
                  </a:lnTo>
                  <a:lnTo>
                    <a:pt x="1791" y="29"/>
                  </a:lnTo>
                  <a:lnTo>
                    <a:pt x="1735" y="29"/>
                  </a:lnTo>
                  <a:lnTo>
                    <a:pt x="1679" y="57"/>
                  </a:lnTo>
                  <a:lnTo>
                    <a:pt x="1679" y="141"/>
                  </a:lnTo>
                  <a:lnTo>
                    <a:pt x="1791" y="448"/>
                  </a:lnTo>
                  <a:lnTo>
                    <a:pt x="1455" y="337"/>
                  </a:lnTo>
                  <a:lnTo>
                    <a:pt x="1399" y="337"/>
                  </a:lnTo>
                  <a:lnTo>
                    <a:pt x="1371" y="365"/>
                  </a:lnTo>
                  <a:lnTo>
                    <a:pt x="1343" y="392"/>
                  </a:lnTo>
                  <a:lnTo>
                    <a:pt x="1343" y="448"/>
                  </a:lnTo>
                  <a:lnTo>
                    <a:pt x="1399" y="504"/>
                  </a:lnTo>
                  <a:lnTo>
                    <a:pt x="1875" y="644"/>
                  </a:lnTo>
                  <a:lnTo>
                    <a:pt x="2099" y="1176"/>
                  </a:lnTo>
                  <a:lnTo>
                    <a:pt x="2099" y="1176"/>
                  </a:lnTo>
                  <a:lnTo>
                    <a:pt x="1343" y="952"/>
                  </a:lnTo>
                  <a:lnTo>
                    <a:pt x="1288" y="952"/>
                  </a:lnTo>
                  <a:lnTo>
                    <a:pt x="1260" y="980"/>
                  </a:lnTo>
                  <a:lnTo>
                    <a:pt x="1232" y="1008"/>
                  </a:lnTo>
                  <a:lnTo>
                    <a:pt x="1260" y="1092"/>
                  </a:lnTo>
                  <a:lnTo>
                    <a:pt x="1288" y="1120"/>
                  </a:lnTo>
                  <a:lnTo>
                    <a:pt x="2127" y="1372"/>
                  </a:lnTo>
                  <a:lnTo>
                    <a:pt x="2155" y="1372"/>
                  </a:lnTo>
                  <a:lnTo>
                    <a:pt x="2491" y="2183"/>
                  </a:lnTo>
                  <a:lnTo>
                    <a:pt x="2351" y="2435"/>
                  </a:lnTo>
                  <a:lnTo>
                    <a:pt x="1427" y="2323"/>
                  </a:lnTo>
                  <a:lnTo>
                    <a:pt x="1427" y="2295"/>
                  </a:lnTo>
                  <a:lnTo>
                    <a:pt x="980" y="1567"/>
                  </a:lnTo>
                  <a:lnTo>
                    <a:pt x="924" y="1512"/>
                  </a:lnTo>
                  <a:lnTo>
                    <a:pt x="840" y="1540"/>
                  </a:lnTo>
                  <a:lnTo>
                    <a:pt x="812" y="1567"/>
                  </a:lnTo>
                  <a:lnTo>
                    <a:pt x="812" y="1595"/>
                  </a:lnTo>
                  <a:lnTo>
                    <a:pt x="812" y="1651"/>
                  </a:lnTo>
                  <a:lnTo>
                    <a:pt x="1232" y="2295"/>
                  </a:lnTo>
                  <a:lnTo>
                    <a:pt x="644" y="2239"/>
                  </a:lnTo>
                  <a:lnTo>
                    <a:pt x="392" y="1819"/>
                  </a:lnTo>
                  <a:lnTo>
                    <a:pt x="336" y="1763"/>
                  </a:lnTo>
                  <a:lnTo>
                    <a:pt x="252" y="1791"/>
                  </a:lnTo>
                  <a:lnTo>
                    <a:pt x="224" y="1819"/>
                  </a:lnTo>
                  <a:lnTo>
                    <a:pt x="224" y="1847"/>
                  </a:lnTo>
                  <a:lnTo>
                    <a:pt x="252" y="1903"/>
                  </a:lnTo>
                  <a:lnTo>
                    <a:pt x="448" y="2211"/>
                  </a:lnTo>
                  <a:lnTo>
                    <a:pt x="113" y="2155"/>
                  </a:lnTo>
                  <a:lnTo>
                    <a:pt x="29" y="2183"/>
                  </a:lnTo>
                  <a:lnTo>
                    <a:pt x="1" y="2239"/>
                  </a:lnTo>
                  <a:lnTo>
                    <a:pt x="29" y="2323"/>
                  </a:lnTo>
                  <a:lnTo>
                    <a:pt x="85" y="2351"/>
                  </a:lnTo>
                  <a:lnTo>
                    <a:pt x="420" y="2407"/>
                  </a:lnTo>
                  <a:lnTo>
                    <a:pt x="141" y="2631"/>
                  </a:lnTo>
                  <a:lnTo>
                    <a:pt x="113" y="2687"/>
                  </a:lnTo>
                  <a:lnTo>
                    <a:pt x="113" y="2742"/>
                  </a:lnTo>
                  <a:lnTo>
                    <a:pt x="141" y="2770"/>
                  </a:lnTo>
                  <a:lnTo>
                    <a:pt x="196" y="2798"/>
                  </a:lnTo>
                  <a:lnTo>
                    <a:pt x="252" y="2770"/>
                  </a:lnTo>
                  <a:lnTo>
                    <a:pt x="588" y="2463"/>
                  </a:lnTo>
                  <a:lnTo>
                    <a:pt x="896" y="2491"/>
                  </a:lnTo>
                  <a:lnTo>
                    <a:pt x="1204" y="2519"/>
                  </a:lnTo>
                  <a:lnTo>
                    <a:pt x="644" y="3022"/>
                  </a:lnTo>
                  <a:lnTo>
                    <a:pt x="616" y="3078"/>
                  </a:lnTo>
                  <a:lnTo>
                    <a:pt x="616" y="3134"/>
                  </a:lnTo>
                  <a:lnTo>
                    <a:pt x="616" y="3162"/>
                  </a:lnTo>
                  <a:lnTo>
                    <a:pt x="700" y="3190"/>
                  </a:lnTo>
                  <a:lnTo>
                    <a:pt x="756" y="3162"/>
                  </a:lnTo>
                  <a:lnTo>
                    <a:pt x="1371" y="2575"/>
                  </a:lnTo>
                  <a:lnTo>
                    <a:pt x="1399" y="2547"/>
                  </a:lnTo>
                  <a:lnTo>
                    <a:pt x="2267" y="2687"/>
                  </a:lnTo>
                  <a:lnTo>
                    <a:pt x="2407" y="2910"/>
                  </a:lnTo>
                  <a:lnTo>
                    <a:pt x="1847" y="3638"/>
                  </a:lnTo>
                  <a:lnTo>
                    <a:pt x="1819" y="3638"/>
                  </a:lnTo>
                  <a:lnTo>
                    <a:pt x="952" y="3666"/>
                  </a:lnTo>
                  <a:lnTo>
                    <a:pt x="896" y="3694"/>
                  </a:lnTo>
                  <a:lnTo>
                    <a:pt x="868" y="3750"/>
                  </a:lnTo>
                  <a:lnTo>
                    <a:pt x="896" y="3834"/>
                  </a:lnTo>
                  <a:lnTo>
                    <a:pt x="1735" y="3834"/>
                  </a:lnTo>
                  <a:lnTo>
                    <a:pt x="1371" y="4281"/>
                  </a:lnTo>
                  <a:lnTo>
                    <a:pt x="896" y="4281"/>
                  </a:lnTo>
                  <a:lnTo>
                    <a:pt x="812" y="4337"/>
                  </a:lnTo>
                  <a:lnTo>
                    <a:pt x="812" y="4393"/>
                  </a:lnTo>
                  <a:lnTo>
                    <a:pt x="840" y="4449"/>
                  </a:lnTo>
                  <a:lnTo>
                    <a:pt x="896" y="4477"/>
                  </a:lnTo>
                  <a:lnTo>
                    <a:pt x="1260" y="4449"/>
                  </a:lnTo>
                  <a:lnTo>
                    <a:pt x="1064" y="4729"/>
                  </a:lnTo>
                  <a:lnTo>
                    <a:pt x="1036" y="4785"/>
                  </a:lnTo>
                  <a:lnTo>
                    <a:pt x="1064" y="4841"/>
                  </a:lnTo>
                  <a:lnTo>
                    <a:pt x="1148" y="4869"/>
                  </a:lnTo>
                  <a:lnTo>
                    <a:pt x="1204" y="4841"/>
                  </a:lnTo>
                  <a:lnTo>
                    <a:pt x="1399" y="4561"/>
                  </a:lnTo>
                  <a:lnTo>
                    <a:pt x="1483" y="4925"/>
                  </a:lnTo>
                  <a:lnTo>
                    <a:pt x="1511" y="4981"/>
                  </a:lnTo>
                  <a:lnTo>
                    <a:pt x="1595" y="5009"/>
                  </a:lnTo>
                  <a:lnTo>
                    <a:pt x="1651" y="4953"/>
                  </a:lnTo>
                  <a:lnTo>
                    <a:pt x="1651" y="4897"/>
                  </a:lnTo>
                  <a:lnTo>
                    <a:pt x="1539" y="4421"/>
                  </a:lnTo>
                  <a:lnTo>
                    <a:pt x="1903" y="3945"/>
                  </a:lnTo>
                  <a:lnTo>
                    <a:pt x="2071" y="4701"/>
                  </a:lnTo>
                  <a:lnTo>
                    <a:pt x="2099" y="4757"/>
                  </a:lnTo>
                  <a:lnTo>
                    <a:pt x="2183" y="4757"/>
                  </a:lnTo>
                  <a:lnTo>
                    <a:pt x="2239" y="4729"/>
                  </a:lnTo>
                  <a:lnTo>
                    <a:pt x="2239" y="4673"/>
                  </a:lnTo>
                  <a:lnTo>
                    <a:pt x="2043" y="3806"/>
                  </a:lnTo>
                  <a:lnTo>
                    <a:pt x="2043" y="3778"/>
                  </a:lnTo>
                  <a:lnTo>
                    <a:pt x="2602" y="3078"/>
                  </a:lnTo>
                  <a:lnTo>
                    <a:pt x="2854" y="3134"/>
                  </a:lnTo>
                  <a:lnTo>
                    <a:pt x="3218" y="3945"/>
                  </a:lnTo>
                  <a:lnTo>
                    <a:pt x="3190" y="3973"/>
                  </a:lnTo>
                  <a:lnTo>
                    <a:pt x="2770" y="4729"/>
                  </a:lnTo>
                  <a:lnTo>
                    <a:pt x="2770" y="4813"/>
                  </a:lnTo>
                  <a:lnTo>
                    <a:pt x="2826" y="4841"/>
                  </a:lnTo>
                  <a:lnTo>
                    <a:pt x="2882" y="4869"/>
                  </a:lnTo>
                  <a:lnTo>
                    <a:pt x="2938" y="4813"/>
                  </a:lnTo>
                  <a:lnTo>
                    <a:pt x="3302" y="4141"/>
                  </a:lnTo>
                  <a:lnTo>
                    <a:pt x="3526" y="4673"/>
                  </a:lnTo>
                  <a:lnTo>
                    <a:pt x="3274" y="5120"/>
                  </a:lnTo>
                  <a:lnTo>
                    <a:pt x="3274" y="5176"/>
                  </a:lnTo>
                  <a:lnTo>
                    <a:pt x="3330" y="5232"/>
                  </a:lnTo>
                  <a:lnTo>
                    <a:pt x="3386" y="5232"/>
                  </a:lnTo>
                  <a:lnTo>
                    <a:pt x="3442" y="5204"/>
                  </a:lnTo>
                  <a:lnTo>
                    <a:pt x="3610" y="4869"/>
                  </a:lnTo>
                  <a:lnTo>
                    <a:pt x="3749" y="5176"/>
                  </a:lnTo>
                  <a:lnTo>
                    <a:pt x="3777" y="5232"/>
                  </a:lnTo>
                  <a:lnTo>
                    <a:pt x="3861" y="5232"/>
                  </a:lnTo>
                  <a:lnTo>
                    <a:pt x="3917" y="5176"/>
                  </a:lnTo>
                  <a:lnTo>
                    <a:pt x="3917" y="5120"/>
                  </a:lnTo>
                  <a:lnTo>
                    <a:pt x="3777" y="4813"/>
                  </a:lnTo>
                  <a:lnTo>
                    <a:pt x="4141" y="4925"/>
                  </a:lnTo>
                  <a:lnTo>
                    <a:pt x="4197" y="4897"/>
                  </a:lnTo>
                  <a:lnTo>
                    <a:pt x="4253" y="4841"/>
                  </a:lnTo>
                  <a:lnTo>
                    <a:pt x="4253" y="4785"/>
                  </a:lnTo>
                  <a:lnTo>
                    <a:pt x="4197" y="4729"/>
                  </a:lnTo>
                  <a:lnTo>
                    <a:pt x="3721" y="4617"/>
                  </a:lnTo>
                  <a:lnTo>
                    <a:pt x="3498" y="4057"/>
                  </a:lnTo>
                  <a:lnTo>
                    <a:pt x="4225" y="4281"/>
                  </a:lnTo>
                  <a:lnTo>
                    <a:pt x="4309" y="4281"/>
                  </a:lnTo>
                  <a:lnTo>
                    <a:pt x="4337" y="4225"/>
                  </a:lnTo>
                  <a:lnTo>
                    <a:pt x="4337" y="4169"/>
                  </a:lnTo>
                  <a:lnTo>
                    <a:pt x="4281" y="4113"/>
                  </a:lnTo>
                  <a:lnTo>
                    <a:pt x="3470" y="3862"/>
                  </a:lnTo>
                  <a:lnTo>
                    <a:pt x="3414" y="3862"/>
                  </a:lnTo>
                  <a:lnTo>
                    <a:pt x="3078" y="2994"/>
                  </a:lnTo>
                  <a:lnTo>
                    <a:pt x="3302" y="2826"/>
                  </a:lnTo>
                  <a:lnTo>
                    <a:pt x="4141" y="2910"/>
                  </a:lnTo>
                  <a:lnTo>
                    <a:pt x="4169" y="2966"/>
                  </a:lnTo>
                  <a:lnTo>
                    <a:pt x="4617" y="3694"/>
                  </a:lnTo>
                  <a:lnTo>
                    <a:pt x="4673" y="3722"/>
                  </a:lnTo>
                  <a:lnTo>
                    <a:pt x="4729" y="3722"/>
                  </a:lnTo>
                  <a:lnTo>
                    <a:pt x="4785" y="3666"/>
                  </a:lnTo>
                  <a:lnTo>
                    <a:pt x="4757" y="3582"/>
                  </a:lnTo>
                  <a:lnTo>
                    <a:pt x="4365" y="2938"/>
                  </a:lnTo>
                  <a:lnTo>
                    <a:pt x="4365" y="2938"/>
                  </a:lnTo>
                  <a:lnTo>
                    <a:pt x="4952" y="3022"/>
                  </a:lnTo>
                  <a:lnTo>
                    <a:pt x="5204" y="3442"/>
                  </a:lnTo>
                  <a:lnTo>
                    <a:pt x="5260" y="3470"/>
                  </a:lnTo>
                  <a:lnTo>
                    <a:pt x="5316" y="3470"/>
                  </a:lnTo>
                  <a:lnTo>
                    <a:pt x="5344" y="3414"/>
                  </a:lnTo>
                  <a:lnTo>
                    <a:pt x="5344" y="3330"/>
                  </a:lnTo>
                  <a:lnTo>
                    <a:pt x="5148" y="3050"/>
                  </a:lnTo>
                  <a:lnTo>
                    <a:pt x="5484" y="3078"/>
                  </a:lnTo>
                  <a:lnTo>
                    <a:pt x="5540" y="3050"/>
                  </a:lnTo>
                  <a:lnTo>
                    <a:pt x="5568" y="2994"/>
                  </a:lnTo>
                  <a:lnTo>
                    <a:pt x="5568" y="2938"/>
                  </a:lnTo>
                  <a:lnTo>
                    <a:pt x="5512" y="2910"/>
                  </a:lnTo>
                  <a:lnTo>
                    <a:pt x="5176" y="2854"/>
                  </a:lnTo>
                  <a:lnTo>
                    <a:pt x="5456" y="2603"/>
                  </a:lnTo>
                  <a:lnTo>
                    <a:pt x="5484" y="2547"/>
                  </a:lnTo>
                  <a:lnTo>
                    <a:pt x="5456" y="2491"/>
                  </a:lnTo>
                  <a:lnTo>
                    <a:pt x="5400" y="2463"/>
                  </a:lnTo>
                  <a:lnTo>
                    <a:pt x="5316" y="2463"/>
                  </a:lnTo>
                  <a:lnTo>
                    <a:pt x="4980" y="2826"/>
                  </a:lnTo>
                  <a:lnTo>
                    <a:pt x="4393" y="2742"/>
                  </a:lnTo>
                  <a:lnTo>
                    <a:pt x="4952" y="2211"/>
                  </a:lnTo>
                  <a:lnTo>
                    <a:pt x="4980" y="2155"/>
                  </a:lnTo>
                  <a:lnTo>
                    <a:pt x="4952" y="2071"/>
                  </a:lnTo>
                  <a:lnTo>
                    <a:pt x="4896" y="2043"/>
                  </a:lnTo>
                  <a:lnTo>
                    <a:pt x="4841" y="2071"/>
                  </a:lnTo>
                  <a:lnTo>
                    <a:pt x="4197" y="2659"/>
                  </a:lnTo>
                  <a:lnTo>
                    <a:pt x="4169" y="2687"/>
                  </a:lnTo>
                  <a:lnTo>
                    <a:pt x="3274" y="2547"/>
                  </a:lnTo>
                  <a:lnTo>
                    <a:pt x="3218" y="2295"/>
                  </a:lnTo>
                  <a:lnTo>
                    <a:pt x="3721" y="1595"/>
                  </a:lnTo>
                  <a:lnTo>
                    <a:pt x="3749" y="1595"/>
                  </a:lnTo>
                  <a:lnTo>
                    <a:pt x="4617" y="1567"/>
                  </a:lnTo>
                  <a:lnTo>
                    <a:pt x="4701" y="1540"/>
                  </a:lnTo>
                  <a:lnTo>
                    <a:pt x="4701" y="1484"/>
                  </a:lnTo>
                  <a:lnTo>
                    <a:pt x="4701" y="1456"/>
                  </a:lnTo>
                  <a:lnTo>
                    <a:pt x="4673" y="1428"/>
                  </a:lnTo>
                  <a:lnTo>
                    <a:pt x="4617" y="1400"/>
                  </a:lnTo>
                  <a:lnTo>
                    <a:pt x="3861" y="1428"/>
                  </a:lnTo>
                  <a:lnTo>
                    <a:pt x="3861" y="1428"/>
                  </a:lnTo>
                  <a:lnTo>
                    <a:pt x="4197" y="952"/>
                  </a:lnTo>
                  <a:lnTo>
                    <a:pt x="4701" y="952"/>
                  </a:lnTo>
                  <a:lnTo>
                    <a:pt x="4757" y="924"/>
                  </a:lnTo>
                  <a:lnTo>
                    <a:pt x="4785" y="868"/>
                  </a:lnTo>
                  <a:lnTo>
                    <a:pt x="4785" y="812"/>
                  </a:lnTo>
                  <a:lnTo>
                    <a:pt x="4757" y="784"/>
                  </a:lnTo>
                  <a:lnTo>
                    <a:pt x="4337" y="784"/>
                  </a:lnTo>
                  <a:lnTo>
                    <a:pt x="4533" y="532"/>
                  </a:lnTo>
                  <a:lnTo>
                    <a:pt x="4533" y="448"/>
                  </a:lnTo>
                  <a:lnTo>
                    <a:pt x="4505" y="392"/>
                  </a:lnTo>
                  <a:lnTo>
                    <a:pt x="4449" y="392"/>
                  </a:lnTo>
                  <a:lnTo>
                    <a:pt x="4393" y="420"/>
                  </a:lnTo>
                  <a:lnTo>
                    <a:pt x="4169" y="672"/>
                  </a:lnTo>
                  <a:lnTo>
                    <a:pt x="4113" y="309"/>
                  </a:lnTo>
                  <a:lnTo>
                    <a:pt x="4085" y="253"/>
                  </a:lnTo>
                  <a:lnTo>
                    <a:pt x="4001" y="253"/>
                  </a:lnTo>
                  <a:lnTo>
                    <a:pt x="3945" y="281"/>
                  </a:lnTo>
                  <a:lnTo>
                    <a:pt x="3917" y="365"/>
                  </a:lnTo>
                  <a:lnTo>
                    <a:pt x="4057" y="840"/>
                  </a:lnTo>
                  <a:lnTo>
                    <a:pt x="3693" y="1288"/>
                  </a:lnTo>
                  <a:lnTo>
                    <a:pt x="3526" y="532"/>
                  </a:lnTo>
                  <a:lnTo>
                    <a:pt x="3470" y="504"/>
                  </a:lnTo>
                  <a:lnTo>
                    <a:pt x="3442" y="476"/>
                  </a:lnTo>
                  <a:lnTo>
                    <a:pt x="3414" y="476"/>
                  </a:lnTo>
                  <a:lnTo>
                    <a:pt x="3358" y="504"/>
                  </a:lnTo>
                  <a:lnTo>
                    <a:pt x="3330" y="588"/>
                  </a:lnTo>
                  <a:lnTo>
                    <a:pt x="3526" y="1428"/>
                  </a:lnTo>
                  <a:lnTo>
                    <a:pt x="3554" y="1456"/>
                  </a:lnTo>
                  <a:lnTo>
                    <a:pt x="2994" y="2155"/>
                  </a:lnTo>
                  <a:lnTo>
                    <a:pt x="2714" y="2127"/>
                  </a:lnTo>
                  <a:lnTo>
                    <a:pt x="2379" y="1288"/>
                  </a:lnTo>
                  <a:lnTo>
                    <a:pt x="2407" y="1260"/>
                  </a:lnTo>
                  <a:lnTo>
                    <a:pt x="2798" y="504"/>
                  </a:lnTo>
                  <a:lnTo>
                    <a:pt x="2798" y="448"/>
                  </a:lnTo>
                  <a:lnTo>
                    <a:pt x="2770" y="392"/>
                  </a:lnTo>
                  <a:lnTo>
                    <a:pt x="2686" y="392"/>
                  </a:lnTo>
                  <a:lnTo>
                    <a:pt x="2658" y="420"/>
                  </a:lnTo>
                  <a:lnTo>
                    <a:pt x="2295" y="1092"/>
                  </a:lnTo>
                  <a:lnTo>
                    <a:pt x="2043" y="560"/>
                  </a:lnTo>
                  <a:lnTo>
                    <a:pt x="2295" y="141"/>
                  </a:lnTo>
                  <a:lnTo>
                    <a:pt x="2295" y="57"/>
                  </a:lnTo>
                  <a:lnTo>
                    <a:pt x="226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0"/>
            <p:cNvSpPr/>
            <p:nvPr/>
          </p:nvSpPr>
          <p:spPr>
            <a:xfrm>
              <a:off x="2149299" y="3250072"/>
              <a:ext cx="526912" cy="509276"/>
            </a:xfrm>
            <a:custGeom>
              <a:rect b="b" l="l" r="r" t="t"/>
              <a:pathLst>
                <a:path extrusionOk="0" h="8086" w="8366">
                  <a:moveTo>
                    <a:pt x="4281" y="3777"/>
                  </a:moveTo>
                  <a:lnTo>
                    <a:pt x="4365" y="3833"/>
                  </a:lnTo>
                  <a:lnTo>
                    <a:pt x="4449" y="3917"/>
                  </a:lnTo>
                  <a:lnTo>
                    <a:pt x="4477" y="4029"/>
                  </a:lnTo>
                  <a:lnTo>
                    <a:pt x="4449" y="4141"/>
                  </a:lnTo>
                  <a:lnTo>
                    <a:pt x="4393" y="4225"/>
                  </a:lnTo>
                  <a:lnTo>
                    <a:pt x="4309" y="4309"/>
                  </a:lnTo>
                  <a:lnTo>
                    <a:pt x="4197" y="4337"/>
                  </a:lnTo>
                  <a:lnTo>
                    <a:pt x="4085" y="4309"/>
                  </a:lnTo>
                  <a:lnTo>
                    <a:pt x="4002" y="4253"/>
                  </a:lnTo>
                  <a:lnTo>
                    <a:pt x="3918" y="4169"/>
                  </a:lnTo>
                  <a:lnTo>
                    <a:pt x="3890" y="4057"/>
                  </a:lnTo>
                  <a:lnTo>
                    <a:pt x="3918" y="3973"/>
                  </a:lnTo>
                  <a:lnTo>
                    <a:pt x="3974" y="3861"/>
                  </a:lnTo>
                  <a:lnTo>
                    <a:pt x="4057" y="3805"/>
                  </a:lnTo>
                  <a:lnTo>
                    <a:pt x="4169" y="3777"/>
                  </a:lnTo>
                  <a:close/>
                  <a:moveTo>
                    <a:pt x="2799" y="1"/>
                  </a:moveTo>
                  <a:lnTo>
                    <a:pt x="2743" y="29"/>
                  </a:lnTo>
                  <a:lnTo>
                    <a:pt x="2715" y="85"/>
                  </a:lnTo>
                  <a:lnTo>
                    <a:pt x="2715" y="140"/>
                  </a:lnTo>
                  <a:lnTo>
                    <a:pt x="2715" y="196"/>
                  </a:lnTo>
                  <a:lnTo>
                    <a:pt x="2855" y="672"/>
                  </a:lnTo>
                  <a:lnTo>
                    <a:pt x="2351" y="476"/>
                  </a:lnTo>
                  <a:lnTo>
                    <a:pt x="2295" y="448"/>
                  </a:lnTo>
                  <a:lnTo>
                    <a:pt x="2239" y="476"/>
                  </a:lnTo>
                  <a:lnTo>
                    <a:pt x="2211" y="504"/>
                  </a:lnTo>
                  <a:lnTo>
                    <a:pt x="2183" y="532"/>
                  </a:lnTo>
                  <a:lnTo>
                    <a:pt x="2183" y="588"/>
                  </a:lnTo>
                  <a:lnTo>
                    <a:pt x="2183" y="644"/>
                  </a:lnTo>
                  <a:lnTo>
                    <a:pt x="2211" y="672"/>
                  </a:lnTo>
                  <a:lnTo>
                    <a:pt x="2267" y="728"/>
                  </a:lnTo>
                  <a:lnTo>
                    <a:pt x="2603" y="840"/>
                  </a:lnTo>
                  <a:lnTo>
                    <a:pt x="2966" y="980"/>
                  </a:lnTo>
                  <a:lnTo>
                    <a:pt x="3246" y="1819"/>
                  </a:lnTo>
                  <a:lnTo>
                    <a:pt x="2155" y="1399"/>
                  </a:lnTo>
                  <a:lnTo>
                    <a:pt x="2043" y="1399"/>
                  </a:lnTo>
                  <a:lnTo>
                    <a:pt x="2015" y="1427"/>
                  </a:lnTo>
                  <a:lnTo>
                    <a:pt x="1987" y="1483"/>
                  </a:lnTo>
                  <a:lnTo>
                    <a:pt x="1959" y="1539"/>
                  </a:lnTo>
                  <a:lnTo>
                    <a:pt x="1987" y="1595"/>
                  </a:lnTo>
                  <a:lnTo>
                    <a:pt x="2015" y="1623"/>
                  </a:lnTo>
                  <a:lnTo>
                    <a:pt x="2043" y="1651"/>
                  </a:lnTo>
                  <a:lnTo>
                    <a:pt x="3274" y="2127"/>
                  </a:lnTo>
                  <a:lnTo>
                    <a:pt x="3330" y="2127"/>
                  </a:lnTo>
                  <a:lnTo>
                    <a:pt x="3778" y="3442"/>
                  </a:lnTo>
                  <a:lnTo>
                    <a:pt x="3442" y="3721"/>
                  </a:lnTo>
                  <a:lnTo>
                    <a:pt x="2155" y="3470"/>
                  </a:lnTo>
                  <a:lnTo>
                    <a:pt x="2127" y="3414"/>
                  </a:lnTo>
                  <a:lnTo>
                    <a:pt x="1512" y="2267"/>
                  </a:lnTo>
                  <a:lnTo>
                    <a:pt x="1484" y="2239"/>
                  </a:lnTo>
                  <a:lnTo>
                    <a:pt x="1428" y="2211"/>
                  </a:lnTo>
                  <a:lnTo>
                    <a:pt x="1344" y="2211"/>
                  </a:lnTo>
                  <a:lnTo>
                    <a:pt x="1288" y="2239"/>
                  </a:lnTo>
                  <a:lnTo>
                    <a:pt x="1260" y="2295"/>
                  </a:lnTo>
                  <a:lnTo>
                    <a:pt x="1260" y="2351"/>
                  </a:lnTo>
                  <a:lnTo>
                    <a:pt x="1288" y="2407"/>
                  </a:lnTo>
                  <a:lnTo>
                    <a:pt x="1819" y="3414"/>
                  </a:lnTo>
                  <a:lnTo>
                    <a:pt x="952" y="3274"/>
                  </a:lnTo>
                  <a:lnTo>
                    <a:pt x="784" y="2938"/>
                  </a:lnTo>
                  <a:lnTo>
                    <a:pt x="616" y="2602"/>
                  </a:lnTo>
                  <a:lnTo>
                    <a:pt x="588" y="2546"/>
                  </a:lnTo>
                  <a:lnTo>
                    <a:pt x="532" y="2546"/>
                  </a:lnTo>
                  <a:lnTo>
                    <a:pt x="477" y="2518"/>
                  </a:lnTo>
                  <a:lnTo>
                    <a:pt x="421" y="2546"/>
                  </a:lnTo>
                  <a:lnTo>
                    <a:pt x="393" y="2574"/>
                  </a:lnTo>
                  <a:lnTo>
                    <a:pt x="365" y="2630"/>
                  </a:lnTo>
                  <a:lnTo>
                    <a:pt x="365" y="2686"/>
                  </a:lnTo>
                  <a:lnTo>
                    <a:pt x="365" y="2742"/>
                  </a:lnTo>
                  <a:lnTo>
                    <a:pt x="644" y="3218"/>
                  </a:lnTo>
                  <a:lnTo>
                    <a:pt x="141" y="3134"/>
                  </a:lnTo>
                  <a:lnTo>
                    <a:pt x="57" y="3134"/>
                  </a:lnTo>
                  <a:lnTo>
                    <a:pt x="1" y="3190"/>
                  </a:lnTo>
                  <a:lnTo>
                    <a:pt x="1" y="3246"/>
                  </a:lnTo>
                  <a:lnTo>
                    <a:pt x="1" y="3274"/>
                  </a:lnTo>
                  <a:lnTo>
                    <a:pt x="1" y="3330"/>
                  </a:lnTo>
                  <a:lnTo>
                    <a:pt x="57" y="3358"/>
                  </a:lnTo>
                  <a:lnTo>
                    <a:pt x="113" y="3386"/>
                  </a:lnTo>
                  <a:lnTo>
                    <a:pt x="588" y="3498"/>
                  </a:lnTo>
                  <a:lnTo>
                    <a:pt x="169" y="3833"/>
                  </a:lnTo>
                  <a:lnTo>
                    <a:pt x="113" y="3889"/>
                  </a:lnTo>
                  <a:lnTo>
                    <a:pt x="113" y="3917"/>
                  </a:lnTo>
                  <a:lnTo>
                    <a:pt x="113" y="3973"/>
                  </a:lnTo>
                  <a:lnTo>
                    <a:pt x="141" y="4029"/>
                  </a:lnTo>
                  <a:lnTo>
                    <a:pt x="169" y="4057"/>
                  </a:lnTo>
                  <a:lnTo>
                    <a:pt x="225" y="4085"/>
                  </a:lnTo>
                  <a:lnTo>
                    <a:pt x="281" y="4085"/>
                  </a:lnTo>
                  <a:lnTo>
                    <a:pt x="337" y="4057"/>
                  </a:lnTo>
                  <a:lnTo>
                    <a:pt x="616" y="3805"/>
                  </a:lnTo>
                  <a:lnTo>
                    <a:pt x="896" y="3554"/>
                  </a:lnTo>
                  <a:lnTo>
                    <a:pt x="1763" y="3749"/>
                  </a:lnTo>
                  <a:lnTo>
                    <a:pt x="868" y="4477"/>
                  </a:lnTo>
                  <a:lnTo>
                    <a:pt x="840" y="4533"/>
                  </a:lnTo>
                  <a:lnTo>
                    <a:pt x="812" y="4589"/>
                  </a:lnTo>
                  <a:lnTo>
                    <a:pt x="812" y="4617"/>
                  </a:lnTo>
                  <a:lnTo>
                    <a:pt x="840" y="4673"/>
                  </a:lnTo>
                  <a:lnTo>
                    <a:pt x="896" y="4701"/>
                  </a:lnTo>
                  <a:lnTo>
                    <a:pt x="952" y="4729"/>
                  </a:lnTo>
                  <a:lnTo>
                    <a:pt x="1008" y="4729"/>
                  </a:lnTo>
                  <a:lnTo>
                    <a:pt x="1036" y="4701"/>
                  </a:lnTo>
                  <a:lnTo>
                    <a:pt x="2043" y="3861"/>
                  </a:lnTo>
                  <a:lnTo>
                    <a:pt x="2099" y="3805"/>
                  </a:lnTo>
                  <a:lnTo>
                    <a:pt x="3442" y="4113"/>
                  </a:lnTo>
                  <a:lnTo>
                    <a:pt x="3526" y="4533"/>
                  </a:lnTo>
                  <a:lnTo>
                    <a:pt x="2687" y="5512"/>
                  </a:lnTo>
                  <a:lnTo>
                    <a:pt x="2631" y="5512"/>
                  </a:lnTo>
                  <a:lnTo>
                    <a:pt x="1316" y="5484"/>
                  </a:lnTo>
                  <a:lnTo>
                    <a:pt x="1260" y="5484"/>
                  </a:lnTo>
                  <a:lnTo>
                    <a:pt x="1204" y="5512"/>
                  </a:lnTo>
                  <a:lnTo>
                    <a:pt x="1176" y="5540"/>
                  </a:lnTo>
                  <a:lnTo>
                    <a:pt x="1176" y="5596"/>
                  </a:lnTo>
                  <a:lnTo>
                    <a:pt x="1176" y="5652"/>
                  </a:lnTo>
                  <a:lnTo>
                    <a:pt x="1204" y="5708"/>
                  </a:lnTo>
                  <a:lnTo>
                    <a:pt x="1288" y="5736"/>
                  </a:lnTo>
                  <a:lnTo>
                    <a:pt x="2463" y="5764"/>
                  </a:lnTo>
                  <a:lnTo>
                    <a:pt x="1903" y="6463"/>
                  </a:lnTo>
                  <a:lnTo>
                    <a:pt x="1512" y="6435"/>
                  </a:lnTo>
                  <a:lnTo>
                    <a:pt x="1148" y="6407"/>
                  </a:lnTo>
                  <a:lnTo>
                    <a:pt x="1092" y="6435"/>
                  </a:lnTo>
                  <a:lnTo>
                    <a:pt x="1036" y="6463"/>
                  </a:lnTo>
                  <a:lnTo>
                    <a:pt x="1008" y="6491"/>
                  </a:lnTo>
                  <a:lnTo>
                    <a:pt x="1008" y="6547"/>
                  </a:lnTo>
                  <a:lnTo>
                    <a:pt x="1008" y="6603"/>
                  </a:lnTo>
                  <a:lnTo>
                    <a:pt x="1036" y="6659"/>
                  </a:lnTo>
                  <a:lnTo>
                    <a:pt x="1092" y="6687"/>
                  </a:lnTo>
                  <a:lnTo>
                    <a:pt x="1680" y="6687"/>
                  </a:lnTo>
                  <a:lnTo>
                    <a:pt x="1372" y="7079"/>
                  </a:lnTo>
                  <a:lnTo>
                    <a:pt x="1344" y="7135"/>
                  </a:lnTo>
                  <a:lnTo>
                    <a:pt x="1344" y="7163"/>
                  </a:lnTo>
                  <a:lnTo>
                    <a:pt x="1344" y="7218"/>
                  </a:lnTo>
                  <a:lnTo>
                    <a:pt x="1372" y="7274"/>
                  </a:lnTo>
                  <a:lnTo>
                    <a:pt x="1428" y="7302"/>
                  </a:lnTo>
                  <a:lnTo>
                    <a:pt x="1540" y="7302"/>
                  </a:lnTo>
                  <a:lnTo>
                    <a:pt x="1568" y="7246"/>
                  </a:lnTo>
                  <a:lnTo>
                    <a:pt x="1903" y="6883"/>
                  </a:lnTo>
                  <a:lnTo>
                    <a:pt x="1987" y="7442"/>
                  </a:lnTo>
                  <a:lnTo>
                    <a:pt x="2015" y="7470"/>
                  </a:lnTo>
                  <a:lnTo>
                    <a:pt x="2043" y="7498"/>
                  </a:lnTo>
                  <a:lnTo>
                    <a:pt x="2071" y="7526"/>
                  </a:lnTo>
                  <a:lnTo>
                    <a:pt x="2155" y="7554"/>
                  </a:lnTo>
                  <a:lnTo>
                    <a:pt x="2183" y="7526"/>
                  </a:lnTo>
                  <a:lnTo>
                    <a:pt x="2239" y="7498"/>
                  </a:lnTo>
                  <a:lnTo>
                    <a:pt x="2239" y="7442"/>
                  </a:lnTo>
                  <a:lnTo>
                    <a:pt x="2267" y="7386"/>
                  </a:lnTo>
                  <a:lnTo>
                    <a:pt x="2183" y="7023"/>
                  </a:lnTo>
                  <a:lnTo>
                    <a:pt x="2127" y="6659"/>
                  </a:lnTo>
                  <a:lnTo>
                    <a:pt x="2715" y="5988"/>
                  </a:lnTo>
                  <a:lnTo>
                    <a:pt x="2910" y="7135"/>
                  </a:lnTo>
                  <a:lnTo>
                    <a:pt x="2938" y="7218"/>
                  </a:lnTo>
                  <a:lnTo>
                    <a:pt x="2994" y="7246"/>
                  </a:lnTo>
                  <a:lnTo>
                    <a:pt x="3050" y="7246"/>
                  </a:lnTo>
                  <a:lnTo>
                    <a:pt x="3106" y="7218"/>
                  </a:lnTo>
                  <a:lnTo>
                    <a:pt x="3134" y="7190"/>
                  </a:lnTo>
                  <a:lnTo>
                    <a:pt x="3162" y="7135"/>
                  </a:lnTo>
                  <a:lnTo>
                    <a:pt x="3162" y="7107"/>
                  </a:lnTo>
                  <a:lnTo>
                    <a:pt x="2938" y="5792"/>
                  </a:lnTo>
                  <a:lnTo>
                    <a:pt x="2938" y="5736"/>
                  </a:lnTo>
                  <a:lnTo>
                    <a:pt x="3834" y="4757"/>
                  </a:lnTo>
                  <a:lnTo>
                    <a:pt x="4253" y="4840"/>
                  </a:lnTo>
                  <a:lnTo>
                    <a:pt x="4701" y="6099"/>
                  </a:lnTo>
                  <a:lnTo>
                    <a:pt x="4673" y="6127"/>
                  </a:lnTo>
                  <a:lnTo>
                    <a:pt x="3974" y="7246"/>
                  </a:lnTo>
                  <a:lnTo>
                    <a:pt x="3946" y="7302"/>
                  </a:lnTo>
                  <a:lnTo>
                    <a:pt x="3946" y="7358"/>
                  </a:lnTo>
                  <a:lnTo>
                    <a:pt x="3974" y="7386"/>
                  </a:lnTo>
                  <a:lnTo>
                    <a:pt x="4030" y="7442"/>
                  </a:lnTo>
                  <a:lnTo>
                    <a:pt x="4141" y="7442"/>
                  </a:lnTo>
                  <a:lnTo>
                    <a:pt x="4197" y="7386"/>
                  </a:lnTo>
                  <a:lnTo>
                    <a:pt x="4813" y="6407"/>
                  </a:lnTo>
                  <a:lnTo>
                    <a:pt x="5121" y="7218"/>
                  </a:lnTo>
                  <a:lnTo>
                    <a:pt x="4897" y="7554"/>
                  </a:lnTo>
                  <a:lnTo>
                    <a:pt x="4701" y="7862"/>
                  </a:lnTo>
                  <a:lnTo>
                    <a:pt x="4701" y="7918"/>
                  </a:lnTo>
                  <a:lnTo>
                    <a:pt x="4701" y="7974"/>
                  </a:lnTo>
                  <a:lnTo>
                    <a:pt x="4729" y="8030"/>
                  </a:lnTo>
                  <a:lnTo>
                    <a:pt x="4757" y="8058"/>
                  </a:lnTo>
                  <a:lnTo>
                    <a:pt x="4813" y="8086"/>
                  </a:lnTo>
                  <a:lnTo>
                    <a:pt x="4869" y="8058"/>
                  </a:lnTo>
                  <a:lnTo>
                    <a:pt x="4897" y="8030"/>
                  </a:lnTo>
                  <a:lnTo>
                    <a:pt x="4953" y="8002"/>
                  </a:lnTo>
                  <a:lnTo>
                    <a:pt x="5232" y="7526"/>
                  </a:lnTo>
                  <a:lnTo>
                    <a:pt x="5400" y="8002"/>
                  </a:lnTo>
                  <a:lnTo>
                    <a:pt x="5428" y="8058"/>
                  </a:lnTo>
                  <a:lnTo>
                    <a:pt x="5456" y="8086"/>
                  </a:lnTo>
                  <a:lnTo>
                    <a:pt x="5568" y="8086"/>
                  </a:lnTo>
                  <a:lnTo>
                    <a:pt x="5624" y="8058"/>
                  </a:lnTo>
                  <a:lnTo>
                    <a:pt x="5652" y="8030"/>
                  </a:lnTo>
                  <a:lnTo>
                    <a:pt x="5652" y="7974"/>
                  </a:lnTo>
                  <a:lnTo>
                    <a:pt x="5652" y="7918"/>
                  </a:lnTo>
                  <a:lnTo>
                    <a:pt x="5484" y="7442"/>
                  </a:lnTo>
                  <a:lnTo>
                    <a:pt x="6016" y="7638"/>
                  </a:lnTo>
                  <a:lnTo>
                    <a:pt x="6100" y="7638"/>
                  </a:lnTo>
                  <a:lnTo>
                    <a:pt x="6156" y="7610"/>
                  </a:lnTo>
                  <a:lnTo>
                    <a:pt x="6184" y="7554"/>
                  </a:lnTo>
                  <a:lnTo>
                    <a:pt x="6184" y="7498"/>
                  </a:lnTo>
                  <a:lnTo>
                    <a:pt x="6184" y="7470"/>
                  </a:lnTo>
                  <a:lnTo>
                    <a:pt x="6156" y="7414"/>
                  </a:lnTo>
                  <a:lnTo>
                    <a:pt x="6100" y="7386"/>
                  </a:lnTo>
                  <a:lnTo>
                    <a:pt x="5764" y="7246"/>
                  </a:lnTo>
                  <a:lnTo>
                    <a:pt x="5400" y="7135"/>
                  </a:lnTo>
                  <a:lnTo>
                    <a:pt x="5121" y="6295"/>
                  </a:lnTo>
                  <a:lnTo>
                    <a:pt x="5121" y="6295"/>
                  </a:lnTo>
                  <a:lnTo>
                    <a:pt x="6212" y="6715"/>
                  </a:lnTo>
                  <a:lnTo>
                    <a:pt x="6296" y="6715"/>
                  </a:lnTo>
                  <a:lnTo>
                    <a:pt x="6352" y="6687"/>
                  </a:lnTo>
                  <a:lnTo>
                    <a:pt x="6380" y="6631"/>
                  </a:lnTo>
                  <a:lnTo>
                    <a:pt x="6407" y="6575"/>
                  </a:lnTo>
                  <a:lnTo>
                    <a:pt x="6380" y="6519"/>
                  </a:lnTo>
                  <a:lnTo>
                    <a:pt x="6352" y="6491"/>
                  </a:lnTo>
                  <a:lnTo>
                    <a:pt x="6296" y="6435"/>
                  </a:lnTo>
                  <a:lnTo>
                    <a:pt x="5093" y="5988"/>
                  </a:lnTo>
                  <a:lnTo>
                    <a:pt x="5037" y="5988"/>
                  </a:lnTo>
                  <a:lnTo>
                    <a:pt x="4617" y="4729"/>
                  </a:lnTo>
                  <a:lnTo>
                    <a:pt x="4841" y="4365"/>
                  </a:lnTo>
                  <a:lnTo>
                    <a:pt x="6212" y="4617"/>
                  </a:lnTo>
                  <a:lnTo>
                    <a:pt x="6212" y="4673"/>
                  </a:lnTo>
                  <a:lnTo>
                    <a:pt x="6855" y="5820"/>
                  </a:lnTo>
                  <a:lnTo>
                    <a:pt x="6883" y="5876"/>
                  </a:lnTo>
                  <a:lnTo>
                    <a:pt x="6939" y="5904"/>
                  </a:lnTo>
                  <a:lnTo>
                    <a:pt x="6967" y="5904"/>
                  </a:lnTo>
                  <a:lnTo>
                    <a:pt x="7023" y="5876"/>
                  </a:lnTo>
                  <a:lnTo>
                    <a:pt x="7079" y="5848"/>
                  </a:lnTo>
                  <a:lnTo>
                    <a:pt x="7107" y="5792"/>
                  </a:lnTo>
                  <a:lnTo>
                    <a:pt x="7079" y="5708"/>
                  </a:lnTo>
                  <a:lnTo>
                    <a:pt x="6519" y="4673"/>
                  </a:lnTo>
                  <a:lnTo>
                    <a:pt x="7415" y="4840"/>
                  </a:lnTo>
                  <a:lnTo>
                    <a:pt x="7583" y="5176"/>
                  </a:lnTo>
                  <a:lnTo>
                    <a:pt x="7750" y="5512"/>
                  </a:lnTo>
                  <a:lnTo>
                    <a:pt x="7778" y="5540"/>
                  </a:lnTo>
                  <a:lnTo>
                    <a:pt x="7834" y="5568"/>
                  </a:lnTo>
                  <a:lnTo>
                    <a:pt x="7946" y="5568"/>
                  </a:lnTo>
                  <a:lnTo>
                    <a:pt x="7974" y="5512"/>
                  </a:lnTo>
                  <a:lnTo>
                    <a:pt x="8002" y="5456"/>
                  </a:lnTo>
                  <a:lnTo>
                    <a:pt x="8002" y="5428"/>
                  </a:lnTo>
                  <a:lnTo>
                    <a:pt x="7974" y="5372"/>
                  </a:lnTo>
                  <a:lnTo>
                    <a:pt x="7722" y="4896"/>
                  </a:lnTo>
                  <a:lnTo>
                    <a:pt x="8198" y="4980"/>
                  </a:lnTo>
                  <a:lnTo>
                    <a:pt x="8254" y="4980"/>
                  </a:lnTo>
                  <a:lnTo>
                    <a:pt x="8310" y="4952"/>
                  </a:lnTo>
                  <a:lnTo>
                    <a:pt x="8338" y="4924"/>
                  </a:lnTo>
                  <a:lnTo>
                    <a:pt x="8366" y="4868"/>
                  </a:lnTo>
                  <a:lnTo>
                    <a:pt x="8366" y="4813"/>
                  </a:lnTo>
                  <a:lnTo>
                    <a:pt x="8338" y="4757"/>
                  </a:lnTo>
                  <a:lnTo>
                    <a:pt x="8310" y="4729"/>
                  </a:lnTo>
                  <a:lnTo>
                    <a:pt x="8254" y="4701"/>
                  </a:lnTo>
                  <a:lnTo>
                    <a:pt x="7778" y="4617"/>
                  </a:lnTo>
                  <a:lnTo>
                    <a:pt x="8198" y="4253"/>
                  </a:lnTo>
                  <a:lnTo>
                    <a:pt x="8226" y="4225"/>
                  </a:lnTo>
                  <a:lnTo>
                    <a:pt x="8254" y="4169"/>
                  </a:lnTo>
                  <a:lnTo>
                    <a:pt x="8254" y="4113"/>
                  </a:lnTo>
                  <a:lnTo>
                    <a:pt x="8226" y="4085"/>
                  </a:lnTo>
                  <a:lnTo>
                    <a:pt x="8198" y="4029"/>
                  </a:lnTo>
                  <a:lnTo>
                    <a:pt x="8086" y="4029"/>
                  </a:lnTo>
                  <a:lnTo>
                    <a:pt x="8030" y="4057"/>
                  </a:lnTo>
                  <a:lnTo>
                    <a:pt x="7499" y="4477"/>
                  </a:lnTo>
                  <a:lnTo>
                    <a:pt x="7051" y="4421"/>
                  </a:lnTo>
                  <a:lnTo>
                    <a:pt x="6603" y="4365"/>
                  </a:lnTo>
                  <a:lnTo>
                    <a:pt x="7499" y="3610"/>
                  </a:lnTo>
                  <a:lnTo>
                    <a:pt x="7555" y="3526"/>
                  </a:lnTo>
                  <a:lnTo>
                    <a:pt x="7527" y="3470"/>
                  </a:lnTo>
                  <a:lnTo>
                    <a:pt x="7499" y="3414"/>
                  </a:lnTo>
                  <a:lnTo>
                    <a:pt x="7471" y="3386"/>
                  </a:lnTo>
                  <a:lnTo>
                    <a:pt x="7359" y="3386"/>
                  </a:lnTo>
                  <a:lnTo>
                    <a:pt x="7331" y="3414"/>
                  </a:lnTo>
                  <a:lnTo>
                    <a:pt x="6324" y="4253"/>
                  </a:lnTo>
                  <a:lnTo>
                    <a:pt x="6268" y="4281"/>
                  </a:lnTo>
                  <a:lnTo>
                    <a:pt x="4981" y="4001"/>
                  </a:lnTo>
                  <a:lnTo>
                    <a:pt x="4813" y="3638"/>
                  </a:lnTo>
                  <a:lnTo>
                    <a:pt x="5680" y="2574"/>
                  </a:lnTo>
                  <a:lnTo>
                    <a:pt x="5736" y="2602"/>
                  </a:lnTo>
                  <a:lnTo>
                    <a:pt x="7051" y="2630"/>
                  </a:lnTo>
                  <a:lnTo>
                    <a:pt x="7107" y="2630"/>
                  </a:lnTo>
                  <a:lnTo>
                    <a:pt x="7163" y="2602"/>
                  </a:lnTo>
                  <a:lnTo>
                    <a:pt x="7191" y="2546"/>
                  </a:lnTo>
                  <a:lnTo>
                    <a:pt x="7191" y="2490"/>
                  </a:lnTo>
                  <a:lnTo>
                    <a:pt x="7191" y="2435"/>
                  </a:lnTo>
                  <a:lnTo>
                    <a:pt x="7163" y="2407"/>
                  </a:lnTo>
                  <a:lnTo>
                    <a:pt x="7107" y="2379"/>
                  </a:lnTo>
                  <a:lnTo>
                    <a:pt x="7051" y="2351"/>
                  </a:lnTo>
                  <a:lnTo>
                    <a:pt x="5904" y="2323"/>
                  </a:lnTo>
                  <a:lnTo>
                    <a:pt x="6463" y="1651"/>
                  </a:lnTo>
                  <a:lnTo>
                    <a:pt x="6855" y="1679"/>
                  </a:lnTo>
                  <a:lnTo>
                    <a:pt x="7275" y="1679"/>
                  </a:lnTo>
                  <a:lnTo>
                    <a:pt x="7331" y="1651"/>
                  </a:lnTo>
                  <a:lnTo>
                    <a:pt x="7359" y="1595"/>
                  </a:lnTo>
                  <a:lnTo>
                    <a:pt x="7359" y="1539"/>
                  </a:lnTo>
                  <a:lnTo>
                    <a:pt x="7359" y="1511"/>
                  </a:lnTo>
                  <a:lnTo>
                    <a:pt x="7331" y="1455"/>
                  </a:lnTo>
                  <a:lnTo>
                    <a:pt x="7275" y="1427"/>
                  </a:lnTo>
                  <a:lnTo>
                    <a:pt x="7219" y="1427"/>
                  </a:lnTo>
                  <a:lnTo>
                    <a:pt x="6687" y="1399"/>
                  </a:lnTo>
                  <a:lnTo>
                    <a:pt x="6995" y="1036"/>
                  </a:lnTo>
                  <a:lnTo>
                    <a:pt x="7023" y="980"/>
                  </a:lnTo>
                  <a:lnTo>
                    <a:pt x="7023" y="924"/>
                  </a:lnTo>
                  <a:lnTo>
                    <a:pt x="7023" y="868"/>
                  </a:lnTo>
                  <a:lnTo>
                    <a:pt x="6995" y="840"/>
                  </a:lnTo>
                  <a:lnTo>
                    <a:pt x="6939" y="812"/>
                  </a:lnTo>
                  <a:lnTo>
                    <a:pt x="6827" y="812"/>
                  </a:lnTo>
                  <a:lnTo>
                    <a:pt x="6799" y="840"/>
                  </a:lnTo>
                  <a:lnTo>
                    <a:pt x="6463" y="1232"/>
                  </a:lnTo>
                  <a:lnTo>
                    <a:pt x="6380" y="672"/>
                  </a:lnTo>
                  <a:lnTo>
                    <a:pt x="6352" y="616"/>
                  </a:lnTo>
                  <a:lnTo>
                    <a:pt x="6324" y="588"/>
                  </a:lnTo>
                  <a:lnTo>
                    <a:pt x="6268" y="560"/>
                  </a:lnTo>
                  <a:lnTo>
                    <a:pt x="6212" y="560"/>
                  </a:lnTo>
                  <a:lnTo>
                    <a:pt x="6184" y="588"/>
                  </a:lnTo>
                  <a:lnTo>
                    <a:pt x="6128" y="616"/>
                  </a:lnTo>
                  <a:lnTo>
                    <a:pt x="6100" y="672"/>
                  </a:lnTo>
                  <a:lnTo>
                    <a:pt x="6100" y="728"/>
                  </a:lnTo>
                  <a:lnTo>
                    <a:pt x="6184" y="1092"/>
                  </a:lnTo>
                  <a:lnTo>
                    <a:pt x="6240" y="1455"/>
                  </a:lnTo>
                  <a:lnTo>
                    <a:pt x="5652" y="2127"/>
                  </a:lnTo>
                  <a:lnTo>
                    <a:pt x="5456" y="952"/>
                  </a:lnTo>
                  <a:lnTo>
                    <a:pt x="5428" y="924"/>
                  </a:lnTo>
                  <a:lnTo>
                    <a:pt x="5400" y="868"/>
                  </a:lnTo>
                  <a:lnTo>
                    <a:pt x="5260" y="868"/>
                  </a:lnTo>
                  <a:lnTo>
                    <a:pt x="5205" y="896"/>
                  </a:lnTo>
                  <a:lnTo>
                    <a:pt x="5205" y="952"/>
                  </a:lnTo>
                  <a:lnTo>
                    <a:pt x="5205" y="1008"/>
                  </a:lnTo>
                  <a:lnTo>
                    <a:pt x="5400" y="2295"/>
                  </a:lnTo>
                  <a:lnTo>
                    <a:pt x="5428" y="2351"/>
                  </a:lnTo>
                  <a:lnTo>
                    <a:pt x="4533" y="3358"/>
                  </a:lnTo>
                  <a:lnTo>
                    <a:pt x="4113" y="3274"/>
                  </a:lnTo>
                  <a:lnTo>
                    <a:pt x="3666" y="2015"/>
                  </a:lnTo>
                  <a:lnTo>
                    <a:pt x="3694" y="1959"/>
                  </a:lnTo>
                  <a:lnTo>
                    <a:pt x="4393" y="840"/>
                  </a:lnTo>
                  <a:lnTo>
                    <a:pt x="4421" y="812"/>
                  </a:lnTo>
                  <a:lnTo>
                    <a:pt x="4393" y="756"/>
                  </a:lnTo>
                  <a:lnTo>
                    <a:pt x="4393" y="700"/>
                  </a:lnTo>
                  <a:lnTo>
                    <a:pt x="4337" y="672"/>
                  </a:lnTo>
                  <a:lnTo>
                    <a:pt x="4281" y="644"/>
                  </a:lnTo>
                  <a:lnTo>
                    <a:pt x="4253" y="644"/>
                  </a:lnTo>
                  <a:lnTo>
                    <a:pt x="4197" y="672"/>
                  </a:lnTo>
                  <a:lnTo>
                    <a:pt x="4169" y="700"/>
                  </a:lnTo>
                  <a:lnTo>
                    <a:pt x="3554" y="1707"/>
                  </a:lnTo>
                  <a:lnTo>
                    <a:pt x="3246" y="868"/>
                  </a:lnTo>
                  <a:lnTo>
                    <a:pt x="3470" y="560"/>
                  </a:lnTo>
                  <a:lnTo>
                    <a:pt x="3666" y="224"/>
                  </a:lnTo>
                  <a:lnTo>
                    <a:pt x="3666" y="196"/>
                  </a:lnTo>
                  <a:lnTo>
                    <a:pt x="3666" y="140"/>
                  </a:lnTo>
                  <a:lnTo>
                    <a:pt x="3638" y="85"/>
                  </a:lnTo>
                  <a:lnTo>
                    <a:pt x="3610" y="57"/>
                  </a:lnTo>
                  <a:lnTo>
                    <a:pt x="3554" y="29"/>
                  </a:lnTo>
                  <a:lnTo>
                    <a:pt x="3498" y="29"/>
                  </a:lnTo>
                  <a:lnTo>
                    <a:pt x="3470" y="57"/>
                  </a:lnTo>
                  <a:lnTo>
                    <a:pt x="3414" y="85"/>
                  </a:lnTo>
                  <a:lnTo>
                    <a:pt x="3134" y="560"/>
                  </a:lnTo>
                  <a:lnTo>
                    <a:pt x="2966" y="113"/>
                  </a:lnTo>
                  <a:lnTo>
                    <a:pt x="2938" y="57"/>
                  </a:lnTo>
                  <a:lnTo>
                    <a:pt x="2910" y="29"/>
                  </a:lnTo>
                  <a:lnTo>
                    <a:pt x="285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0"/>
            <p:cNvSpPr/>
            <p:nvPr/>
          </p:nvSpPr>
          <p:spPr>
            <a:xfrm>
              <a:off x="908859" y="2895921"/>
              <a:ext cx="426455" cy="468779"/>
            </a:xfrm>
            <a:custGeom>
              <a:rect b="b" l="l" r="r" t="t"/>
              <a:pathLst>
                <a:path extrusionOk="0" h="7443" w="6771">
                  <a:moveTo>
                    <a:pt x="3414" y="3469"/>
                  </a:moveTo>
                  <a:lnTo>
                    <a:pt x="3526" y="3497"/>
                  </a:lnTo>
                  <a:lnTo>
                    <a:pt x="3582" y="3581"/>
                  </a:lnTo>
                  <a:lnTo>
                    <a:pt x="3610" y="3665"/>
                  </a:lnTo>
                  <a:lnTo>
                    <a:pt x="3638" y="3749"/>
                  </a:lnTo>
                  <a:lnTo>
                    <a:pt x="3582" y="3833"/>
                  </a:lnTo>
                  <a:lnTo>
                    <a:pt x="3526" y="3917"/>
                  </a:lnTo>
                  <a:lnTo>
                    <a:pt x="3442" y="3945"/>
                  </a:lnTo>
                  <a:lnTo>
                    <a:pt x="3330" y="3945"/>
                  </a:lnTo>
                  <a:lnTo>
                    <a:pt x="3246" y="3917"/>
                  </a:lnTo>
                  <a:lnTo>
                    <a:pt x="3190" y="3861"/>
                  </a:lnTo>
                  <a:lnTo>
                    <a:pt x="3134" y="3777"/>
                  </a:lnTo>
                  <a:lnTo>
                    <a:pt x="3134" y="3665"/>
                  </a:lnTo>
                  <a:lnTo>
                    <a:pt x="3162" y="3581"/>
                  </a:lnTo>
                  <a:lnTo>
                    <a:pt x="3246" y="3525"/>
                  </a:lnTo>
                  <a:lnTo>
                    <a:pt x="3330" y="3469"/>
                  </a:lnTo>
                  <a:close/>
                  <a:moveTo>
                    <a:pt x="3470" y="0"/>
                  </a:moveTo>
                  <a:lnTo>
                    <a:pt x="3442" y="28"/>
                  </a:lnTo>
                  <a:lnTo>
                    <a:pt x="3414" y="56"/>
                  </a:lnTo>
                  <a:lnTo>
                    <a:pt x="3386" y="112"/>
                  </a:lnTo>
                  <a:lnTo>
                    <a:pt x="3386" y="532"/>
                  </a:lnTo>
                  <a:lnTo>
                    <a:pt x="3022" y="224"/>
                  </a:lnTo>
                  <a:lnTo>
                    <a:pt x="2938" y="196"/>
                  </a:lnTo>
                  <a:lnTo>
                    <a:pt x="2882" y="196"/>
                  </a:lnTo>
                  <a:lnTo>
                    <a:pt x="2854" y="224"/>
                  </a:lnTo>
                  <a:lnTo>
                    <a:pt x="2826" y="280"/>
                  </a:lnTo>
                  <a:lnTo>
                    <a:pt x="2826" y="308"/>
                  </a:lnTo>
                  <a:lnTo>
                    <a:pt x="2826" y="364"/>
                  </a:lnTo>
                  <a:lnTo>
                    <a:pt x="2854" y="392"/>
                  </a:lnTo>
                  <a:lnTo>
                    <a:pt x="3302" y="784"/>
                  </a:lnTo>
                  <a:lnTo>
                    <a:pt x="3302" y="1203"/>
                  </a:lnTo>
                  <a:lnTo>
                    <a:pt x="3330" y="1595"/>
                  </a:lnTo>
                  <a:lnTo>
                    <a:pt x="2546" y="924"/>
                  </a:lnTo>
                  <a:lnTo>
                    <a:pt x="2490" y="896"/>
                  </a:lnTo>
                  <a:lnTo>
                    <a:pt x="2435" y="896"/>
                  </a:lnTo>
                  <a:lnTo>
                    <a:pt x="2379" y="924"/>
                  </a:lnTo>
                  <a:lnTo>
                    <a:pt x="2379" y="980"/>
                  </a:lnTo>
                  <a:lnTo>
                    <a:pt x="2351" y="1008"/>
                  </a:lnTo>
                  <a:lnTo>
                    <a:pt x="2379" y="1063"/>
                  </a:lnTo>
                  <a:lnTo>
                    <a:pt x="2407" y="1091"/>
                  </a:lnTo>
                  <a:lnTo>
                    <a:pt x="3246" y="1847"/>
                  </a:lnTo>
                  <a:lnTo>
                    <a:pt x="3302" y="1875"/>
                  </a:lnTo>
                  <a:lnTo>
                    <a:pt x="3246" y="3022"/>
                  </a:lnTo>
                  <a:lnTo>
                    <a:pt x="2938" y="3246"/>
                  </a:lnTo>
                  <a:lnTo>
                    <a:pt x="1903" y="2602"/>
                  </a:lnTo>
                  <a:lnTo>
                    <a:pt x="1903" y="2574"/>
                  </a:lnTo>
                  <a:lnTo>
                    <a:pt x="1763" y="1427"/>
                  </a:lnTo>
                  <a:lnTo>
                    <a:pt x="1763" y="1399"/>
                  </a:lnTo>
                  <a:lnTo>
                    <a:pt x="1735" y="1343"/>
                  </a:lnTo>
                  <a:lnTo>
                    <a:pt x="1679" y="1343"/>
                  </a:lnTo>
                  <a:lnTo>
                    <a:pt x="1623" y="1315"/>
                  </a:lnTo>
                  <a:lnTo>
                    <a:pt x="1595" y="1343"/>
                  </a:lnTo>
                  <a:lnTo>
                    <a:pt x="1567" y="1371"/>
                  </a:lnTo>
                  <a:lnTo>
                    <a:pt x="1539" y="1427"/>
                  </a:lnTo>
                  <a:lnTo>
                    <a:pt x="1539" y="1455"/>
                  </a:lnTo>
                  <a:lnTo>
                    <a:pt x="1651" y="2462"/>
                  </a:lnTo>
                  <a:lnTo>
                    <a:pt x="1651" y="2462"/>
                  </a:lnTo>
                  <a:lnTo>
                    <a:pt x="1008" y="2071"/>
                  </a:lnTo>
                  <a:lnTo>
                    <a:pt x="980" y="1735"/>
                  </a:lnTo>
                  <a:lnTo>
                    <a:pt x="924" y="1427"/>
                  </a:lnTo>
                  <a:lnTo>
                    <a:pt x="924" y="1371"/>
                  </a:lnTo>
                  <a:lnTo>
                    <a:pt x="896" y="1343"/>
                  </a:lnTo>
                  <a:lnTo>
                    <a:pt x="840" y="1315"/>
                  </a:lnTo>
                  <a:lnTo>
                    <a:pt x="784" y="1315"/>
                  </a:lnTo>
                  <a:lnTo>
                    <a:pt x="756" y="1343"/>
                  </a:lnTo>
                  <a:lnTo>
                    <a:pt x="728" y="1371"/>
                  </a:lnTo>
                  <a:lnTo>
                    <a:pt x="700" y="1399"/>
                  </a:lnTo>
                  <a:lnTo>
                    <a:pt x="700" y="1455"/>
                  </a:lnTo>
                  <a:lnTo>
                    <a:pt x="756" y="1931"/>
                  </a:lnTo>
                  <a:lnTo>
                    <a:pt x="756" y="1931"/>
                  </a:lnTo>
                  <a:lnTo>
                    <a:pt x="392" y="1707"/>
                  </a:lnTo>
                  <a:lnTo>
                    <a:pt x="336" y="1679"/>
                  </a:lnTo>
                  <a:lnTo>
                    <a:pt x="308" y="1679"/>
                  </a:lnTo>
                  <a:lnTo>
                    <a:pt x="252" y="1707"/>
                  </a:lnTo>
                  <a:lnTo>
                    <a:pt x="224" y="1735"/>
                  </a:lnTo>
                  <a:lnTo>
                    <a:pt x="224" y="1791"/>
                  </a:lnTo>
                  <a:lnTo>
                    <a:pt x="224" y="1819"/>
                  </a:lnTo>
                  <a:lnTo>
                    <a:pt x="224" y="1875"/>
                  </a:lnTo>
                  <a:lnTo>
                    <a:pt x="252" y="1903"/>
                  </a:lnTo>
                  <a:lnTo>
                    <a:pt x="644" y="2127"/>
                  </a:lnTo>
                  <a:lnTo>
                    <a:pt x="168" y="2294"/>
                  </a:lnTo>
                  <a:lnTo>
                    <a:pt x="140" y="2294"/>
                  </a:lnTo>
                  <a:lnTo>
                    <a:pt x="113" y="2350"/>
                  </a:lnTo>
                  <a:lnTo>
                    <a:pt x="85" y="2378"/>
                  </a:lnTo>
                  <a:lnTo>
                    <a:pt x="85" y="2434"/>
                  </a:lnTo>
                  <a:lnTo>
                    <a:pt x="113" y="2462"/>
                  </a:lnTo>
                  <a:lnTo>
                    <a:pt x="168" y="2490"/>
                  </a:lnTo>
                  <a:lnTo>
                    <a:pt x="196" y="2518"/>
                  </a:lnTo>
                  <a:lnTo>
                    <a:pt x="252" y="2518"/>
                  </a:lnTo>
                  <a:lnTo>
                    <a:pt x="560" y="2406"/>
                  </a:lnTo>
                  <a:lnTo>
                    <a:pt x="868" y="2294"/>
                  </a:lnTo>
                  <a:lnTo>
                    <a:pt x="1511" y="2714"/>
                  </a:lnTo>
                  <a:lnTo>
                    <a:pt x="560" y="3022"/>
                  </a:lnTo>
                  <a:lnTo>
                    <a:pt x="504" y="3050"/>
                  </a:lnTo>
                  <a:lnTo>
                    <a:pt x="476" y="3078"/>
                  </a:lnTo>
                  <a:lnTo>
                    <a:pt x="476" y="3134"/>
                  </a:lnTo>
                  <a:lnTo>
                    <a:pt x="476" y="3190"/>
                  </a:lnTo>
                  <a:lnTo>
                    <a:pt x="504" y="3218"/>
                  </a:lnTo>
                  <a:lnTo>
                    <a:pt x="532" y="3246"/>
                  </a:lnTo>
                  <a:lnTo>
                    <a:pt x="616" y="3246"/>
                  </a:lnTo>
                  <a:lnTo>
                    <a:pt x="1707" y="2882"/>
                  </a:lnTo>
                  <a:lnTo>
                    <a:pt x="1763" y="2854"/>
                  </a:lnTo>
                  <a:lnTo>
                    <a:pt x="2742" y="3525"/>
                  </a:lnTo>
                  <a:lnTo>
                    <a:pt x="2714" y="3861"/>
                  </a:lnTo>
                  <a:lnTo>
                    <a:pt x="1707" y="4449"/>
                  </a:lnTo>
                  <a:lnTo>
                    <a:pt x="1651" y="4421"/>
                  </a:lnTo>
                  <a:lnTo>
                    <a:pt x="588" y="3973"/>
                  </a:lnTo>
                  <a:lnTo>
                    <a:pt x="504" y="3973"/>
                  </a:lnTo>
                  <a:lnTo>
                    <a:pt x="476" y="4001"/>
                  </a:lnTo>
                  <a:lnTo>
                    <a:pt x="448" y="4029"/>
                  </a:lnTo>
                  <a:lnTo>
                    <a:pt x="420" y="4085"/>
                  </a:lnTo>
                  <a:lnTo>
                    <a:pt x="448" y="4113"/>
                  </a:lnTo>
                  <a:lnTo>
                    <a:pt x="476" y="4169"/>
                  </a:lnTo>
                  <a:lnTo>
                    <a:pt x="504" y="4197"/>
                  </a:lnTo>
                  <a:lnTo>
                    <a:pt x="1455" y="4588"/>
                  </a:lnTo>
                  <a:lnTo>
                    <a:pt x="756" y="4952"/>
                  </a:lnTo>
                  <a:lnTo>
                    <a:pt x="448" y="4812"/>
                  </a:lnTo>
                  <a:lnTo>
                    <a:pt x="168" y="4672"/>
                  </a:lnTo>
                  <a:lnTo>
                    <a:pt x="113" y="4672"/>
                  </a:lnTo>
                  <a:lnTo>
                    <a:pt x="85" y="4700"/>
                  </a:lnTo>
                  <a:lnTo>
                    <a:pt x="29" y="4700"/>
                  </a:lnTo>
                  <a:lnTo>
                    <a:pt x="1" y="4756"/>
                  </a:lnTo>
                  <a:lnTo>
                    <a:pt x="1" y="4784"/>
                  </a:lnTo>
                  <a:lnTo>
                    <a:pt x="1" y="4840"/>
                  </a:lnTo>
                  <a:lnTo>
                    <a:pt x="29" y="4868"/>
                  </a:lnTo>
                  <a:lnTo>
                    <a:pt x="85" y="4896"/>
                  </a:lnTo>
                  <a:lnTo>
                    <a:pt x="532" y="5092"/>
                  </a:lnTo>
                  <a:lnTo>
                    <a:pt x="140" y="5288"/>
                  </a:lnTo>
                  <a:lnTo>
                    <a:pt x="113" y="5316"/>
                  </a:lnTo>
                  <a:lnTo>
                    <a:pt x="85" y="5372"/>
                  </a:lnTo>
                  <a:lnTo>
                    <a:pt x="85" y="5400"/>
                  </a:lnTo>
                  <a:lnTo>
                    <a:pt x="85" y="5456"/>
                  </a:lnTo>
                  <a:lnTo>
                    <a:pt x="113" y="5484"/>
                  </a:lnTo>
                  <a:lnTo>
                    <a:pt x="168" y="5512"/>
                  </a:lnTo>
                  <a:lnTo>
                    <a:pt x="252" y="5512"/>
                  </a:lnTo>
                  <a:lnTo>
                    <a:pt x="644" y="5316"/>
                  </a:lnTo>
                  <a:lnTo>
                    <a:pt x="532" y="5763"/>
                  </a:lnTo>
                  <a:lnTo>
                    <a:pt x="532" y="5819"/>
                  </a:lnTo>
                  <a:lnTo>
                    <a:pt x="560" y="5875"/>
                  </a:lnTo>
                  <a:lnTo>
                    <a:pt x="588" y="5903"/>
                  </a:lnTo>
                  <a:lnTo>
                    <a:pt x="728" y="5903"/>
                  </a:lnTo>
                  <a:lnTo>
                    <a:pt x="756" y="5875"/>
                  </a:lnTo>
                  <a:lnTo>
                    <a:pt x="756" y="5819"/>
                  </a:lnTo>
                  <a:lnTo>
                    <a:pt x="840" y="5512"/>
                  </a:lnTo>
                  <a:lnTo>
                    <a:pt x="896" y="5176"/>
                  </a:lnTo>
                  <a:lnTo>
                    <a:pt x="1567" y="4840"/>
                  </a:lnTo>
                  <a:lnTo>
                    <a:pt x="1371" y="5819"/>
                  </a:lnTo>
                  <a:lnTo>
                    <a:pt x="1371" y="5875"/>
                  </a:lnTo>
                  <a:lnTo>
                    <a:pt x="1399" y="5903"/>
                  </a:lnTo>
                  <a:lnTo>
                    <a:pt x="1427" y="5959"/>
                  </a:lnTo>
                  <a:lnTo>
                    <a:pt x="1567" y="5959"/>
                  </a:lnTo>
                  <a:lnTo>
                    <a:pt x="1595" y="5903"/>
                  </a:lnTo>
                  <a:lnTo>
                    <a:pt x="1595" y="5875"/>
                  </a:lnTo>
                  <a:lnTo>
                    <a:pt x="1847" y="4756"/>
                  </a:lnTo>
                  <a:lnTo>
                    <a:pt x="1819" y="4700"/>
                  </a:lnTo>
                  <a:lnTo>
                    <a:pt x="2910" y="4141"/>
                  </a:lnTo>
                  <a:lnTo>
                    <a:pt x="3190" y="4393"/>
                  </a:lnTo>
                  <a:lnTo>
                    <a:pt x="3162" y="5540"/>
                  </a:lnTo>
                  <a:lnTo>
                    <a:pt x="3134" y="5568"/>
                  </a:lnTo>
                  <a:lnTo>
                    <a:pt x="2211" y="6239"/>
                  </a:lnTo>
                  <a:lnTo>
                    <a:pt x="2183" y="6295"/>
                  </a:lnTo>
                  <a:lnTo>
                    <a:pt x="2155" y="6323"/>
                  </a:lnTo>
                  <a:lnTo>
                    <a:pt x="2155" y="6379"/>
                  </a:lnTo>
                  <a:lnTo>
                    <a:pt x="2183" y="6407"/>
                  </a:lnTo>
                  <a:lnTo>
                    <a:pt x="2211" y="6435"/>
                  </a:lnTo>
                  <a:lnTo>
                    <a:pt x="2267" y="6463"/>
                  </a:lnTo>
                  <a:lnTo>
                    <a:pt x="2323" y="6463"/>
                  </a:lnTo>
                  <a:lnTo>
                    <a:pt x="2351" y="6435"/>
                  </a:lnTo>
                  <a:lnTo>
                    <a:pt x="3162" y="5819"/>
                  </a:lnTo>
                  <a:lnTo>
                    <a:pt x="3134" y="6603"/>
                  </a:lnTo>
                  <a:lnTo>
                    <a:pt x="2882" y="6799"/>
                  </a:lnTo>
                  <a:lnTo>
                    <a:pt x="2602" y="6994"/>
                  </a:lnTo>
                  <a:lnTo>
                    <a:pt x="2574" y="7022"/>
                  </a:lnTo>
                  <a:lnTo>
                    <a:pt x="2574" y="7050"/>
                  </a:lnTo>
                  <a:lnTo>
                    <a:pt x="2574" y="7106"/>
                  </a:lnTo>
                  <a:lnTo>
                    <a:pt x="2602" y="7162"/>
                  </a:lnTo>
                  <a:lnTo>
                    <a:pt x="2630" y="7190"/>
                  </a:lnTo>
                  <a:lnTo>
                    <a:pt x="2714" y="7190"/>
                  </a:lnTo>
                  <a:lnTo>
                    <a:pt x="2770" y="7162"/>
                  </a:lnTo>
                  <a:lnTo>
                    <a:pt x="3134" y="6883"/>
                  </a:lnTo>
                  <a:lnTo>
                    <a:pt x="3134" y="7302"/>
                  </a:lnTo>
                  <a:lnTo>
                    <a:pt x="3134" y="7358"/>
                  </a:lnTo>
                  <a:lnTo>
                    <a:pt x="3162" y="7386"/>
                  </a:lnTo>
                  <a:lnTo>
                    <a:pt x="3190" y="7414"/>
                  </a:lnTo>
                  <a:lnTo>
                    <a:pt x="3246" y="7442"/>
                  </a:lnTo>
                  <a:lnTo>
                    <a:pt x="3302" y="7414"/>
                  </a:lnTo>
                  <a:lnTo>
                    <a:pt x="3330" y="7414"/>
                  </a:lnTo>
                  <a:lnTo>
                    <a:pt x="3358" y="7358"/>
                  </a:lnTo>
                  <a:lnTo>
                    <a:pt x="3358" y="7330"/>
                  </a:lnTo>
                  <a:lnTo>
                    <a:pt x="3386" y="6883"/>
                  </a:lnTo>
                  <a:lnTo>
                    <a:pt x="3749" y="7218"/>
                  </a:lnTo>
                  <a:lnTo>
                    <a:pt x="3777" y="7218"/>
                  </a:lnTo>
                  <a:lnTo>
                    <a:pt x="3833" y="7246"/>
                  </a:lnTo>
                  <a:lnTo>
                    <a:pt x="3861" y="7218"/>
                  </a:lnTo>
                  <a:lnTo>
                    <a:pt x="3917" y="7190"/>
                  </a:lnTo>
                  <a:lnTo>
                    <a:pt x="3945" y="7162"/>
                  </a:lnTo>
                  <a:lnTo>
                    <a:pt x="3945" y="7106"/>
                  </a:lnTo>
                  <a:lnTo>
                    <a:pt x="3945" y="7078"/>
                  </a:lnTo>
                  <a:lnTo>
                    <a:pt x="3917" y="7022"/>
                  </a:lnTo>
                  <a:lnTo>
                    <a:pt x="3665" y="6827"/>
                  </a:lnTo>
                  <a:lnTo>
                    <a:pt x="3414" y="6603"/>
                  </a:lnTo>
                  <a:lnTo>
                    <a:pt x="3442" y="5847"/>
                  </a:lnTo>
                  <a:lnTo>
                    <a:pt x="4197" y="6519"/>
                  </a:lnTo>
                  <a:lnTo>
                    <a:pt x="4253" y="6519"/>
                  </a:lnTo>
                  <a:lnTo>
                    <a:pt x="4281" y="6547"/>
                  </a:lnTo>
                  <a:lnTo>
                    <a:pt x="4337" y="6519"/>
                  </a:lnTo>
                  <a:lnTo>
                    <a:pt x="4365" y="6491"/>
                  </a:lnTo>
                  <a:lnTo>
                    <a:pt x="4393" y="6463"/>
                  </a:lnTo>
                  <a:lnTo>
                    <a:pt x="4393" y="6407"/>
                  </a:lnTo>
                  <a:lnTo>
                    <a:pt x="4393" y="6379"/>
                  </a:lnTo>
                  <a:lnTo>
                    <a:pt x="4365" y="6323"/>
                  </a:lnTo>
                  <a:lnTo>
                    <a:pt x="3498" y="5568"/>
                  </a:lnTo>
                  <a:lnTo>
                    <a:pt x="3470" y="5540"/>
                  </a:lnTo>
                  <a:lnTo>
                    <a:pt x="3526" y="4337"/>
                  </a:lnTo>
                  <a:lnTo>
                    <a:pt x="3889" y="4225"/>
                  </a:lnTo>
                  <a:lnTo>
                    <a:pt x="4841" y="4812"/>
                  </a:lnTo>
                  <a:lnTo>
                    <a:pt x="4841" y="4868"/>
                  </a:lnTo>
                  <a:lnTo>
                    <a:pt x="5008" y="5987"/>
                  </a:lnTo>
                  <a:lnTo>
                    <a:pt x="5008" y="6043"/>
                  </a:lnTo>
                  <a:lnTo>
                    <a:pt x="5036" y="6071"/>
                  </a:lnTo>
                  <a:lnTo>
                    <a:pt x="5092" y="6099"/>
                  </a:lnTo>
                  <a:lnTo>
                    <a:pt x="5120" y="6099"/>
                  </a:lnTo>
                  <a:lnTo>
                    <a:pt x="5176" y="6071"/>
                  </a:lnTo>
                  <a:lnTo>
                    <a:pt x="5204" y="6043"/>
                  </a:lnTo>
                  <a:lnTo>
                    <a:pt x="5232" y="5959"/>
                  </a:lnTo>
                  <a:lnTo>
                    <a:pt x="5092" y="4952"/>
                  </a:lnTo>
                  <a:lnTo>
                    <a:pt x="5764" y="5372"/>
                  </a:lnTo>
                  <a:lnTo>
                    <a:pt x="5792" y="5708"/>
                  </a:lnTo>
                  <a:lnTo>
                    <a:pt x="5820" y="6015"/>
                  </a:lnTo>
                  <a:lnTo>
                    <a:pt x="5848" y="6043"/>
                  </a:lnTo>
                  <a:lnTo>
                    <a:pt x="5876" y="6099"/>
                  </a:lnTo>
                  <a:lnTo>
                    <a:pt x="6016" y="6099"/>
                  </a:lnTo>
                  <a:lnTo>
                    <a:pt x="6043" y="6071"/>
                  </a:lnTo>
                  <a:lnTo>
                    <a:pt x="6071" y="5987"/>
                  </a:lnTo>
                  <a:lnTo>
                    <a:pt x="5988" y="5512"/>
                  </a:lnTo>
                  <a:lnTo>
                    <a:pt x="6379" y="5736"/>
                  </a:lnTo>
                  <a:lnTo>
                    <a:pt x="6491" y="5736"/>
                  </a:lnTo>
                  <a:lnTo>
                    <a:pt x="6547" y="5680"/>
                  </a:lnTo>
                  <a:lnTo>
                    <a:pt x="6547" y="5652"/>
                  </a:lnTo>
                  <a:lnTo>
                    <a:pt x="6547" y="5596"/>
                  </a:lnTo>
                  <a:lnTo>
                    <a:pt x="6519" y="5568"/>
                  </a:lnTo>
                  <a:lnTo>
                    <a:pt x="6491" y="5540"/>
                  </a:lnTo>
                  <a:lnTo>
                    <a:pt x="6127" y="5288"/>
                  </a:lnTo>
                  <a:lnTo>
                    <a:pt x="6575" y="5148"/>
                  </a:lnTo>
                  <a:lnTo>
                    <a:pt x="6659" y="5092"/>
                  </a:lnTo>
                  <a:lnTo>
                    <a:pt x="6659" y="5036"/>
                  </a:lnTo>
                  <a:lnTo>
                    <a:pt x="6659" y="5008"/>
                  </a:lnTo>
                  <a:lnTo>
                    <a:pt x="6631" y="4952"/>
                  </a:lnTo>
                  <a:lnTo>
                    <a:pt x="6603" y="4924"/>
                  </a:lnTo>
                  <a:lnTo>
                    <a:pt x="6519" y="4924"/>
                  </a:lnTo>
                  <a:lnTo>
                    <a:pt x="6211" y="5036"/>
                  </a:lnTo>
                  <a:lnTo>
                    <a:pt x="5904" y="5148"/>
                  </a:lnTo>
                  <a:lnTo>
                    <a:pt x="5260" y="4728"/>
                  </a:lnTo>
                  <a:lnTo>
                    <a:pt x="6211" y="4393"/>
                  </a:lnTo>
                  <a:lnTo>
                    <a:pt x="6267" y="4337"/>
                  </a:lnTo>
                  <a:lnTo>
                    <a:pt x="6295" y="4309"/>
                  </a:lnTo>
                  <a:lnTo>
                    <a:pt x="6295" y="4253"/>
                  </a:lnTo>
                  <a:lnTo>
                    <a:pt x="6267" y="4197"/>
                  </a:lnTo>
                  <a:lnTo>
                    <a:pt x="6239" y="4169"/>
                  </a:lnTo>
                  <a:lnTo>
                    <a:pt x="6127" y="4169"/>
                  </a:lnTo>
                  <a:lnTo>
                    <a:pt x="5064" y="4533"/>
                  </a:lnTo>
                  <a:lnTo>
                    <a:pt x="5008" y="4560"/>
                  </a:lnTo>
                  <a:lnTo>
                    <a:pt x="4029" y="3917"/>
                  </a:lnTo>
                  <a:lnTo>
                    <a:pt x="4029" y="3553"/>
                  </a:lnTo>
                  <a:lnTo>
                    <a:pt x="5064" y="2994"/>
                  </a:lnTo>
                  <a:lnTo>
                    <a:pt x="5120" y="3022"/>
                  </a:lnTo>
                  <a:lnTo>
                    <a:pt x="6155" y="3469"/>
                  </a:lnTo>
                  <a:lnTo>
                    <a:pt x="6267" y="3469"/>
                  </a:lnTo>
                  <a:lnTo>
                    <a:pt x="6295" y="3441"/>
                  </a:lnTo>
                  <a:lnTo>
                    <a:pt x="6323" y="3385"/>
                  </a:lnTo>
                  <a:lnTo>
                    <a:pt x="6323" y="3330"/>
                  </a:lnTo>
                  <a:lnTo>
                    <a:pt x="6323" y="3302"/>
                  </a:lnTo>
                  <a:lnTo>
                    <a:pt x="6267" y="3246"/>
                  </a:lnTo>
                  <a:lnTo>
                    <a:pt x="5316" y="2854"/>
                  </a:lnTo>
                  <a:lnTo>
                    <a:pt x="5988" y="2490"/>
                  </a:lnTo>
                  <a:lnTo>
                    <a:pt x="6295" y="2630"/>
                  </a:lnTo>
                  <a:lnTo>
                    <a:pt x="6603" y="2742"/>
                  </a:lnTo>
                  <a:lnTo>
                    <a:pt x="6687" y="2742"/>
                  </a:lnTo>
                  <a:lnTo>
                    <a:pt x="6715" y="2714"/>
                  </a:lnTo>
                  <a:lnTo>
                    <a:pt x="6743" y="2686"/>
                  </a:lnTo>
                  <a:lnTo>
                    <a:pt x="6771" y="2630"/>
                  </a:lnTo>
                  <a:lnTo>
                    <a:pt x="6743" y="2574"/>
                  </a:lnTo>
                  <a:lnTo>
                    <a:pt x="6687" y="2518"/>
                  </a:lnTo>
                  <a:lnTo>
                    <a:pt x="6239" y="2350"/>
                  </a:lnTo>
                  <a:lnTo>
                    <a:pt x="6631" y="2127"/>
                  </a:lnTo>
                  <a:lnTo>
                    <a:pt x="6659" y="2099"/>
                  </a:lnTo>
                  <a:lnTo>
                    <a:pt x="6687" y="2071"/>
                  </a:lnTo>
                  <a:lnTo>
                    <a:pt x="6687" y="2015"/>
                  </a:lnTo>
                  <a:lnTo>
                    <a:pt x="6659" y="1959"/>
                  </a:lnTo>
                  <a:lnTo>
                    <a:pt x="6631" y="1931"/>
                  </a:lnTo>
                  <a:lnTo>
                    <a:pt x="6603" y="1903"/>
                  </a:lnTo>
                  <a:lnTo>
                    <a:pt x="6547" y="1903"/>
                  </a:lnTo>
                  <a:lnTo>
                    <a:pt x="6519" y="1931"/>
                  </a:lnTo>
                  <a:lnTo>
                    <a:pt x="6127" y="2127"/>
                  </a:lnTo>
                  <a:lnTo>
                    <a:pt x="6127" y="2127"/>
                  </a:lnTo>
                  <a:lnTo>
                    <a:pt x="6211" y="1651"/>
                  </a:lnTo>
                  <a:lnTo>
                    <a:pt x="6211" y="1567"/>
                  </a:lnTo>
                  <a:lnTo>
                    <a:pt x="6183" y="1539"/>
                  </a:lnTo>
                  <a:lnTo>
                    <a:pt x="6127" y="1511"/>
                  </a:lnTo>
                  <a:lnTo>
                    <a:pt x="6099" y="1511"/>
                  </a:lnTo>
                  <a:lnTo>
                    <a:pt x="6043" y="1539"/>
                  </a:lnTo>
                  <a:lnTo>
                    <a:pt x="6016" y="1567"/>
                  </a:lnTo>
                  <a:lnTo>
                    <a:pt x="5988" y="1595"/>
                  </a:lnTo>
                  <a:lnTo>
                    <a:pt x="5932" y="1903"/>
                  </a:lnTo>
                  <a:lnTo>
                    <a:pt x="5876" y="2238"/>
                  </a:lnTo>
                  <a:lnTo>
                    <a:pt x="5176" y="2602"/>
                  </a:lnTo>
                  <a:lnTo>
                    <a:pt x="5176" y="2602"/>
                  </a:lnTo>
                  <a:lnTo>
                    <a:pt x="5400" y="1595"/>
                  </a:lnTo>
                  <a:lnTo>
                    <a:pt x="5372" y="1511"/>
                  </a:lnTo>
                  <a:lnTo>
                    <a:pt x="5344" y="1483"/>
                  </a:lnTo>
                  <a:lnTo>
                    <a:pt x="5288" y="1455"/>
                  </a:lnTo>
                  <a:lnTo>
                    <a:pt x="5260" y="1455"/>
                  </a:lnTo>
                  <a:lnTo>
                    <a:pt x="5204" y="1483"/>
                  </a:lnTo>
                  <a:lnTo>
                    <a:pt x="5176" y="1511"/>
                  </a:lnTo>
                  <a:lnTo>
                    <a:pt x="5148" y="1567"/>
                  </a:lnTo>
                  <a:lnTo>
                    <a:pt x="4924" y="2686"/>
                  </a:lnTo>
                  <a:lnTo>
                    <a:pt x="4924" y="2714"/>
                  </a:lnTo>
                  <a:lnTo>
                    <a:pt x="3917" y="3246"/>
                  </a:lnTo>
                  <a:lnTo>
                    <a:pt x="3582" y="3106"/>
                  </a:lnTo>
                  <a:lnTo>
                    <a:pt x="3610" y="1903"/>
                  </a:lnTo>
                  <a:lnTo>
                    <a:pt x="3638" y="1875"/>
                  </a:lnTo>
                  <a:lnTo>
                    <a:pt x="4561" y="1175"/>
                  </a:lnTo>
                  <a:lnTo>
                    <a:pt x="4589" y="1147"/>
                  </a:lnTo>
                  <a:lnTo>
                    <a:pt x="4589" y="1091"/>
                  </a:lnTo>
                  <a:lnTo>
                    <a:pt x="4589" y="1063"/>
                  </a:lnTo>
                  <a:lnTo>
                    <a:pt x="4589" y="1008"/>
                  </a:lnTo>
                  <a:lnTo>
                    <a:pt x="4533" y="980"/>
                  </a:lnTo>
                  <a:lnTo>
                    <a:pt x="4477" y="952"/>
                  </a:lnTo>
                  <a:lnTo>
                    <a:pt x="4421" y="980"/>
                  </a:lnTo>
                  <a:lnTo>
                    <a:pt x="3610" y="1595"/>
                  </a:lnTo>
                  <a:lnTo>
                    <a:pt x="3610" y="840"/>
                  </a:lnTo>
                  <a:lnTo>
                    <a:pt x="3889" y="644"/>
                  </a:lnTo>
                  <a:lnTo>
                    <a:pt x="4141" y="448"/>
                  </a:lnTo>
                  <a:lnTo>
                    <a:pt x="4169" y="392"/>
                  </a:lnTo>
                  <a:lnTo>
                    <a:pt x="4197" y="364"/>
                  </a:lnTo>
                  <a:lnTo>
                    <a:pt x="4197" y="308"/>
                  </a:lnTo>
                  <a:lnTo>
                    <a:pt x="4169" y="280"/>
                  </a:lnTo>
                  <a:lnTo>
                    <a:pt x="4141" y="252"/>
                  </a:lnTo>
                  <a:lnTo>
                    <a:pt x="4085" y="224"/>
                  </a:lnTo>
                  <a:lnTo>
                    <a:pt x="4001" y="252"/>
                  </a:lnTo>
                  <a:lnTo>
                    <a:pt x="3610" y="560"/>
                  </a:lnTo>
                  <a:lnTo>
                    <a:pt x="3610" y="560"/>
                  </a:lnTo>
                  <a:lnTo>
                    <a:pt x="3638" y="112"/>
                  </a:lnTo>
                  <a:lnTo>
                    <a:pt x="3638" y="56"/>
                  </a:lnTo>
                  <a:lnTo>
                    <a:pt x="3610" y="28"/>
                  </a:lnTo>
                  <a:lnTo>
                    <a:pt x="3554"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0"/>
            <p:cNvSpPr/>
            <p:nvPr/>
          </p:nvSpPr>
          <p:spPr>
            <a:xfrm>
              <a:off x="22569" y="1798199"/>
              <a:ext cx="283736" cy="306662"/>
            </a:xfrm>
            <a:custGeom>
              <a:rect b="b" l="l" r="r" t="t"/>
              <a:pathLst>
                <a:path extrusionOk="0" h="4869" w="4505">
                  <a:moveTo>
                    <a:pt x="2239" y="2266"/>
                  </a:moveTo>
                  <a:lnTo>
                    <a:pt x="2323" y="2294"/>
                  </a:lnTo>
                  <a:lnTo>
                    <a:pt x="2351" y="2322"/>
                  </a:lnTo>
                  <a:lnTo>
                    <a:pt x="2406" y="2378"/>
                  </a:lnTo>
                  <a:lnTo>
                    <a:pt x="2406" y="2434"/>
                  </a:lnTo>
                  <a:lnTo>
                    <a:pt x="2406" y="2490"/>
                  </a:lnTo>
                  <a:lnTo>
                    <a:pt x="2379" y="2546"/>
                  </a:lnTo>
                  <a:lnTo>
                    <a:pt x="2323" y="2574"/>
                  </a:lnTo>
                  <a:lnTo>
                    <a:pt x="2267" y="2602"/>
                  </a:lnTo>
                  <a:lnTo>
                    <a:pt x="2183" y="2602"/>
                  </a:lnTo>
                  <a:lnTo>
                    <a:pt x="2155" y="2546"/>
                  </a:lnTo>
                  <a:lnTo>
                    <a:pt x="2099" y="2518"/>
                  </a:lnTo>
                  <a:lnTo>
                    <a:pt x="2099" y="2434"/>
                  </a:lnTo>
                  <a:lnTo>
                    <a:pt x="2099" y="2378"/>
                  </a:lnTo>
                  <a:lnTo>
                    <a:pt x="2127" y="2322"/>
                  </a:lnTo>
                  <a:lnTo>
                    <a:pt x="2183" y="2294"/>
                  </a:lnTo>
                  <a:lnTo>
                    <a:pt x="2239" y="2266"/>
                  </a:lnTo>
                  <a:close/>
                  <a:moveTo>
                    <a:pt x="2490" y="0"/>
                  </a:moveTo>
                  <a:lnTo>
                    <a:pt x="2434" y="28"/>
                  </a:lnTo>
                  <a:lnTo>
                    <a:pt x="2406" y="84"/>
                  </a:lnTo>
                  <a:lnTo>
                    <a:pt x="2379" y="364"/>
                  </a:lnTo>
                  <a:lnTo>
                    <a:pt x="2155" y="140"/>
                  </a:lnTo>
                  <a:lnTo>
                    <a:pt x="2099" y="112"/>
                  </a:lnTo>
                  <a:lnTo>
                    <a:pt x="2043" y="140"/>
                  </a:lnTo>
                  <a:lnTo>
                    <a:pt x="2015" y="196"/>
                  </a:lnTo>
                  <a:lnTo>
                    <a:pt x="2043" y="224"/>
                  </a:lnTo>
                  <a:lnTo>
                    <a:pt x="2351" y="532"/>
                  </a:lnTo>
                  <a:lnTo>
                    <a:pt x="2295" y="1035"/>
                  </a:lnTo>
                  <a:lnTo>
                    <a:pt x="1819" y="560"/>
                  </a:lnTo>
                  <a:lnTo>
                    <a:pt x="1707" y="560"/>
                  </a:lnTo>
                  <a:lnTo>
                    <a:pt x="1679" y="616"/>
                  </a:lnTo>
                  <a:lnTo>
                    <a:pt x="1707" y="672"/>
                  </a:lnTo>
                  <a:lnTo>
                    <a:pt x="2239" y="1203"/>
                  </a:lnTo>
                  <a:lnTo>
                    <a:pt x="2267" y="1231"/>
                  </a:lnTo>
                  <a:lnTo>
                    <a:pt x="2183" y="1986"/>
                  </a:lnTo>
                  <a:lnTo>
                    <a:pt x="1987" y="2098"/>
                  </a:lnTo>
                  <a:lnTo>
                    <a:pt x="1315" y="1651"/>
                  </a:lnTo>
                  <a:lnTo>
                    <a:pt x="1343" y="1623"/>
                  </a:lnTo>
                  <a:lnTo>
                    <a:pt x="1287" y="867"/>
                  </a:lnTo>
                  <a:lnTo>
                    <a:pt x="1259" y="811"/>
                  </a:lnTo>
                  <a:lnTo>
                    <a:pt x="1204" y="811"/>
                  </a:lnTo>
                  <a:lnTo>
                    <a:pt x="1148" y="839"/>
                  </a:lnTo>
                  <a:lnTo>
                    <a:pt x="1120" y="895"/>
                  </a:lnTo>
                  <a:lnTo>
                    <a:pt x="1176" y="1539"/>
                  </a:lnTo>
                  <a:lnTo>
                    <a:pt x="756" y="1259"/>
                  </a:lnTo>
                  <a:lnTo>
                    <a:pt x="728" y="839"/>
                  </a:lnTo>
                  <a:lnTo>
                    <a:pt x="700" y="783"/>
                  </a:lnTo>
                  <a:lnTo>
                    <a:pt x="644" y="756"/>
                  </a:lnTo>
                  <a:lnTo>
                    <a:pt x="588" y="783"/>
                  </a:lnTo>
                  <a:lnTo>
                    <a:pt x="588" y="839"/>
                  </a:lnTo>
                  <a:lnTo>
                    <a:pt x="616" y="1175"/>
                  </a:lnTo>
                  <a:lnTo>
                    <a:pt x="616" y="1175"/>
                  </a:lnTo>
                  <a:lnTo>
                    <a:pt x="364" y="1007"/>
                  </a:lnTo>
                  <a:lnTo>
                    <a:pt x="308" y="979"/>
                  </a:lnTo>
                  <a:lnTo>
                    <a:pt x="252" y="1007"/>
                  </a:lnTo>
                  <a:lnTo>
                    <a:pt x="252" y="1063"/>
                  </a:lnTo>
                  <a:lnTo>
                    <a:pt x="280" y="1119"/>
                  </a:lnTo>
                  <a:lnTo>
                    <a:pt x="504" y="1287"/>
                  </a:lnTo>
                  <a:lnTo>
                    <a:pt x="196" y="1371"/>
                  </a:lnTo>
                  <a:lnTo>
                    <a:pt x="168" y="1399"/>
                  </a:lnTo>
                  <a:lnTo>
                    <a:pt x="140" y="1455"/>
                  </a:lnTo>
                  <a:lnTo>
                    <a:pt x="168" y="1511"/>
                  </a:lnTo>
                  <a:lnTo>
                    <a:pt x="252" y="1511"/>
                  </a:lnTo>
                  <a:lnTo>
                    <a:pt x="616" y="1427"/>
                  </a:lnTo>
                  <a:lnTo>
                    <a:pt x="840" y="1567"/>
                  </a:lnTo>
                  <a:lnTo>
                    <a:pt x="1064" y="1707"/>
                  </a:lnTo>
                  <a:lnTo>
                    <a:pt x="420" y="1875"/>
                  </a:lnTo>
                  <a:lnTo>
                    <a:pt x="364" y="1903"/>
                  </a:lnTo>
                  <a:lnTo>
                    <a:pt x="364" y="1986"/>
                  </a:lnTo>
                  <a:lnTo>
                    <a:pt x="392" y="2014"/>
                  </a:lnTo>
                  <a:lnTo>
                    <a:pt x="448" y="2042"/>
                  </a:lnTo>
                  <a:lnTo>
                    <a:pt x="1176" y="1847"/>
                  </a:lnTo>
                  <a:lnTo>
                    <a:pt x="1204" y="1819"/>
                  </a:lnTo>
                  <a:lnTo>
                    <a:pt x="1819" y="2266"/>
                  </a:lnTo>
                  <a:lnTo>
                    <a:pt x="1819" y="2518"/>
                  </a:lnTo>
                  <a:lnTo>
                    <a:pt x="1120" y="2854"/>
                  </a:lnTo>
                  <a:lnTo>
                    <a:pt x="1092" y="2826"/>
                  </a:lnTo>
                  <a:lnTo>
                    <a:pt x="420" y="2490"/>
                  </a:lnTo>
                  <a:lnTo>
                    <a:pt x="364" y="2490"/>
                  </a:lnTo>
                  <a:lnTo>
                    <a:pt x="308" y="2546"/>
                  </a:lnTo>
                  <a:lnTo>
                    <a:pt x="308" y="2602"/>
                  </a:lnTo>
                  <a:lnTo>
                    <a:pt x="336" y="2630"/>
                  </a:lnTo>
                  <a:lnTo>
                    <a:pt x="952" y="2938"/>
                  </a:lnTo>
                  <a:lnTo>
                    <a:pt x="476" y="3161"/>
                  </a:lnTo>
                  <a:lnTo>
                    <a:pt x="112" y="2966"/>
                  </a:lnTo>
                  <a:lnTo>
                    <a:pt x="56" y="2938"/>
                  </a:lnTo>
                  <a:lnTo>
                    <a:pt x="1" y="2994"/>
                  </a:lnTo>
                  <a:lnTo>
                    <a:pt x="1" y="3050"/>
                  </a:lnTo>
                  <a:lnTo>
                    <a:pt x="28" y="3106"/>
                  </a:lnTo>
                  <a:lnTo>
                    <a:pt x="336" y="3217"/>
                  </a:lnTo>
                  <a:lnTo>
                    <a:pt x="56" y="3357"/>
                  </a:lnTo>
                  <a:lnTo>
                    <a:pt x="28" y="3385"/>
                  </a:lnTo>
                  <a:lnTo>
                    <a:pt x="28" y="3441"/>
                  </a:lnTo>
                  <a:lnTo>
                    <a:pt x="56" y="3497"/>
                  </a:lnTo>
                  <a:lnTo>
                    <a:pt x="140" y="3497"/>
                  </a:lnTo>
                  <a:lnTo>
                    <a:pt x="392" y="3385"/>
                  </a:lnTo>
                  <a:lnTo>
                    <a:pt x="308" y="3693"/>
                  </a:lnTo>
                  <a:lnTo>
                    <a:pt x="308" y="3749"/>
                  </a:lnTo>
                  <a:lnTo>
                    <a:pt x="364" y="3777"/>
                  </a:lnTo>
                  <a:lnTo>
                    <a:pt x="420" y="3777"/>
                  </a:lnTo>
                  <a:lnTo>
                    <a:pt x="448" y="3721"/>
                  </a:lnTo>
                  <a:lnTo>
                    <a:pt x="560" y="3301"/>
                  </a:lnTo>
                  <a:lnTo>
                    <a:pt x="1036" y="3106"/>
                  </a:lnTo>
                  <a:lnTo>
                    <a:pt x="840" y="3749"/>
                  </a:lnTo>
                  <a:lnTo>
                    <a:pt x="868" y="3805"/>
                  </a:lnTo>
                  <a:lnTo>
                    <a:pt x="896" y="3833"/>
                  </a:lnTo>
                  <a:lnTo>
                    <a:pt x="980" y="3833"/>
                  </a:lnTo>
                  <a:lnTo>
                    <a:pt x="1008" y="3777"/>
                  </a:lnTo>
                  <a:lnTo>
                    <a:pt x="1204" y="3050"/>
                  </a:lnTo>
                  <a:lnTo>
                    <a:pt x="1204" y="3022"/>
                  </a:lnTo>
                  <a:lnTo>
                    <a:pt x="1903" y="2714"/>
                  </a:lnTo>
                  <a:lnTo>
                    <a:pt x="2099" y="2854"/>
                  </a:lnTo>
                  <a:lnTo>
                    <a:pt x="2043" y="3637"/>
                  </a:lnTo>
                  <a:lnTo>
                    <a:pt x="2015" y="3637"/>
                  </a:lnTo>
                  <a:lnTo>
                    <a:pt x="1371" y="4057"/>
                  </a:lnTo>
                  <a:lnTo>
                    <a:pt x="1343" y="4113"/>
                  </a:lnTo>
                  <a:lnTo>
                    <a:pt x="1371" y="4169"/>
                  </a:lnTo>
                  <a:lnTo>
                    <a:pt x="1427" y="4197"/>
                  </a:lnTo>
                  <a:lnTo>
                    <a:pt x="1483" y="4197"/>
                  </a:lnTo>
                  <a:lnTo>
                    <a:pt x="2015" y="3805"/>
                  </a:lnTo>
                  <a:lnTo>
                    <a:pt x="1987" y="4308"/>
                  </a:lnTo>
                  <a:lnTo>
                    <a:pt x="1623" y="4560"/>
                  </a:lnTo>
                  <a:lnTo>
                    <a:pt x="1595" y="4616"/>
                  </a:lnTo>
                  <a:lnTo>
                    <a:pt x="1595" y="4672"/>
                  </a:lnTo>
                  <a:lnTo>
                    <a:pt x="1651" y="4700"/>
                  </a:lnTo>
                  <a:lnTo>
                    <a:pt x="1707" y="4672"/>
                  </a:lnTo>
                  <a:lnTo>
                    <a:pt x="1959" y="4504"/>
                  </a:lnTo>
                  <a:lnTo>
                    <a:pt x="1959" y="4784"/>
                  </a:lnTo>
                  <a:lnTo>
                    <a:pt x="1959" y="4840"/>
                  </a:lnTo>
                  <a:lnTo>
                    <a:pt x="2015" y="4868"/>
                  </a:lnTo>
                  <a:lnTo>
                    <a:pt x="2071" y="4868"/>
                  </a:lnTo>
                  <a:lnTo>
                    <a:pt x="2099" y="4812"/>
                  </a:lnTo>
                  <a:lnTo>
                    <a:pt x="2127" y="4504"/>
                  </a:lnTo>
                  <a:lnTo>
                    <a:pt x="2351" y="4756"/>
                  </a:lnTo>
                  <a:lnTo>
                    <a:pt x="2462" y="4756"/>
                  </a:lnTo>
                  <a:lnTo>
                    <a:pt x="2490" y="4700"/>
                  </a:lnTo>
                  <a:lnTo>
                    <a:pt x="2462" y="4644"/>
                  </a:lnTo>
                  <a:lnTo>
                    <a:pt x="2155" y="4336"/>
                  </a:lnTo>
                  <a:lnTo>
                    <a:pt x="2211" y="3833"/>
                  </a:lnTo>
                  <a:lnTo>
                    <a:pt x="2686" y="4308"/>
                  </a:lnTo>
                  <a:lnTo>
                    <a:pt x="2742" y="4336"/>
                  </a:lnTo>
                  <a:lnTo>
                    <a:pt x="2798" y="4308"/>
                  </a:lnTo>
                  <a:lnTo>
                    <a:pt x="2826" y="4253"/>
                  </a:lnTo>
                  <a:lnTo>
                    <a:pt x="2798" y="4197"/>
                  </a:lnTo>
                  <a:lnTo>
                    <a:pt x="2267" y="3665"/>
                  </a:lnTo>
                  <a:lnTo>
                    <a:pt x="2239" y="3637"/>
                  </a:lnTo>
                  <a:lnTo>
                    <a:pt x="2323" y="2854"/>
                  </a:lnTo>
                  <a:lnTo>
                    <a:pt x="2546" y="2798"/>
                  </a:lnTo>
                  <a:lnTo>
                    <a:pt x="3190" y="3217"/>
                  </a:lnTo>
                  <a:lnTo>
                    <a:pt x="3162" y="3245"/>
                  </a:lnTo>
                  <a:lnTo>
                    <a:pt x="3218" y="4001"/>
                  </a:lnTo>
                  <a:lnTo>
                    <a:pt x="3246" y="4057"/>
                  </a:lnTo>
                  <a:lnTo>
                    <a:pt x="3302" y="4085"/>
                  </a:lnTo>
                  <a:lnTo>
                    <a:pt x="3358" y="4057"/>
                  </a:lnTo>
                  <a:lnTo>
                    <a:pt x="3386" y="4001"/>
                  </a:lnTo>
                  <a:lnTo>
                    <a:pt x="3330" y="3329"/>
                  </a:lnTo>
                  <a:lnTo>
                    <a:pt x="3330" y="3329"/>
                  </a:lnTo>
                  <a:lnTo>
                    <a:pt x="3749" y="3609"/>
                  </a:lnTo>
                  <a:lnTo>
                    <a:pt x="3777" y="4029"/>
                  </a:lnTo>
                  <a:lnTo>
                    <a:pt x="3805" y="4085"/>
                  </a:lnTo>
                  <a:lnTo>
                    <a:pt x="3861" y="4113"/>
                  </a:lnTo>
                  <a:lnTo>
                    <a:pt x="3917" y="4085"/>
                  </a:lnTo>
                  <a:lnTo>
                    <a:pt x="3917" y="4029"/>
                  </a:lnTo>
                  <a:lnTo>
                    <a:pt x="3889" y="3721"/>
                  </a:lnTo>
                  <a:lnTo>
                    <a:pt x="3889" y="3721"/>
                  </a:lnTo>
                  <a:lnTo>
                    <a:pt x="4141" y="3889"/>
                  </a:lnTo>
                  <a:lnTo>
                    <a:pt x="4197" y="3889"/>
                  </a:lnTo>
                  <a:lnTo>
                    <a:pt x="4253" y="3861"/>
                  </a:lnTo>
                  <a:lnTo>
                    <a:pt x="4253" y="3805"/>
                  </a:lnTo>
                  <a:lnTo>
                    <a:pt x="4225" y="3749"/>
                  </a:lnTo>
                  <a:lnTo>
                    <a:pt x="4001" y="3581"/>
                  </a:lnTo>
                  <a:lnTo>
                    <a:pt x="4309" y="3497"/>
                  </a:lnTo>
                  <a:lnTo>
                    <a:pt x="4337" y="3469"/>
                  </a:lnTo>
                  <a:lnTo>
                    <a:pt x="4365" y="3413"/>
                  </a:lnTo>
                  <a:lnTo>
                    <a:pt x="4337" y="3357"/>
                  </a:lnTo>
                  <a:lnTo>
                    <a:pt x="4253" y="3357"/>
                  </a:lnTo>
                  <a:lnTo>
                    <a:pt x="3861" y="3469"/>
                  </a:lnTo>
                  <a:lnTo>
                    <a:pt x="3442" y="3161"/>
                  </a:lnTo>
                  <a:lnTo>
                    <a:pt x="4085" y="2994"/>
                  </a:lnTo>
                  <a:lnTo>
                    <a:pt x="4141" y="2966"/>
                  </a:lnTo>
                  <a:lnTo>
                    <a:pt x="4141" y="2910"/>
                  </a:lnTo>
                  <a:lnTo>
                    <a:pt x="4113" y="2854"/>
                  </a:lnTo>
                  <a:lnTo>
                    <a:pt x="4057" y="2854"/>
                  </a:lnTo>
                  <a:lnTo>
                    <a:pt x="3330" y="3050"/>
                  </a:lnTo>
                  <a:lnTo>
                    <a:pt x="3302" y="3050"/>
                  </a:lnTo>
                  <a:lnTo>
                    <a:pt x="2658" y="2574"/>
                  </a:lnTo>
                  <a:lnTo>
                    <a:pt x="2714" y="2350"/>
                  </a:lnTo>
                  <a:lnTo>
                    <a:pt x="3386" y="2014"/>
                  </a:lnTo>
                  <a:lnTo>
                    <a:pt x="3414" y="2042"/>
                  </a:lnTo>
                  <a:lnTo>
                    <a:pt x="4085" y="2378"/>
                  </a:lnTo>
                  <a:lnTo>
                    <a:pt x="4141" y="2378"/>
                  </a:lnTo>
                  <a:lnTo>
                    <a:pt x="4197" y="2350"/>
                  </a:lnTo>
                  <a:lnTo>
                    <a:pt x="4197" y="2266"/>
                  </a:lnTo>
                  <a:lnTo>
                    <a:pt x="4169" y="2238"/>
                  </a:lnTo>
                  <a:lnTo>
                    <a:pt x="3554" y="1958"/>
                  </a:lnTo>
                  <a:lnTo>
                    <a:pt x="4029" y="1735"/>
                  </a:lnTo>
                  <a:lnTo>
                    <a:pt x="4393" y="1931"/>
                  </a:lnTo>
                  <a:lnTo>
                    <a:pt x="4449" y="1931"/>
                  </a:lnTo>
                  <a:lnTo>
                    <a:pt x="4505" y="1875"/>
                  </a:lnTo>
                  <a:lnTo>
                    <a:pt x="4505" y="1819"/>
                  </a:lnTo>
                  <a:lnTo>
                    <a:pt x="4477" y="1791"/>
                  </a:lnTo>
                  <a:lnTo>
                    <a:pt x="4169" y="1651"/>
                  </a:lnTo>
                  <a:lnTo>
                    <a:pt x="4449" y="1511"/>
                  </a:lnTo>
                  <a:lnTo>
                    <a:pt x="4477" y="1483"/>
                  </a:lnTo>
                  <a:lnTo>
                    <a:pt x="4477" y="1427"/>
                  </a:lnTo>
                  <a:lnTo>
                    <a:pt x="4449" y="1371"/>
                  </a:lnTo>
                  <a:lnTo>
                    <a:pt x="4365" y="1371"/>
                  </a:lnTo>
                  <a:lnTo>
                    <a:pt x="4113" y="1511"/>
                  </a:lnTo>
                  <a:lnTo>
                    <a:pt x="4197" y="1203"/>
                  </a:lnTo>
                  <a:lnTo>
                    <a:pt x="4197" y="1147"/>
                  </a:lnTo>
                  <a:lnTo>
                    <a:pt x="4141" y="1091"/>
                  </a:lnTo>
                  <a:lnTo>
                    <a:pt x="4085" y="1091"/>
                  </a:lnTo>
                  <a:lnTo>
                    <a:pt x="4057" y="1147"/>
                  </a:lnTo>
                  <a:lnTo>
                    <a:pt x="3945" y="1567"/>
                  </a:lnTo>
                  <a:lnTo>
                    <a:pt x="3470" y="1763"/>
                  </a:lnTo>
                  <a:lnTo>
                    <a:pt x="3470" y="1763"/>
                  </a:lnTo>
                  <a:lnTo>
                    <a:pt x="3665" y="1119"/>
                  </a:lnTo>
                  <a:lnTo>
                    <a:pt x="3637" y="1063"/>
                  </a:lnTo>
                  <a:lnTo>
                    <a:pt x="3609" y="1035"/>
                  </a:lnTo>
                  <a:lnTo>
                    <a:pt x="3526" y="1035"/>
                  </a:lnTo>
                  <a:lnTo>
                    <a:pt x="3498" y="1091"/>
                  </a:lnTo>
                  <a:lnTo>
                    <a:pt x="3302" y="1819"/>
                  </a:lnTo>
                  <a:lnTo>
                    <a:pt x="3302" y="1847"/>
                  </a:lnTo>
                  <a:lnTo>
                    <a:pt x="2602" y="2154"/>
                  </a:lnTo>
                  <a:lnTo>
                    <a:pt x="2406" y="2014"/>
                  </a:lnTo>
                  <a:lnTo>
                    <a:pt x="2462" y="1259"/>
                  </a:lnTo>
                  <a:lnTo>
                    <a:pt x="2490" y="1231"/>
                  </a:lnTo>
                  <a:lnTo>
                    <a:pt x="3106" y="811"/>
                  </a:lnTo>
                  <a:lnTo>
                    <a:pt x="3162" y="756"/>
                  </a:lnTo>
                  <a:lnTo>
                    <a:pt x="3134" y="700"/>
                  </a:lnTo>
                  <a:lnTo>
                    <a:pt x="3078" y="672"/>
                  </a:lnTo>
                  <a:lnTo>
                    <a:pt x="3022" y="700"/>
                  </a:lnTo>
                  <a:lnTo>
                    <a:pt x="2490" y="1063"/>
                  </a:lnTo>
                  <a:lnTo>
                    <a:pt x="2490" y="1063"/>
                  </a:lnTo>
                  <a:lnTo>
                    <a:pt x="2518" y="560"/>
                  </a:lnTo>
                  <a:lnTo>
                    <a:pt x="2882" y="308"/>
                  </a:lnTo>
                  <a:lnTo>
                    <a:pt x="2910" y="280"/>
                  </a:lnTo>
                  <a:lnTo>
                    <a:pt x="2910" y="224"/>
                  </a:lnTo>
                  <a:lnTo>
                    <a:pt x="2854" y="168"/>
                  </a:lnTo>
                  <a:lnTo>
                    <a:pt x="2798" y="196"/>
                  </a:lnTo>
                  <a:lnTo>
                    <a:pt x="2546" y="364"/>
                  </a:lnTo>
                  <a:lnTo>
                    <a:pt x="2546" y="84"/>
                  </a:lnTo>
                  <a:lnTo>
                    <a:pt x="2546" y="28"/>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0"/>
            <p:cNvSpPr/>
            <p:nvPr/>
          </p:nvSpPr>
          <p:spPr>
            <a:xfrm>
              <a:off x="8816815" y="1879257"/>
              <a:ext cx="391184" cy="382367"/>
            </a:xfrm>
            <a:custGeom>
              <a:rect b="b" l="l" r="r" t="t"/>
              <a:pathLst>
                <a:path extrusionOk="0" h="6071" w="6211">
                  <a:moveTo>
                    <a:pt x="2826" y="2490"/>
                  </a:moveTo>
                  <a:lnTo>
                    <a:pt x="3050" y="2518"/>
                  </a:lnTo>
                  <a:lnTo>
                    <a:pt x="2966" y="2714"/>
                  </a:lnTo>
                  <a:lnTo>
                    <a:pt x="2714" y="2686"/>
                  </a:lnTo>
                  <a:lnTo>
                    <a:pt x="2826" y="2490"/>
                  </a:lnTo>
                  <a:close/>
                  <a:moveTo>
                    <a:pt x="3385" y="2518"/>
                  </a:moveTo>
                  <a:lnTo>
                    <a:pt x="3497" y="2714"/>
                  </a:lnTo>
                  <a:lnTo>
                    <a:pt x="3246" y="2714"/>
                  </a:lnTo>
                  <a:lnTo>
                    <a:pt x="3162" y="2518"/>
                  </a:lnTo>
                  <a:close/>
                  <a:moveTo>
                    <a:pt x="2658" y="2770"/>
                  </a:moveTo>
                  <a:lnTo>
                    <a:pt x="2798" y="2966"/>
                  </a:lnTo>
                  <a:lnTo>
                    <a:pt x="2658" y="3189"/>
                  </a:lnTo>
                  <a:lnTo>
                    <a:pt x="2518" y="2994"/>
                  </a:lnTo>
                  <a:lnTo>
                    <a:pt x="2658" y="2770"/>
                  </a:lnTo>
                  <a:close/>
                  <a:moveTo>
                    <a:pt x="3553" y="2798"/>
                  </a:moveTo>
                  <a:lnTo>
                    <a:pt x="3665" y="2994"/>
                  </a:lnTo>
                  <a:lnTo>
                    <a:pt x="3553" y="3189"/>
                  </a:lnTo>
                  <a:lnTo>
                    <a:pt x="3413" y="2994"/>
                  </a:lnTo>
                  <a:lnTo>
                    <a:pt x="3553" y="2798"/>
                  </a:lnTo>
                  <a:close/>
                  <a:moveTo>
                    <a:pt x="2966" y="3245"/>
                  </a:moveTo>
                  <a:lnTo>
                    <a:pt x="3078" y="3497"/>
                  </a:lnTo>
                  <a:lnTo>
                    <a:pt x="2798" y="3497"/>
                  </a:lnTo>
                  <a:lnTo>
                    <a:pt x="2686" y="3273"/>
                  </a:lnTo>
                  <a:lnTo>
                    <a:pt x="2966" y="3245"/>
                  </a:lnTo>
                  <a:close/>
                  <a:moveTo>
                    <a:pt x="3246" y="3245"/>
                  </a:moveTo>
                  <a:lnTo>
                    <a:pt x="3525" y="3273"/>
                  </a:lnTo>
                  <a:lnTo>
                    <a:pt x="3385" y="3497"/>
                  </a:lnTo>
                  <a:lnTo>
                    <a:pt x="3134" y="3497"/>
                  </a:lnTo>
                  <a:lnTo>
                    <a:pt x="3246" y="3245"/>
                  </a:lnTo>
                  <a:close/>
                  <a:moveTo>
                    <a:pt x="2182" y="0"/>
                  </a:moveTo>
                  <a:lnTo>
                    <a:pt x="2126" y="28"/>
                  </a:lnTo>
                  <a:lnTo>
                    <a:pt x="2071" y="84"/>
                  </a:lnTo>
                  <a:lnTo>
                    <a:pt x="2015" y="168"/>
                  </a:lnTo>
                  <a:lnTo>
                    <a:pt x="1903" y="364"/>
                  </a:lnTo>
                  <a:lnTo>
                    <a:pt x="1819" y="560"/>
                  </a:lnTo>
                  <a:lnTo>
                    <a:pt x="1735" y="392"/>
                  </a:lnTo>
                  <a:lnTo>
                    <a:pt x="1567" y="476"/>
                  </a:lnTo>
                  <a:lnTo>
                    <a:pt x="1651" y="644"/>
                  </a:lnTo>
                  <a:lnTo>
                    <a:pt x="1455" y="616"/>
                  </a:lnTo>
                  <a:lnTo>
                    <a:pt x="1147" y="616"/>
                  </a:lnTo>
                  <a:lnTo>
                    <a:pt x="1063" y="644"/>
                  </a:lnTo>
                  <a:lnTo>
                    <a:pt x="1007" y="671"/>
                  </a:lnTo>
                  <a:lnTo>
                    <a:pt x="1007" y="755"/>
                  </a:lnTo>
                  <a:lnTo>
                    <a:pt x="1035" y="811"/>
                  </a:lnTo>
                  <a:lnTo>
                    <a:pt x="1091" y="867"/>
                  </a:lnTo>
                  <a:lnTo>
                    <a:pt x="1203" y="895"/>
                  </a:lnTo>
                  <a:lnTo>
                    <a:pt x="1791" y="895"/>
                  </a:lnTo>
                  <a:lnTo>
                    <a:pt x="1931" y="1147"/>
                  </a:lnTo>
                  <a:lnTo>
                    <a:pt x="1511" y="1231"/>
                  </a:lnTo>
                  <a:lnTo>
                    <a:pt x="1539" y="1427"/>
                  </a:lnTo>
                  <a:lnTo>
                    <a:pt x="2071" y="1399"/>
                  </a:lnTo>
                  <a:lnTo>
                    <a:pt x="2630" y="2378"/>
                  </a:lnTo>
                  <a:lnTo>
                    <a:pt x="2546" y="2518"/>
                  </a:lnTo>
                  <a:lnTo>
                    <a:pt x="1735" y="2098"/>
                  </a:lnTo>
                  <a:lnTo>
                    <a:pt x="1707" y="2098"/>
                  </a:lnTo>
                  <a:lnTo>
                    <a:pt x="1679" y="2154"/>
                  </a:lnTo>
                  <a:lnTo>
                    <a:pt x="1651" y="2238"/>
                  </a:lnTo>
                  <a:lnTo>
                    <a:pt x="1651" y="2266"/>
                  </a:lnTo>
                  <a:lnTo>
                    <a:pt x="2406" y="2770"/>
                  </a:lnTo>
                  <a:lnTo>
                    <a:pt x="2322" y="2910"/>
                  </a:lnTo>
                  <a:lnTo>
                    <a:pt x="1175" y="2910"/>
                  </a:lnTo>
                  <a:lnTo>
                    <a:pt x="951" y="2462"/>
                  </a:lnTo>
                  <a:lnTo>
                    <a:pt x="756" y="2518"/>
                  </a:lnTo>
                  <a:lnTo>
                    <a:pt x="868" y="2910"/>
                  </a:lnTo>
                  <a:lnTo>
                    <a:pt x="588" y="2910"/>
                  </a:lnTo>
                  <a:lnTo>
                    <a:pt x="504" y="2714"/>
                  </a:lnTo>
                  <a:lnTo>
                    <a:pt x="364" y="2490"/>
                  </a:lnTo>
                  <a:lnTo>
                    <a:pt x="308" y="2378"/>
                  </a:lnTo>
                  <a:lnTo>
                    <a:pt x="224" y="2322"/>
                  </a:lnTo>
                  <a:lnTo>
                    <a:pt x="140" y="2266"/>
                  </a:lnTo>
                  <a:lnTo>
                    <a:pt x="84" y="2294"/>
                  </a:lnTo>
                  <a:lnTo>
                    <a:pt x="28" y="2322"/>
                  </a:lnTo>
                  <a:lnTo>
                    <a:pt x="0" y="2378"/>
                  </a:lnTo>
                  <a:lnTo>
                    <a:pt x="28" y="2462"/>
                  </a:lnTo>
                  <a:lnTo>
                    <a:pt x="56" y="2574"/>
                  </a:lnTo>
                  <a:lnTo>
                    <a:pt x="196" y="2742"/>
                  </a:lnTo>
                  <a:lnTo>
                    <a:pt x="308" y="2910"/>
                  </a:lnTo>
                  <a:lnTo>
                    <a:pt x="112" y="2910"/>
                  </a:lnTo>
                  <a:lnTo>
                    <a:pt x="112" y="3105"/>
                  </a:lnTo>
                  <a:lnTo>
                    <a:pt x="308" y="3105"/>
                  </a:lnTo>
                  <a:lnTo>
                    <a:pt x="168" y="3273"/>
                  </a:lnTo>
                  <a:lnTo>
                    <a:pt x="56" y="3441"/>
                  </a:lnTo>
                  <a:lnTo>
                    <a:pt x="28" y="3553"/>
                  </a:lnTo>
                  <a:lnTo>
                    <a:pt x="0" y="3609"/>
                  </a:lnTo>
                  <a:lnTo>
                    <a:pt x="28" y="3693"/>
                  </a:lnTo>
                  <a:lnTo>
                    <a:pt x="56" y="3721"/>
                  </a:lnTo>
                  <a:lnTo>
                    <a:pt x="140" y="3721"/>
                  </a:lnTo>
                  <a:lnTo>
                    <a:pt x="224" y="3693"/>
                  </a:lnTo>
                  <a:lnTo>
                    <a:pt x="280" y="3637"/>
                  </a:lnTo>
                  <a:lnTo>
                    <a:pt x="364" y="3525"/>
                  </a:lnTo>
                  <a:lnTo>
                    <a:pt x="504" y="3301"/>
                  </a:lnTo>
                  <a:lnTo>
                    <a:pt x="588" y="3105"/>
                  </a:lnTo>
                  <a:lnTo>
                    <a:pt x="896" y="3105"/>
                  </a:lnTo>
                  <a:lnTo>
                    <a:pt x="728" y="3525"/>
                  </a:lnTo>
                  <a:lnTo>
                    <a:pt x="923" y="3609"/>
                  </a:lnTo>
                  <a:lnTo>
                    <a:pt x="1175" y="3133"/>
                  </a:lnTo>
                  <a:lnTo>
                    <a:pt x="2350" y="3133"/>
                  </a:lnTo>
                  <a:lnTo>
                    <a:pt x="2406" y="3217"/>
                  </a:lnTo>
                  <a:lnTo>
                    <a:pt x="1651" y="3721"/>
                  </a:lnTo>
                  <a:lnTo>
                    <a:pt x="1623" y="3693"/>
                  </a:lnTo>
                  <a:lnTo>
                    <a:pt x="1623" y="3721"/>
                  </a:lnTo>
                  <a:lnTo>
                    <a:pt x="1651" y="3777"/>
                  </a:lnTo>
                  <a:lnTo>
                    <a:pt x="1707" y="3861"/>
                  </a:lnTo>
                  <a:lnTo>
                    <a:pt x="1735" y="3861"/>
                  </a:lnTo>
                  <a:lnTo>
                    <a:pt x="1735" y="3833"/>
                  </a:lnTo>
                  <a:lnTo>
                    <a:pt x="2546" y="3469"/>
                  </a:lnTo>
                  <a:lnTo>
                    <a:pt x="2630" y="3637"/>
                  </a:lnTo>
                  <a:lnTo>
                    <a:pt x="2043" y="4672"/>
                  </a:lnTo>
                  <a:lnTo>
                    <a:pt x="1511" y="4644"/>
                  </a:lnTo>
                  <a:lnTo>
                    <a:pt x="1483" y="4840"/>
                  </a:lnTo>
                  <a:lnTo>
                    <a:pt x="1875" y="4924"/>
                  </a:lnTo>
                  <a:lnTo>
                    <a:pt x="1735" y="5176"/>
                  </a:lnTo>
                  <a:lnTo>
                    <a:pt x="1511" y="5148"/>
                  </a:lnTo>
                  <a:lnTo>
                    <a:pt x="1147" y="5148"/>
                  </a:lnTo>
                  <a:lnTo>
                    <a:pt x="1035" y="5176"/>
                  </a:lnTo>
                  <a:lnTo>
                    <a:pt x="979" y="5232"/>
                  </a:lnTo>
                  <a:lnTo>
                    <a:pt x="923" y="5288"/>
                  </a:lnTo>
                  <a:lnTo>
                    <a:pt x="951" y="5371"/>
                  </a:lnTo>
                  <a:lnTo>
                    <a:pt x="1007" y="5399"/>
                  </a:lnTo>
                  <a:lnTo>
                    <a:pt x="1063" y="5427"/>
                  </a:lnTo>
                  <a:lnTo>
                    <a:pt x="1399" y="5427"/>
                  </a:lnTo>
                  <a:lnTo>
                    <a:pt x="1595" y="5399"/>
                  </a:lnTo>
                  <a:lnTo>
                    <a:pt x="1511" y="5567"/>
                  </a:lnTo>
                  <a:lnTo>
                    <a:pt x="1679" y="5679"/>
                  </a:lnTo>
                  <a:lnTo>
                    <a:pt x="1763" y="5511"/>
                  </a:lnTo>
                  <a:lnTo>
                    <a:pt x="1847" y="5707"/>
                  </a:lnTo>
                  <a:lnTo>
                    <a:pt x="1931" y="5903"/>
                  </a:lnTo>
                  <a:lnTo>
                    <a:pt x="1987" y="5959"/>
                  </a:lnTo>
                  <a:lnTo>
                    <a:pt x="2071" y="6015"/>
                  </a:lnTo>
                  <a:lnTo>
                    <a:pt x="2126" y="6043"/>
                  </a:lnTo>
                  <a:lnTo>
                    <a:pt x="2182" y="6015"/>
                  </a:lnTo>
                  <a:lnTo>
                    <a:pt x="2210" y="5959"/>
                  </a:lnTo>
                  <a:lnTo>
                    <a:pt x="2238" y="5875"/>
                  </a:lnTo>
                  <a:lnTo>
                    <a:pt x="2210" y="5791"/>
                  </a:lnTo>
                  <a:lnTo>
                    <a:pt x="2154" y="5679"/>
                  </a:lnTo>
                  <a:lnTo>
                    <a:pt x="2043" y="5455"/>
                  </a:lnTo>
                  <a:lnTo>
                    <a:pt x="1903" y="5260"/>
                  </a:lnTo>
                  <a:lnTo>
                    <a:pt x="2071" y="5008"/>
                  </a:lnTo>
                  <a:lnTo>
                    <a:pt x="2350" y="5344"/>
                  </a:lnTo>
                  <a:lnTo>
                    <a:pt x="2518" y="5204"/>
                  </a:lnTo>
                  <a:lnTo>
                    <a:pt x="2210" y="4756"/>
                  </a:lnTo>
                  <a:lnTo>
                    <a:pt x="2826" y="3721"/>
                  </a:lnTo>
                  <a:lnTo>
                    <a:pt x="2938" y="3721"/>
                  </a:lnTo>
                  <a:lnTo>
                    <a:pt x="2966" y="4616"/>
                  </a:lnTo>
                  <a:lnTo>
                    <a:pt x="2938" y="4616"/>
                  </a:lnTo>
                  <a:lnTo>
                    <a:pt x="2966" y="4644"/>
                  </a:lnTo>
                  <a:lnTo>
                    <a:pt x="3050" y="4644"/>
                  </a:lnTo>
                  <a:lnTo>
                    <a:pt x="3134" y="4616"/>
                  </a:lnTo>
                  <a:lnTo>
                    <a:pt x="3218" y="3721"/>
                  </a:lnTo>
                  <a:lnTo>
                    <a:pt x="3385" y="3721"/>
                  </a:lnTo>
                  <a:lnTo>
                    <a:pt x="4001" y="4756"/>
                  </a:lnTo>
                  <a:lnTo>
                    <a:pt x="3693" y="5204"/>
                  </a:lnTo>
                  <a:lnTo>
                    <a:pt x="3833" y="5344"/>
                  </a:lnTo>
                  <a:lnTo>
                    <a:pt x="4141" y="5008"/>
                  </a:lnTo>
                  <a:lnTo>
                    <a:pt x="4281" y="5288"/>
                  </a:lnTo>
                  <a:lnTo>
                    <a:pt x="4169" y="5455"/>
                  </a:lnTo>
                  <a:lnTo>
                    <a:pt x="4029" y="5679"/>
                  </a:lnTo>
                  <a:lnTo>
                    <a:pt x="3973" y="5791"/>
                  </a:lnTo>
                  <a:lnTo>
                    <a:pt x="3973" y="5903"/>
                  </a:lnTo>
                  <a:lnTo>
                    <a:pt x="3973" y="5987"/>
                  </a:lnTo>
                  <a:lnTo>
                    <a:pt x="4001" y="6043"/>
                  </a:lnTo>
                  <a:lnTo>
                    <a:pt x="4057" y="6071"/>
                  </a:lnTo>
                  <a:lnTo>
                    <a:pt x="4141" y="6043"/>
                  </a:lnTo>
                  <a:lnTo>
                    <a:pt x="4197" y="5987"/>
                  </a:lnTo>
                  <a:lnTo>
                    <a:pt x="4253" y="5903"/>
                  </a:lnTo>
                  <a:lnTo>
                    <a:pt x="4365" y="5707"/>
                  </a:lnTo>
                  <a:lnTo>
                    <a:pt x="4421" y="5511"/>
                  </a:lnTo>
                  <a:lnTo>
                    <a:pt x="4532" y="5679"/>
                  </a:lnTo>
                  <a:lnTo>
                    <a:pt x="4700" y="5595"/>
                  </a:lnTo>
                  <a:lnTo>
                    <a:pt x="4588" y="5427"/>
                  </a:lnTo>
                  <a:lnTo>
                    <a:pt x="4784" y="5455"/>
                  </a:lnTo>
                  <a:lnTo>
                    <a:pt x="5120" y="5455"/>
                  </a:lnTo>
                  <a:lnTo>
                    <a:pt x="5204" y="5427"/>
                  </a:lnTo>
                  <a:lnTo>
                    <a:pt x="5260" y="5399"/>
                  </a:lnTo>
                  <a:lnTo>
                    <a:pt x="5260" y="5316"/>
                  </a:lnTo>
                  <a:lnTo>
                    <a:pt x="5232" y="5260"/>
                  </a:lnTo>
                  <a:lnTo>
                    <a:pt x="5148" y="5204"/>
                  </a:lnTo>
                  <a:lnTo>
                    <a:pt x="5064" y="5176"/>
                  </a:lnTo>
                  <a:lnTo>
                    <a:pt x="4449" y="5176"/>
                  </a:lnTo>
                  <a:lnTo>
                    <a:pt x="4309" y="4924"/>
                  </a:lnTo>
                  <a:lnTo>
                    <a:pt x="4728" y="4840"/>
                  </a:lnTo>
                  <a:lnTo>
                    <a:pt x="4672" y="4644"/>
                  </a:lnTo>
                  <a:lnTo>
                    <a:pt x="4169" y="4672"/>
                  </a:lnTo>
                  <a:lnTo>
                    <a:pt x="3581" y="3609"/>
                  </a:lnTo>
                  <a:lnTo>
                    <a:pt x="3665" y="3469"/>
                  </a:lnTo>
                  <a:lnTo>
                    <a:pt x="4476" y="3861"/>
                  </a:lnTo>
                  <a:lnTo>
                    <a:pt x="4476" y="3889"/>
                  </a:lnTo>
                  <a:lnTo>
                    <a:pt x="4504" y="3889"/>
                  </a:lnTo>
                  <a:lnTo>
                    <a:pt x="4532" y="3805"/>
                  </a:lnTo>
                  <a:lnTo>
                    <a:pt x="4588" y="3721"/>
                  </a:lnTo>
                  <a:lnTo>
                    <a:pt x="4560" y="3693"/>
                  </a:lnTo>
                  <a:lnTo>
                    <a:pt x="4560" y="3721"/>
                  </a:lnTo>
                  <a:lnTo>
                    <a:pt x="3805" y="3217"/>
                  </a:lnTo>
                  <a:lnTo>
                    <a:pt x="3861" y="3161"/>
                  </a:lnTo>
                  <a:lnTo>
                    <a:pt x="5036" y="3133"/>
                  </a:lnTo>
                  <a:lnTo>
                    <a:pt x="5288" y="3637"/>
                  </a:lnTo>
                  <a:lnTo>
                    <a:pt x="5484" y="3581"/>
                  </a:lnTo>
                  <a:lnTo>
                    <a:pt x="5344" y="3133"/>
                  </a:lnTo>
                  <a:lnTo>
                    <a:pt x="5651" y="3133"/>
                  </a:lnTo>
                  <a:lnTo>
                    <a:pt x="5735" y="3357"/>
                  </a:lnTo>
                  <a:lnTo>
                    <a:pt x="5847" y="3581"/>
                  </a:lnTo>
                  <a:lnTo>
                    <a:pt x="5931" y="3665"/>
                  </a:lnTo>
                  <a:lnTo>
                    <a:pt x="6015" y="3749"/>
                  </a:lnTo>
                  <a:lnTo>
                    <a:pt x="6071" y="3777"/>
                  </a:lnTo>
                  <a:lnTo>
                    <a:pt x="6155" y="3777"/>
                  </a:lnTo>
                  <a:lnTo>
                    <a:pt x="6211" y="3721"/>
                  </a:lnTo>
                  <a:lnTo>
                    <a:pt x="6211" y="3665"/>
                  </a:lnTo>
                  <a:lnTo>
                    <a:pt x="6211" y="3581"/>
                  </a:lnTo>
                  <a:lnTo>
                    <a:pt x="6155" y="3497"/>
                  </a:lnTo>
                  <a:lnTo>
                    <a:pt x="6043" y="3301"/>
                  </a:lnTo>
                  <a:lnTo>
                    <a:pt x="5931" y="3133"/>
                  </a:lnTo>
                  <a:lnTo>
                    <a:pt x="6099" y="3133"/>
                  </a:lnTo>
                  <a:lnTo>
                    <a:pt x="6099" y="2966"/>
                  </a:lnTo>
                  <a:lnTo>
                    <a:pt x="5903" y="2966"/>
                  </a:lnTo>
                  <a:lnTo>
                    <a:pt x="6043" y="2798"/>
                  </a:lnTo>
                  <a:lnTo>
                    <a:pt x="6155" y="2602"/>
                  </a:lnTo>
                  <a:lnTo>
                    <a:pt x="6211" y="2518"/>
                  </a:lnTo>
                  <a:lnTo>
                    <a:pt x="6211" y="2434"/>
                  </a:lnTo>
                  <a:lnTo>
                    <a:pt x="6211" y="2378"/>
                  </a:lnTo>
                  <a:lnTo>
                    <a:pt x="6155" y="2322"/>
                  </a:lnTo>
                  <a:lnTo>
                    <a:pt x="6099" y="2322"/>
                  </a:lnTo>
                  <a:lnTo>
                    <a:pt x="6015" y="2350"/>
                  </a:lnTo>
                  <a:lnTo>
                    <a:pt x="5931" y="2434"/>
                  </a:lnTo>
                  <a:lnTo>
                    <a:pt x="5847" y="2518"/>
                  </a:lnTo>
                  <a:lnTo>
                    <a:pt x="5735" y="2742"/>
                  </a:lnTo>
                  <a:lnTo>
                    <a:pt x="5624" y="2938"/>
                  </a:lnTo>
                  <a:lnTo>
                    <a:pt x="5344" y="2938"/>
                  </a:lnTo>
                  <a:lnTo>
                    <a:pt x="5484" y="2546"/>
                  </a:lnTo>
                  <a:lnTo>
                    <a:pt x="5288" y="2490"/>
                  </a:lnTo>
                  <a:lnTo>
                    <a:pt x="5064" y="2938"/>
                  </a:lnTo>
                  <a:lnTo>
                    <a:pt x="3889" y="2938"/>
                  </a:lnTo>
                  <a:lnTo>
                    <a:pt x="3805" y="2770"/>
                  </a:lnTo>
                  <a:lnTo>
                    <a:pt x="4560" y="2266"/>
                  </a:lnTo>
                  <a:lnTo>
                    <a:pt x="4588" y="2266"/>
                  </a:lnTo>
                  <a:lnTo>
                    <a:pt x="4560" y="2182"/>
                  </a:lnTo>
                  <a:lnTo>
                    <a:pt x="4504" y="2098"/>
                  </a:lnTo>
                  <a:lnTo>
                    <a:pt x="4476" y="2098"/>
                  </a:lnTo>
                  <a:lnTo>
                    <a:pt x="4476" y="2126"/>
                  </a:lnTo>
                  <a:lnTo>
                    <a:pt x="3637" y="2518"/>
                  </a:lnTo>
                  <a:lnTo>
                    <a:pt x="3609" y="2406"/>
                  </a:lnTo>
                  <a:lnTo>
                    <a:pt x="4169" y="1427"/>
                  </a:lnTo>
                  <a:lnTo>
                    <a:pt x="4700" y="1455"/>
                  </a:lnTo>
                  <a:lnTo>
                    <a:pt x="4756" y="1259"/>
                  </a:lnTo>
                  <a:lnTo>
                    <a:pt x="4309" y="1175"/>
                  </a:lnTo>
                  <a:lnTo>
                    <a:pt x="4476" y="895"/>
                  </a:lnTo>
                  <a:lnTo>
                    <a:pt x="4672" y="923"/>
                  </a:lnTo>
                  <a:lnTo>
                    <a:pt x="5064" y="923"/>
                  </a:lnTo>
                  <a:lnTo>
                    <a:pt x="5148" y="895"/>
                  </a:lnTo>
                  <a:lnTo>
                    <a:pt x="5232" y="839"/>
                  </a:lnTo>
                  <a:lnTo>
                    <a:pt x="5260" y="783"/>
                  </a:lnTo>
                  <a:lnTo>
                    <a:pt x="5260" y="699"/>
                  </a:lnTo>
                  <a:lnTo>
                    <a:pt x="5204" y="671"/>
                  </a:lnTo>
                  <a:lnTo>
                    <a:pt x="5120" y="644"/>
                  </a:lnTo>
                  <a:lnTo>
                    <a:pt x="5036" y="616"/>
                  </a:lnTo>
                  <a:lnTo>
                    <a:pt x="4812" y="644"/>
                  </a:lnTo>
                  <a:lnTo>
                    <a:pt x="4616" y="671"/>
                  </a:lnTo>
                  <a:lnTo>
                    <a:pt x="4700" y="504"/>
                  </a:lnTo>
                  <a:lnTo>
                    <a:pt x="4532" y="392"/>
                  </a:lnTo>
                  <a:lnTo>
                    <a:pt x="4449" y="588"/>
                  </a:lnTo>
                  <a:lnTo>
                    <a:pt x="4365" y="392"/>
                  </a:lnTo>
                  <a:lnTo>
                    <a:pt x="4253" y="196"/>
                  </a:lnTo>
                  <a:lnTo>
                    <a:pt x="4197" y="112"/>
                  </a:lnTo>
                  <a:lnTo>
                    <a:pt x="4141" y="56"/>
                  </a:lnTo>
                  <a:lnTo>
                    <a:pt x="4085" y="28"/>
                  </a:lnTo>
                  <a:lnTo>
                    <a:pt x="4001" y="56"/>
                  </a:lnTo>
                  <a:lnTo>
                    <a:pt x="3973" y="112"/>
                  </a:lnTo>
                  <a:lnTo>
                    <a:pt x="3973" y="196"/>
                  </a:lnTo>
                  <a:lnTo>
                    <a:pt x="4001" y="308"/>
                  </a:lnTo>
                  <a:lnTo>
                    <a:pt x="4029" y="420"/>
                  </a:lnTo>
                  <a:lnTo>
                    <a:pt x="4169" y="644"/>
                  </a:lnTo>
                  <a:lnTo>
                    <a:pt x="4281" y="811"/>
                  </a:lnTo>
                  <a:lnTo>
                    <a:pt x="4141" y="1063"/>
                  </a:lnTo>
                  <a:lnTo>
                    <a:pt x="3861" y="755"/>
                  </a:lnTo>
                  <a:lnTo>
                    <a:pt x="3721" y="867"/>
                  </a:lnTo>
                  <a:lnTo>
                    <a:pt x="4001" y="1315"/>
                  </a:lnTo>
                  <a:lnTo>
                    <a:pt x="3413" y="2266"/>
                  </a:lnTo>
                  <a:lnTo>
                    <a:pt x="3274" y="2266"/>
                  </a:lnTo>
                  <a:lnTo>
                    <a:pt x="3246" y="1343"/>
                  </a:lnTo>
                  <a:lnTo>
                    <a:pt x="3078" y="1343"/>
                  </a:lnTo>
                  <a:lnTo>
                    <a:pt x="3078" y="1371"/>
                  </a:lnTo>
                  <a:lnTo>
                    <a:pt x="2966" y="2266"/>
                  </a:lnTo>
                  <a:lnTo>
                    <a:pt x="2826" y="2266"/>
                  </a:lnTo>
                  <a:lnTo>
                    <a:pt x="2238" y="1287"/>
                  </a:lnTo>
                  <a:lnTo>
                    <a:pt x="2546" y="867"/>
                  </a:lnTo>
                  <a:lnTo>
                    <a:pt x="2378" y="727"/>
                  </a:lnTo>
                  <a:lnTo>
                    <a:pt x="2098" y="1035"/>
                  </a:lnTo>
                  <a:lnTo>
                    <a:pt x="1959" y="811"/>
                  </a:lnTo>
                  <a:lnTo>
                    <a:pt x="2098" y="616"/>
                  </a:lnTo>
                  <a:lnTo>
                    <a:pt x="2210" y="392"/>
                  </a:lnTo>
                  <a:lnTo>
                    <a:pt x="2266" y="280"/>
                  </a:lnTo>
                  <a:lnTo>
                    <a:pt x="2294" y="168"/>
                  </a:lnTo>
                  <a:lnTo>
                    <a:pt x="2294" y="84"/>
                  </a:lnTo>
                  <a:lnTo>
                    <a:pt x="2266" y="28"/>
                  </a:lnTo>
                  <a:lnTo>
                    <a:pt x="218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0"/>
            <p:cNvSpPr/>
            <p:nvPr/>
          </p:nvSpPr>
          <p:spPr>
            <a:xfrm>
              <a:off x="8575403" y="2471293"/>
              <a:ext cx="250292" cy="243175"/>
            </a:xfrm>
            <a:custGeom>
              <a:rect b="b" l="l" r="r" t="t"/>
              <a:pathLst>
                <a:path extrusionOk="0" h="3861" w="3974">
                  <a:moveTo>
                    <a:pt x="1931" y="1623"/>
                  </a:moveTo>
                  <a:lnTo>
                    <a:pt x="1875" y="1791"/>
                  </a:lnTo>
                  <a:lnTo>
                    <a:pt x="1707" y="1763"/>
                  </a:lnTo>
                  <a:lnTo>
                    <a:pt x="1791" y="1623"/>
                  </a:lnTo>
                  <a:close/>
                  <a:moveTo>
                    <a:pt x="1987" y="1623"/>
                  </a:moveTo>
                  <a:lnTo>
                    <a:pt x="2155" y="1651"/>
                  </a:lnTo>
                  <a:lnTo>
                    <a:pt x="2239" y="1763"/>
                  </a:lnTo>
                  <a:lnTo>
                    <a:pt x="2043" y="1791"/>
                  </a:lnTo>
                  <a:lnTo>
                    <a:pt x="1987" y="1623"/>
                  </a:lnTo>
                  <a:close/>
                  <a:moveTo>
                    <a:pt x="1679" y="1819"/>
                  </a:moveTo>
                  <a:lnTo>
                    <a:pt x="1763" y="1930"/>
                  </a:lnTo>
                  <a:lnTo>
                    <a:pt x="1679" y="2070"/>
                  </a:lnTo>
                  <a:lnTo>
                    <a:pt x="1595" y="1930"/>
                  </a:lnTo>
                  <a:lnTo>
                    <a:pt x="1679" y="1819"/>
                  </a:lnTo>
                  <a:close/>
                  <a:moveTo>
                    <a:pt x="2239" y="1819"/>
                  </a:moveTo>
                  <a:lnTo>
                    <a:pt x="2323" y="1958"/>
                  </a:lnTo>
                  <a:lnTo>
                    <a:pt x="2239" y="2098"/>
                  </a:lnTo>
                  <a:lnTo>
                    <a:pt x="2127" y="1958"/>
                  </a:lnTo>
                  <a:lnTo>
                    <a:pt x="2239" y="1819"/>
                  </a:lnTo>
                  <a:close/>
                  <a:moveTo>
                    <a:pt x="1847" y="2098"/>
                  </a:moveTo>
                  <a:lnTo>
                    <a:pt x="1903" y="2266"/>
                  </a:lnTo>
                  <a:lnTo>
                    <a:pt x="1903" y="2266"/>
                  </a:lnTo>
                  <a:lnTo>
                    <a:pt x="1763" y="2238"/>
                  </a:lnTo>
                  <a:lnTo>
                    <a:pt x="1707" y="2126"/>
                  </a:lnTo>
                  <a:lnTo>
                    <a:pt x="1847" y="2098"/>
                  </a:lnTo>
                  <a:close/>
                  <a:moveTo>
                    <a:pt x="2043" y="2098"/>
                  </a:moveTo>
                  <a:lnTo>
                    <a:pt x="2211" y="2126"/>
                  </a:lnTo>
                  <a:lnTo>
                    <a:pt x="2127" y="2266"/>
                  </a:lnTo>
                  <a:lnTo>
                    <a:pt x="1959" y="2266"/>
                  </a:lnTo>
                  <a:lnTo>
                    <a:pt x="2043" y="2098"/>
                  </a:lnTo>
                  <a:close/>
                  <a:moveTo>
                    <a:pt x="1399" y="0"/>
                  </a:moveTo>
                  <a:lnTo>
                    <a:pt x="1315" y="84"/>
                  </a:lnTo>
                  <a:lnTo>
                    <a:pt x="1259" y="224"/>
                  </a:lnTo>
                  <a:lnTo>
                    <a:pt x="1204" y="336"/>
                  </a:lnTo>
                  <a:lnTo>
                    <a:pt x="1148" y="224"/>
                  </a:lnTo>
                  <a:lnTo>
                    <a:pt x="1036" y="280"/>
                  </a:lnTo>
                  <a:lnTo>
                    <a:pt x="1092" y="392"/>
                  </a:lnTo>
                  <a:lnTo>
                    <a:pt x="1092" y="392"/>
                  </a:lnTo>
                  <a:lnTo>
                    <a:pt x="952" y="364"/>
                  </a:lnTo>
                  <a:lnTo>
                    <a:pt x="812" y="364"/>
                  </a:lnTo>
                  <a:lnTo>
                    <a:pt x="700" y="392"/>
                  </a:lnTo>
                  <a:lnTo>
                    <a:pt x="672" y="392"/>
                  </a:lnTo>
                  <a:lnTo>
                    <a:pt x="672" y="448"/>
                  </a:lnTo>
                  <a:lnTo>
                    <a:pt x="672" y="476"/>
                  </a:lnTo>
                  <a:lnTo>
                    <a:pt x="728" y="532"/>
                  </a:lnTo>
                  <a:lnTo>
                    <a:pt x="868" y="560"/>
                  </a:lnTo>
                  <a:lnTo>
                    <a:pt x="1176" y="560"/>
                  </a:lnTo>
                  <a:lnTo>
                    <a:pt x="1259" y="699"/>
                  </a:lnTo>
                  <a:lnTo>
                    <a:pt x="1008" y="755"/>
                  </a:lnTo>
                  <a:lnTo>
                    <a:pt x="1008" y="867"/>
                  </a:lnTo>
                  <a:lnTo>
                    <a:pt x="1343" y="867"/>
                  </a:lnTo>
                  <a:lnTo>
                    <a:pt x="1679" y="1539"/>
                  </a:lnTo>
                  <a:lnTo>
                    <a:pt x="1623" y="1623"/>
                  </a:lnTo>
                  <a:lnTo>
                    <a:pt x="1120" y="1343"/>
                  </a:lnTo>
                  <a:lnTo>
                    <a:pt x="1092" y="1343"/>
                  </a:lnTo>
                  <a:lnTo>
                    <a:pt x="1064" y="1371"/>
                  </a:lnTo>
                  <a:lnTo>
                    <a:pt x="1036" y="1427"/>
                  </a:lnTo>
                  <a:lnTo>
                    <a:pt x="1036" y="1455"/>
                  </a:lnTo>
                  <a:lnTo>
                    <a:pt x="1064" y="1427"/>
                  </a:lnTo>
                  <a:lnTo>
                    <a:pt x="1511" y="1791"/>
                  </a:lnTo>
                  <a:lnTo>
                    <a:pt x="1483" y="1847"/>
                  </a:lnTo>
                  <a:lnTo>
                    <a:pt x="756" y="1819"/>
                  </a:lnTo>
                  <a:lnTo>
                    <a:pt x="616" y="1511"/>
                  </a:lnTo>
                  <a:lnTo>
                    <a:pt x="504" y="1539"/>
                  </a:lnTo>
                  <a:lnTo>
                    <a:pt x="588" y="1819"/>
                  </a:lnTo>
                  <a:lnTo>
                    <a:pt x="392" y="1819"/>
                  </a:lnTo>
                  <a:lnTo>
                    <a:pt x="336" y="1679"/>
                  </a:lnTo>
                  <a:lnTo>
                    <a:pt x="252" y="1539"/>
                  </a:lnTo>
                  <a:lnTo>
                    <a:pt x="168" y="1427"/>
                  </a:lnTo>
                  <a:lnTo>
                    <a:pt x="112" y="1399"/>
                  </a:lnTo>
                  <a:lnTo>
                    <a:pt x="84" y="1427"/>
                  </a:lnTo>
                  <a:lnTo>
                    <a:pt x="56" y="1427"/>
                  </a:lnTo>
                  <a:lnTo>
                    <a:pt x="28" y="1483"/>
                  </a:lnTo>
                  <a:lnTo>
                    <a:pt x="56" y="1595"/>
                  </a:lnTo>
                  <a:lnTo>
                    <a:pt x="140" y="1707"/>
                  </a:lnTo>
                  <a:lnTo>
                    <a:pt x="224" y="1819"/>
                  </a:lnTo>
                  <a:lnTo>
                    <a:pt x="84" y="1819"/>
                  </a:lnTo>
                  <a:lnTo>
                    <a:pt x="84" y="1930"/>
                  </a:lnTo>
                  <a:lnTo>
                    <a:pt x="224" y="1930"/>
                  </a:lnTo>
                  <a:lnTo>
                    <a:pt x="140" y="2042"/>
                  </a:lnTo>
                  <a:lnTo>
                    <a:pt x="56" y="2154"/>
                  </a:lnTo>
                  <a:lnTo>
                    <a:pt x="1" y="2266"/>
                  </a:lnTo>
                  <a:lnTo>
                    <a:pt x="28" y="2294"/>
                  </a:lnTo>
                  <a:lnTo>
                    <a:pt x="56" y="2322"/>
                  </a:lnTo>
                  <a:lnTo>
                    <a:pt x="140" y="2322"/>
                  </a:lnTo>
                  <a:lnTo>
                    <a:pt x="252" y="2210"/>
                  </a:lnTo>
                  <a:lnTo>
                    <a:pt x="336" y="2070"/>
                  </a:lnTo>
                  <a:lnTo>
                    <a:pt x="392" y="1930"/>
                  </a:lnTo>
                  <a:lnTo>
                    <a:pt x="560" y="1958"/>
                  </a:lnTo>
                  <a:lnTo>
                    <a:pt x="476" y="2182"/>
                  </a:lnTo>
                  <a:lnTo>
                    <a:pt x="588" y="2238"/>
                  </a:lnTo>
                  <a:lnTo>
                    <a:pt x="756" y="1958"/>
                  </a:lnTo>
                  <a:lnTo>
                    <a:pt x="1455" y="1986"/>
                  </a:lnTo>
                  <a:lnTo>
                    <a:pt x="1511" y="2070"/>
                  </a:lnTo>
                  <a:lnTo>
                    <a:pt x="1008" y="2350"/>
                  </a:lnTo>
                  <a:lnTo>
                    <a:pt x="1008" y="2406"/>
                  </a:lnTo>
                  <a:lnTo>
                    <a:pt x="1036" y="2462"/>
                  </a:lnTo>
                  <a:lnTo>
                    <a:pt x="1064" y="2462"/>
                  </a:lnTo>
                  <a:lnTo>
                    <a:pt x="1064" y="2434"/>
                  </a:lnTo>
                  <a:lnTo>
                    <a:pt x="1595" y="2238"/>
                  </a:lnTo>
                  <a:lnTo>
                    <a:pt x="1651" y="2322"/>
                  </a:lnTo>
                  <a:lnTo>
                    <a:pt x="1259" y="2938"/>
                  </a:lnTo>
                  <a:lnTo>
                    <a:pt x="952" y="2910"/>
                  </a:lnTo>
                  <a:lnTo>
                    <a:pt x="924" y="3022"/>
                  </a:lnTo>
                  <a:lnTo>
                    <a:pt x="1176" y="3077"/>
                  </a:lnTo>
                  <a:lnTo>
                    <a:pt x="1092" y="3245"/>
                  </a:lnTo>
                  <a:lnTo>
                    <a:pt x="952" y="3217"/>
                  </a:lnTo>
                  <a:lnTo>
                    <a:pt x="784" y="3217"/>
                  </a:lnTo>
                  <a:lnTo>
                    <a:pt x="644" y="3245"/>
                  </a:lnTo>
                  <a:lnTo>
                    <a:pt x="588" y="3273"/>
                  </a:lnTo>
                  <a:lnTo>
                    <a:pt x="560" y="3301"/>
                  </a:lnTo>
                  <a:lnTo>
                    <a:pt x="588" y="3357"/>
                  </a:lnTo>
                  <a:lnTo>
                    <a:pt x="616" y="3385"/>
                  </a:lnTo>
                  <a:lnTo>
                    <a:pt x="728" y="3413"/>
                  </a:lnTo>
                  <a:lnTo>
                    <a:pt x="868" y="3413"/>
                  </a:lnTo>
                  <a:lnTo>
                    <a:pt x="980" y="3385"/>
                  </a:lnTo>
                  <a:lnTo>
                    <a:pt x="924" y="3497"/>
                  </a:lnTo>
                  <a:lnTo>
                    <a:pt x="1036" y="3553"/>
                  </a:lnTo>
                  <a:lnTo>
                    <a:pt x="1092" y="3469"/>
                  </a:lnTo>
                  <a:lnTo>
                    <a:pt x="1148" y="3581"/>
                  </a:lnTo>
                  <a:lnTo>
                    <a:pt x="1204" y="3693"/>
                  </a:lnTo>
                  <a:lnTo>
                    <a:pt x="1259" y="3805"/>
                  </a:lnTo>
                  <a:lnTo>
                    <a:pt x="1343" y="3805"/>
                  </a:lnTo>
                  <a:lnTo>
                    <a:pt x="1371" y="3749"/>
                  </a:lnTo>
                  <a:lnTo>
                    <a:pt x="1371" y="3693"/>
                  </a:lnTo>
                  <a:lnTo>
                    <a:pt x="1343" y="3581"/>
                  </a:lnTo>
                  <a:lnTo>
                    <a:pt x="1259" y="3413"/>
                  </a:lnTo>
                  <a:lnTo>
                    <a:pt x="1176" y="3301"/>
                  </a:lnTo>
                  <a:lnTo>
                    <a:pt x="1287" y="3133"/>
                  </a:lnTo>
                  <a:lnTo>
                    <a:pt x="1455" y="3357"/>
                  </a:lnTo>
                  <a:lnTo>
                    <a:pt x="1567" y="3273"/>
                  </a:lnTo>
                  <a:lnTo>
                    <a:pt x="1399" y="2994"/>
                  </a:lnTo>
                  <a:lnTo>
                    <a:pt x="1763" y="2406"/>
                  </a:lnTo>
                  <a:lnTo>
                    <a:pt x="1847" y="2406"/>
                  </a:lnTo>
                  <a:lnTo>
                    <a:pt x="1875" y="2966"/>
                  </a:lnTo>
                  <a:lnTo>
                    <a:pt x="1875" y="2994"/>
                  </a:lnTo>
                  <a:lnTo>
                    <a:pt x="1987" y="2994"/>
                  </a:lnTo>
                  <a:lnTo>
                    <a:pt x="1987" y="2966"/>
                  </a:lnTo>
                  <a:lnTo>
                    <a:pt x="2043" y="2406"/>
                  </a:lnTo>
                  <a:lnTo>
                    <a:pt x="2155" y="2406"/>
                  </a:lnTo>
                  <a:lnTo>
                    <a:pt x="2490" y="3049"/>
                  </a:lnTo>
                  <a:lnTo>
                    <a:pt x="2323" y="3301"/>
                  </a:lnTo>
                  <a:lnTo>
                    <a:pt x="2406" y="3385"/>
                  </a:lnTo>
                  <a:lnTo>
                    <a:pt x="2602" y="3217"/>
                  </a:lnTo>
                  <a:lnTo>
                    <a:pt x="2686" y="3357"/>
                  </a:lnTo>
                  <a:lnTo>
                    <a:pt x="2602" y="3469"/>
                  </a:lnTo>
                  <a:lnTo>
                    <a:pt x="2490" y="3609"/>
                  </a:lnTo>
                  <a:lnTo>
                    <a:pt x="2462" y="3749"/>
                  </a:lnTo>
                  <a:lnTo>
                    <a:pt x="2462" y="3805"/>
                  </a:lnTo>
                  <a:lnTo>
                    <a:pt x="2490" y="3833"/>
                  </a:lnTo>
                  <a:lnTo>
                    <a:pt x="2518" y="3861"/>
                  </a:lnTo>
                  <a:lnTo>
                    <a:pt x="2546" y="3833"/>
                  </a:lnTo>
                  <a:lnTo>
                    <a:pt x="2630" y="3749"/>
                  </a:lnTo>
                  <a:lnTo>
                    <a:pt x="2714" y="3637"/>
                  </a:lnTo>
                  <a:lnTo>
                    <a:pt x="2770" y="3525"/>
                  </a:lnTo>
                  <a:lnTo>
                    <a:pt x="2826" y="3637"/>
                  </a:lnTo>
                  <a:lnTo>
                    <a:pt x="2938" y="3581"/>
                  </a:lnTo>
                  <a:lnTo>
                    <a:pt x="2854" y="3469"/>
                  </a:lnTo>
                  <a:lnTo>
                    <a:pt x="2854" y="3469"/>
                  </a:lnTo>
                  <a:lnTo>
                    <a:pt x="2994" y="3497"/>
                  </a:lnTo>
                  <a:lnTo>
                    <a:pt x="3134" y="3497"/>
                  </a:lnTo>
                  <a:lnTo>
                    <a:pt x="3246" y="3469"/>
                  </a:lnTo>
                  <a:lnTo>
                    <a:pt x="3274" y="3441"/>
                  </a:lnTo>
                  <a:lnTo>
                    <a:pt x="3274" y="3413"/>
                  </a:lnTo>
                  <a:lnTo>
                    <a:pt x="3274" y="3357"/>
                  </a:lnTo>
                  <a:lnTo>
                    <a:pt x="3218" y="3329"/>
                  </a:lnTo>
                  <a:lnTo>
                    <a:pt x="3078" y="3301"/>
                  </a:lnTo>
                  <a:lnTo>
                    <a:pt x="2798" y="3301"/>
                  </a:lnTo>
                  <a:lnTo>
                    <a:pt x="2686" y="3133"/>
                  </a:lnTo>
                  <a:lnTo>
                    <a:pt x="2966" y="3105"/>
                  </a:lnTo>
                  <a:lnTo>
                    <a:pt x="2938" y="2966"/>
                  </a:lnTo>
                  <a:lnTo>
                    <a:pt x="2602" y="2966"/>
                  </a:lnTo>
                  <a:lnTo>
                    <a:pt x="2267" y="2322"/>
                  </a:lnTo>
                  <a:lnTo>
                    <a:pt x="2295" y="2266"/>
                  </a:lnTo>
                  <a:lnTo>
                    <a:pt x="2798" y="2546"/>
                  </a:lnTo>
                  <a:lnTo>
                    <a:pt x="2826" y="2518"/>
                  </a:lnTo>
                  <a:lnTo>
                    <a:pt x="2854" y="2462"/>
                  </a:lnTo>
                  <a:lnTo>
                    <a:pt x="2406" y="2126"/>
                  </a:lnTo>
                  <a:lnTo>
                    <a:pt x="2462" y="2014"/>
                  </a:lnTo>
                  <a:lnTo>
                    <a:pt x="3218" y="2042"/>
                  </a:lnTo>
                  <a:lnTo>
                    <a:pt x="3358" y="2322"/>
                  </a:lnTo>
                  <a:lnTo>
                    <a:pt x="3470" y="2294"/>
                  </a:lnTo>
                  <a:lnTo>
                    <a:pt x="3386" y="2042"/>
                  </a:lnTo>
                  <a:lnTo>
                    <a:pt x="3581" y="2042"/>
                  </a:lnTo>
                  <a:lnTo>
                    <a:pt x="3637" y="2182"/>
                  </a:lnTo>
                  <a:lnTo>
                    <a:pt x="3721" y="2322"/>
                  </a:lnTo>
                  <a:lnTo>
                    <a:pt x="3805" y="2434"/>
                  </a:lnTo>
                  <a:lnTo>
                    <a:pt x="3833" y="2462"/>
                  </a:lnTo>
                  <a:lnTo>
                    <a:pt x="3889" y="2462"/>
                  </a:lnTo>
                  <a:lnTo>
                    <a:pt x="3917" y="2434"/>
                  </a:lnTo>
                  <a:lnTo>
                    <a:pt x="3945" y="2378"/>
                  </a:lnTo>
                  <a:lnTo>
                    <a:pt x="3917" y="2266"/>
                  </a:lnTo>
                  <a:lnTo>
                    <a:pt x="3833" y="2154"/>
                  </a:lnTo>
                  <a:lnTo>
                    <a:pt x="3749" y="2042"/>
                  </a:lnTo>
                  <a:lnTo>
                    <a:pt x="3889" y="2042"/>
                  </a:lnTo>
                  <a:lnTo>
                    <a:pt x="3889" y="1930"/>
                  </a:lnTo>
                  <a:lnTo>
                    <a:pt x="3749" y="1930"/>
                  </a:lnTo>
                  <a:lnTo>
                    <a:pt x="3833" y="1819"/>
                  </a:lnTo>
                  <a:lnTo>
                    <a:pt x="3917" y="1707"/>
                  </a:lnTo>
                  <a:lnTo>
                    <a:pt x="3973" y="1623"/>
                  </a:lnTo>
                  <a:lnTo>
                    <a:pt x="3945" y="1567"/>
                  </a:lnTo>
                  <a:lnTo>
                    <a:pt x="3917" y="1539"/>
                  </a:lnTo>
                  <a:lnTo>
                    <a:pt x="3889" y="1539"/>
                  </a:lnTo>
                  <a:lnTo>
                    <a:pt x="3833" y="1567"/>
                  </a:lnTo>
                  <a:lnTo>
                    <a:pt x="3721" y="1651"/>
                  </a:lnTo>
                  <a:lnTo>
                    <a:pt x="3637" y="1791"/>
                  </a:lnTo>
                  <a:lnTo>
                    <a:pt x="3581" y="1930"/>
                  </a:lnTo>
                  <a:lnTo>
                    <a:pt x="3386" y="1902"/>
                  </a:lnTo>
                  <a:lnTo>
                    <a:pt x="3498" y="1651"/>
                  </a:lnTo>
                  <a:lnTo>
                    <a:pt x="3386" y="1595"/>
                  </a:lnTo>
                  <a:lnTo>
                    <a:pt x="3218" y="1902"/>
                  </a:lnTo>
                  <a:lnTo>
                    <a:pt x="2434" y="1874"/>
                  </a:lnTo>
                  <a:lnTo>
                    <a:pt x="2406" y="1819"/>
                  </a:lnTo>
                  <a:lnTo>
                    <a:pt x="2910" y="1539"/>
                  </a:lnTo>
                  <a:lnTo>
                    <a:pt x="2882" y="1483"/>
                  </a:lnTo>
                  <a:lnTo>
                    <a:pt x="2854" y="1427"/>
                  </a:lnTo>
                  <a:lnTo>
                    <a:pt x="2854" y="1455"/>
                  </a:lnTo>
                  <a:lnTo>
                    <a:pt x="2323" y="1651"/>
                  </a:lnTo>
                  <a:lnTo>
                    <a:pt x="2267" y="1567"/>
                  </a:lnTo>
                  <a:lnTo>
                    <a:pt x="2686" y="923"/>
                  </a:lnTo>
                  <a:lnTo>
                    <a:pt x="3022" y="951"/>
                  </a:lnTo>
                  <a:lnTo>
                    <a:pt x="3050" y="811"/>
                  </a:lnTo>
                  <a:lnTo>
                    <a:pt x="2770" y="755"/>
                  </a:lnTo>
                  <a:lnTo>
                    <a:pt x="2882" y="588"/>
                  </a:lnTo>
                  <a:lnTo>
                    <a:pt x="3022" y="616"/>
                  </a:lnTo>
                  <a:lnTo>
                    <a:pt x="3190" y="616"/>
                  </a:lnTo>
                  <a:lnTo>
                    <a:pt x="3302" y="588"/>
                  </a:lnTo>
                  <a:lnTo>
                    <a:pt x="3358" y="560"/>
                  </a:lnTo>
                  <a:lnTo>
                    <a:pt x="3386" y="532"/>
                  </a:lnTo>
                  <a:lnTo>
                    <a:pt x="3386" y="476"/>
                  </a:lnTo>
                  <a:lnTo>
                    <a:pt x="3358" y="448"/>
                  </a:lnTo>
                  <a:lnTo>
                    <a:pt x="3246" y="420"/>
                  </a:lnTo>
                  <a:lnTo>
                    <a:pt x="3106" y="420"/>
                  </a:lnTo>
                  <a:lnTo>
                    <a:pt x="2966" y="448"/>
                  </a:lnTo>
                  <a:lnTo>
                    <a:pt x="3022" y="336"/>
                  </a:lnTo>
                  <a:lnTo>
                    <a:pt x="2938" y="280"/>
                  </a:lnTo>
                  <a:lnTo>
                    <a:pt x="2854" y="392"/>
                  </a:lnTo>
                  <a:lnTo>
                    <a:pt x="2826" y="252"/>
                  </a:lnTo>
                  <a:lnTo>
                    <a:pt x="2770" y="140"/>
                  </a:lnTo>
                  <a:lnTo>
                    <a:pt x="2686" y="56"/>
                  </a:lnTo>
                  <a:lnTo>
                    <a:pt x="2658" y="28"/>
                  </a:lnTo>
                  <a:lnTo>
                    <a:pt x="2602" y="28"/>
                  </a:lnTo>
                  <a:lnTo>
                    <a:pt x="2574" y="84"/>
                  </a:lnTo>
                  <a:lnTo>
                    <a:pt x="2574" y="140"/>
                  </a:lnTo>
                  <a:lnTo>
                    <a:pt x="2602" y="280"/>
                  </a:lnTo>
                  <a:lnTo>
                    <a:pt x="2686" y="420"/>
                  </a:lnTo>
                  <a:lnTo>
                    <a:pt x="2770" y="532"/>
                  </a:lnTo>
                  <a:lnTo>
                    <a:pt x="2658" y="699"/>
                  </a:lnTo>
                  <a:lnTo>
                    <a:pt x="2518" y="476"/>
                  </a:lnTo>
                  <a:lnTo>
                    <a:pt x="2406" y="560"/>
                  </a:lnTo>
                  <a:lnTo>
                    <a:pt x="2574" y="839"/>
                  </a:lnTo>
                  <a:lnTo>
                    <a:pt x="2155" y="1483"/>
                  </a:lnTo>
                  <a:lnTo>
                    <a:pt x="2043" y="1483"/>
                  </a:lnTo>
                  <a:lnTo>
                    <a:pt x="2015" y="923"/>
                  </a:lnTo>
                  <a:lnTo>
                    <a:pt x="2043" y="895"/>
                  </a:lnTo>
                  <a:lnTo>
                    <a:pt x="1931" y="895"/>
                  </a:lnTo>
                  <a:lnTo>
                    <a:pt x="1903" y="923"/>
                  </a:lnTo>
                  <a:lnTo>
                    <a:pt x="1931" y="923"/>
                  </a:lnTo>
                  <a:lnTo>
                    <a:pt x="1875" y="1483"/>
                  </a:lnTo>
                  <a:lnTo>
                    <a:pt x="1819" y="1483"/>
                  </a:lnTo>
                  <a:lnTo>
                    <a:pt x="1455" y="811"/>
                  </a:lnTo>
                  <a:lnTo>
                    <a:pt x="1651" y="532"/>
                  </a:lnTo>
                  <a:lnTo>
                    <a:pt x="1567" y="448"/>
                  </a:lnTo>
                  <a:lnTo>
                    <a:pt x="1371" y="644"/>
                  </a:lnTo>
                  <a:lnTo>
                    <a:pt x="1287" y="476"/>
                  </a:lnTo>
                  <a:lnTo>
                    <a:pt x="1371" y="364"/>
                  </a:lnTo>
                  <a:lnTo>
                    <a:pt x="1455" y="252"/>
                  </a:lnTo>
                  <a:lnTo>
                    <a:pt x="1511" y="112"/>
                  </a:lnTo>
                  <a:lnTo>
                    <a:pt x="1483" y="56"/>
                  </a:lnTo>
                  <a:lnTo>
                    <a:pt x="1483" y="28"/>
                  </a:lnTo>
                  <a:lnTo>
                    <a:pt x="142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0"/>
            <p:cNvSpPr/>
            <p:nvPr/>
          </p:nvSpPr>
          <p:spPr>
            <a:xfrm>
              <a:off x="7544632" y="2402579"/>
              <a:ext cx="170997" cy="174462"/>
            </a:xfrm>
            <a:custGeom>
              <a:rect b="b" l="l" r="r" t="t"/>
              <a:pathLst>
                <a:path extrusionOk="0" h="2770" w="2715">
                  <a:moveTo>
                    <a:pt x="1371" y="1119"/>
                  </a:moveTo>
                  <a:lnTo>
                    <a:pt x="1455" y="1175"/>
                  </a:lnTo>
                  <a:lnTo>
                    <a:pt x="1343" y="1231"/>
                  </a:lnTo>
                  <a:lnTo>
                    <a:pt x="1259" y="1175"/>
                  </a:lnTo>
                  <a:lnTo>
                    <a:pt x="1371" y="1119"/>
                  </a:lnTo>
                  <a:close/>
                  <a:moveTo>
                    <a:pt x="1231" y="1203"/>
                  </a:moveTo>
                  <a:lnTo>
                    <a:pt x="1231" y="1315"/>
                  </a:lnTo>
                  <a:lnTo>
                    <a:pt x="1119" y="1343"/>
                  </a:lnTo>
                  <a:lnTo>
                    <a:pt x="1119" y="1343"/>
                  </a:lnTo>
                  <a:lnTo>
                    <a:pt x="1147" y="1259"/>
                  </a:lnTo>
                  <a:lnTo>
                    <a:pt x="1231" y="1203"/>
                  </a:lnTo>
                  <a:close/>
                  <a:moveTo>
                    <a:pt x="1483" y="1203"/>
                  </a:moveTo>
                  <a:lnTo>
                    <a:pt x="1567" y="1259"/>
                  </a:lnTo>
                  <a:lnTo>
                    <a:pt x="1567" y="1371"/>
                  </a:lnTo>
                  <a:lnTo>
                    <a:pt x="1455" y="1315"/>
                  </a:lnTo>
                  <a:lnTo>
                    <a:pt x="1483" y="1203"/>
                  </a:lnTo>
                  <a:close/>
                  <a:moveTo>
                    <a:pt x="1119" y="1371"/>
                  </a:moveTo>
                  <a:lnTo>
                    <a:pt x="1231" y="1427"/>
                  </a:lnTo>
                  <a:lnTo>
                    <a:pt x="1203" y="1567"/>
                  </a:lnTo>
                  <a:lnTo>
                    <a:pt x="1119" y="1511"/>
                  </a:lnTo>
                  <a:lnTo>
                    <a:pt x="1119" y="1371"/>
                  </a:lnTo>
                  <a:close/>
                  <a:moveTo>
                    <a:pt x="1567" y="1399"/>
                  </a:moveTo>
                  <a:lnTo>
                    <a:pt x="1567" y="1511"/>
                  </a:lnTo>
                  <a:lnTo>
                    <a:pt x="1455" y="1567"/>
                  </a:lnTo>
                  <a:lnTo>
                    <a:pt x="1455" y="1455"/>
                  </a:lnTo>
                  <a:lnTo>
                    <a:pt x="1567" y="1399"/>
                  </a:lnTo>
                  <a:close/>
                  <a:moveTo>
                    <a:pt x="1343" y="1511"/>
                  </a:moveTo>
                  <a:lnTo>
                    <a:pt x="1427" y="1567"/>
                  </a:lnTo>
                  <a:lnTo>
                    <a:pt x="1343" y="1623"/>
                  </a:lnTo>
                  <a:lnTo>
                    <a:pt x="1231" y="1567"/>
                  </a:lnTo>
                  <a:lnTo>
                    <a:pt x="1343" y="1511"/>
                  </a:lnTo>
                  <a:close/>
                  <a:moveTo>
                    <a:pt x="1147" y="0"/>
                  </a:moveTo>
                  <a:lnTo>
                    <a:pt x="1119" y="28"/>
                  </a:lnTo>
                  <a:lnTo>
                    <a:pt x="1091" y="28"/>
                  </a:lnTo>
                  <a:lnTo>
                    <a:pt x="1091" y="56"/>
                  </a:lnTo>
                  <a:lnTo>
                    <a:pt x="1091" y="112"/>
                  </a:lnTo>
                  <a:lnTo>
                    <a:pt x="1175" y="168"/>
                  </a:lnTo>
                  <a:lnTo>
                    <a:pt x="1371" y="280"/>
                  </a:lnTo>
                  <a:lnTo>
                    <a:pt x="1343" y="392"/>
                  </a:lnTo>
                  <a:lnTo>
                    <a:pt x="1175" y="336"/>
                  </a:lnTo>
                  <a:lnTo>
                    <a:pt x="1147" y="420"/>
                  </a:lnTo>
                  <a:lnTo>
                    <a:pt x="1343" y="532"/>
                  </a:lnTo>
                  <a:lnTo>
                    <a:pt x="1315" y="1035"/>
                  </a:lnTo>
                  <a:lnTo>
                    <a:pt x="1259" y="1063"/>
                  </a:lnTo>
                  <a:lnTo>
                    <a:pt x="1063" y="699"/>
                  </a:lnTo>
                  <a:lnTo>
                    <a:pt x="1036" y="727"/>
                  </a:lnTo>
                  <a:lnTo>
                    <a:pt x="1008" y="727"/>
                  </a:lnTo>
                  <a:lnTo>
                    <a:pt x="1008" y="755"/>
                  </a:lnTo>
                  <a:lnTo>
                    <a:pt x="1147" y="1119"/>
                  </a:lnTo>
                  <a:lnTo>
                    <a:pt x="1091" y="1147"/>
                  </a:lnTo>
                  <a:lnTo>
                    <a:pt x="672" y="895"/>
                  </a:lnTo>
                  <a:lnTo>
                    <a:pt x="672" y="671"/>
                  </a:lnTo>
                  <a:lnTo>
                    <a:pt x="588" y="643"/>
                  </a:lnTo>
                  <a:lnTo>
                    <a:pt x="560" y="839"/>
                  </a:lnTo>
                  <a:lnTo>
                    <a:pt x="448" y="755"/>
                  </a:lnTo>
                  <a:lnTo>
                    <a:pt x="476" y="560"/>
                  </a:lnTo>
                  <a:lnTo>
                    <a:pt x="448" y="448"/>
                  </a:lnTo>
                  <a:lnTo>
                    <a:pt x="420" y="420"/>
                  </a:lnTo>
                  <a:lnTo>
                    <a:pt x="392" y="392"/>
                  </a:lnTo>
                  <a:lnTo>
                    <a:pt x="364" y="392"/>
                  </a:lnTo>
                  <a:lnTo>
                    <a:pt x="336" y="420"/>
                  </a:lnTo>
                  <a:lnTo>
                    <a:pt x="336" y="504"/>
                  </a:lnTo>
                  <a:lnTo>
                    <a:pt x="336" y="699"/>
                  </a:lnTo>
                  <a:lnTo>
                    <a:pt x="252" y="643"/>
                  </a:lnTo>
                  <a:lnTo>
                    <a:pt x="224" y="727"/>
                  </a:lnTo>
                  <a:lnTo>
                    <a:pt x="280" y="755"/>
                  </a:lnTo>
                  <a:lnTo>
                    <a:pt x="112" y="839"/>
                  </a:lnTo>
                  <a:lnTo>
                    <a:pt x="56" y="895"/>
                  </a:lnTo>
                  <a:lnTo>
                    <a:pt x="56" y="923"/>
                  </a:lnTo>
                  <a:lnTo>
                    <a:pt x="56" y="951"/>
                  </a:lnTo>
                  <a:lnTo>
                    <a:pt x="112" y="951"/>
                  </a:lnTo>
                  <a:lnTo>
                    <a:pt x="224" y="923"/>
                  </a:lnTo>
                  <a:lnTo>
                    <a:pt x="392" y="839"/>
                  </a:lnTo>
                  <a:lnTo>
                    <a:pt x="504" y="895"/>
                  </a:lnTo>
                  <a:lnTo>
                    <a:pt x="364" y="1035"/>
                  </a:lnTo>
                  <a:lnTo>
                    <a:pt x="420" y="1091"/>
                  </a:lnTo>
                  <a:lnTo>
                    <a:pt x="616" y="979"/>
                  </a:lnTo>
                  <a:lnTo>
                    <a:pt x="1036" y="1231"/>
                  </a:lnTo>
                  <a:lnTo>
                    <a:pt x="1036" y="1315"/>
                  </a:lnTo>
                  <a:lnTo>
                    <a:pt x="616" y="1315"/>
                  </a:lnTo>
                  <a:lnTo>
                    <a:pt x="616" y="1343"/>
                  </a:lnTo>
                  <a:lnTo>
                    <a:pt x="616" y="1399"/>
                  </a:lnTo>
                  <a:lnTo>
                    <a:pt x="644" y="1399"/>
                  </a:lnTo>
                  <a:lnTo>
                    <a:pt x="1036" y="1427"/>
                  </a:lnTo>
                  <a:lnTo>
                    <a:pt x="1036" y="1511"/>
                  </a:lnTo>
                  <a:lnTo>
                    <a:pt x="588" y="1763"/>
                  </a:lnTo>
                  <a:lnTo>
                    <a:pt x="392" y="1623"/>
                  </a:lnTo>
                  <a:lnTo>
                    <a:pt x="336" y="1679"/>
                  </a:lnTo>
                  <a:lnTo>
                    <a:pt x="476" y="1818"/>
                  </a:lnTo>
                  <a:lnTo>
                    <a:pt x="364" y="1874"/>
                  </a:lnTo>
                  <a:lnTo>
                    <a:pt x="168" y="1763"/>
                  </a:lnTo>
                  <a:lnTo>
                    <a:pt x="84" y="1707"/>
                  </a:lnTo>
                  <a:lnTo>
                    <a:pt x="56" y="1707"/>
                  </a:lnTo>
                  <a:lnTo>
                    <a:pt x="28" y="1735"/>
                  </a:lnTo>
                  <a:lnTo>
                    <a:pt x="0" y="1763"/>
                  </a:lnTo>
                  <a:lnTo>
                    <a:pt x="28" y="1790"/>
                  </a:lnTo>
                  <a:lnTo>
                    <a:pt x="84" y="1846"/>
                  </a:lnTo>
                  <a:lnTo>
                    <a:pt x="252" y="1930"/>
                  </a:lnTo>
                  <a:lnTo>
                    <a:pt x="168" y="1986"/>
                  </a:lnTo>
                  <a:lnTo>
                    <a:pt x="196" y="2042"/>
                  </a:lnTo>
                  <a:lnTo>
                    <a:pt x="280" y="2014"/>
                  </a:lnTo>
                  <a:lnTo>
                    <a:pt x="252" y="2182"/>
                  </a:lnTo>
                  <a:lnTo>
                    <a:pt x="280" y="2266"/>
                  </a:lnTo>
                  <a:lnTo>
                    <a:pt x="280" y="2294"/>
                  </a:lnTo>
                  <a:lnTo>
                    <a:pt x="336" y="2294"/>
                  </a:lnTo>
                  <a:lnTo>
                    <a:pt x="364" y="2266"/>
                  </a:lnTo>
                  <a:lnTo>
                    <a:pt x="392" y="2154"/>
                  </a:lnTo>
                  <a:lnTo>
                    <a:pt x="392" y="1958"/>
                  </a:lnTo>
                  <a:lnTo>
                    <a:pt x="504" y="1902"/>
                  </a:lnTo>
                  <a:lnTo>
                    <a:pt x="532" y="2098"/>
                  </a:lnTo>
                  <a:lnTo>
                    <a:pt x="644" y="2070"/>
                  </a:lnTo>
                  <a:lnTo>
                    <a:pt x="616" y="1818"/>
                  </a:lnTo>
                  <a:lnTo>
                    <a:pt x="1091" y="1595"/>
                  </a:lnTo>
                  <a:lnTo>
                    <a:pt x="1119" y="1623"/>
                  </a:lnTo>
                  <a:lnTo>
                    <a:pt x="924" y="1958"/>
                  </a:lnTo>
                  <a:lnTo>
                    <a:pt x="952" y="1986"/>
                  </a:lnTo>
                  <a:lnTo>
                    <a:pt x="980" y="2014"/>
                  </a:lnTo>
                  <a:lnTo>
                    <a:pt x="980" y="1986"/>
                  </a:lnTo>
                  <a:lnTo>
                    <a:pt x="1231" y="1679"/>
                  </a:lnTo>
                  <a:lnTo>
                    <a:pt x="1287" y="1735"/>
                  </a:lnTo>
                  <a:lnTo>
                    <a:pt x="1287" y="2266"/>
                  </a:lnTo>
                  <a:lnTo>
                    <a:pt x="1063" y="2350"/>
                  </a:lnTo>
                  <a:lnTo>
                    <a:pt x="1091" y="2434"/>
                  </a:lnTo>
                  <a:lnTo>
                    <a:pt x="1287" y="2378"/>
                  </a:lnTo>
                  <a:lnTo>
                    <a:pt x="1287" y="2518"/>
                  </a:lnTo>
                  <a:lnTo>
                    <a:pt x="1091" y="2602"/>
                  </a:lnTo>
                  <a:lnTo>
                    <a:pt x="1008" y="2658"/>
                  </a:lnTo>
                  <a:lnTo>
                    <a:pt x="980" y="2686"/>
                  </a:lnTo>
                  <a:lnTo>
                    <a:pt x="980" y="2742"/>
                  </a:lnTo>
                  <a:lnTo>
                    <a:pt x="1008" y="2742"/>
                  </a:lnTo>
                  <a:lnTo>
                    <a:pt x="1036" y="2770"/>
                  </a:lnTo>
                  <a:lnTo>
                    <a:pt x="1119" y="2742"/>
                  </a:lnTo>
                  <a:lnTo>
                    <a:pt x="1259" y="2630"/>
                  </a:lnTo>
                  <a:lnTo>
                    <a:pt x="1259" y="2714"/>
                  </a:lnTo>
                  <a:lnTo>
                    <a:pt x="1343" y="2714"/>
                  </a:lnTo>
                  <a:lnTo>
                    <a:pt x="1343" y="2630"/>
                  </a:lnTo>
                  <a:lnTo>
                    <a:pt x="1511" y="2742"/>
                  </a:lnTo>
                  <a:lnTo>
                    <a:pt x="1567" y="2770"/>
                  </a:lnTo>
                  <a:lnTo>
                    <a:pt x="1595" y="2770"/>
                  </a:lnTo>
                  <a:lnTo>
                    <a:pt x="1623" y="2742"/>
                  </a:lnTo>
                  <a:lnTo>
                    <a:pt x="1623" y="2714"/>
                  </a:lnTo>
                  <a:lnTo>
                    <a:pt x="1623" y="2686"/>
                  </a:lnTo>
                  <a:lnTo>
                    <a:pt x="1539" y="2630"/>
                  </a:lnTo>
                  <a:lnTo>
                    <a:pt x="1371" y="2518"/>
                  </a:lnTo>
                  <a:lnTo>
                    <a:pt x="1371" y="2378"/>
                  </a:lnTo>
                  <a:lnTo>
                    <a:pt x="1539" y="2462"/>
                  </a:lnTo>
                  <a:lnTo>
                    <a:pt x="1567" y="2378"/>
                  </a:lnTo>
                  <a:lnTo>
                    <a:pt x="1371" y="2266"/>
                  </a:lnTo>
                  <a:lnTo>
                    <a:pt x="1399" y="1707"/>
                  </a:lnTo>
                  <a:lnTo>
                    <a:pt x="1427" y="1707"/>
                  </a:lnTo>
                  <a:lnTo>
                    <a:pt x="1623" y="2042"/>
                  </a:lnTo>
                  <a:lnTo>
                    <a:pt x="1679" y="2042"/>
                  </a:lnTo>
                  <a:lnTo>
                    <a:pt x="1707" y="2014"/>
                  </a:lnTo>
                  <a:lnTo>
                    <a:pt x="1539" y="1623"/>
                  </a:lnTo>
                  <a:lnTo>
                    <a:pt x="1623" y="1595"/>
                  </a:lnTo>
                  <a:lnTo>
                    <a:pt x="2071" y="1874"/>
                  </a:lnTo>
                  <a:lnTo>
                    <a:pt x="2043" y="2126"/>
                  </a:lnTo>
                  <a:lnTo>
                    <a:pt x="2127" y="2154"/>
                  </a:lnTo>
                  <a:lnTo>
                    <a:pt x="2183" y="1958"/>
                  </a:lnTo>
                  <a:lnTo>
                    <a:pt x="2294" y="2014"/>
                  </a:lnTo>
                  <a:lnTo>
                    <a:pt x="2266" y="2238"/>
                  </a:lnTo>
                  <a:lnTo>
                    <a:pt x="2294" y="2322"/>
                  </a:lnTo>
                  <a:lnTo>
                    <a:pt x="2322" y="2350"/>
                  </a:lnTo>
                  <a:lnTo>
                    <a:pt x="2350" y="2378"/>
                  </a:lnTo>
                  <a:lnTo>
                    <a:pt x="2378" y="2378"/>
                  </a:lnTo>
                  <a:lnTo>
                    <a:pt x="2378" y="2350"/>
                  </a:lnTo>
                  <a:lnTo>
                    <a:pt x="2406" y="2266"/>
                  </a:lnTo>
                  <a:lnTo>
                    <a:pt x="2406" y="2098"/>
                  </a:lnTo>
                  <a:lnTo>
                    <a:pt x="2462" y="2126"/>
                  </a:lnTo>
                  <a:lnTo>
                    <a:pt x="2518" y="2070"/>
                  </a:lnTo>
                  <a:lnTo>
                    <a:pt x="2434" y="2014"/>
                  </a:lnTo>
                  <a:lnTo>
                    <a:pt x="2630" y="1930"/>
                  </a:lnTo>
                  <a:lnTo>
                    <a:pt x="2686" y="1902"/>
                  </a:lnTo>
                  <a:lnTo>
                    <a:pt x="2686" y="1874"/>
                  </a:lnTo>
                  <a:lnTo>
                    <a:pt x="2686" y="1846"/>
                  </a:lnTo>
                  <a:lnTo>
                    <a:pt x="2658" y="1818"/>
                  </a:lnTo>
                  <a:lnTo>
                    <a:pt x="2630" y="1818"/>
                  </a:lnTo>
                  <a:lnTo>
                    <a:pt x="2518" y="1846"/>
                  </a:lnTo>
                  <a:lnTo>
                    <a:pt x="2350" y="1958"/>
                  </a:lnTo>
                  <a:lnTo>
                    <a:pt x="2238" y="1874"/>
                  </a:lnTo>
                  <a:lnTo>
                    <a:pt x="2378" y="1763"/>
                  </a:lnTo>
                  <a:lnTo>
                    <a:pt x="2322" y="1707"/>
                  </a:lnTo>
                  <a:lnTo>
                    <a:pt x="2127" y="1818"/>
                  </a:lnTo>
                  <a:lnTo>
                    <a:pt x="1651" y="1511"/>
                  </a:lnTo>
                  <a:lnTo>
                    <a:pt x="1679" y="1455"/>
                  </a:lnTo>
                  <a:lnTo>
                    <a:pt x="2071" y="1427"/>
                  </a:lnTo>
                  <a:lnTo>
                    <a:pt x="2071" y="1399"/>
                  </a:lnTo>
                  <a:lnTo>
                    <a:pt x="2071" y="1371"/>
                  </a:lnTo>
                  <a:lnTo>
                    <a:pt x="1679" y="1315"/>
                  </a:lnTo>
                  <a:lnTo>
                    <a:pt x="1679" y="1287"/>
                  </a:lnTo>
                  <a:lnTo>
                    <a:pt x="2155" y="1035"/>
                  </a:lnTo>
                  <a:lnTo>
                    <a:pt x="2322" y="1175"/>
                  </a:lnTo>
                  <a:lnTo>
                    <a:pt x="2406" y="1119"/>
                  </a:lnTo>
                  <a:lnTo>
                    <a:pt x="2266" y="979"/>
                  </a:lnTo>
                  <a:lnTo>
                    <a:pt x="2378" y="895"/>
                  </a:lnTo>
                  <a:lnTo>
                    <a:pt x="2546" y="1035"/>
                  </a:lnTo>
                  <a:lnTo>
                    <a:pt x="2630" y="1063"/>
                  </a:lnTo>
                  <a:lnTo>
                    <a:pt x="2686" y="1063"/>
                  </a:lnTo>
                  <a:lnTo>
                    <a:pt x="2714" y="1035"/>
                  </a:lnTo>
                  <a:lnTo>
                    <a:pt x="2714" y="1007"/>
                  </a:lnTo>
                  <a:lnTo>
                    <a:pt x="2714" y="979"/>
                  </a:lnTo>
                  <a:lnTo>
                    <a:pt x="2658" y="923"/>
                  </a:lnTo>
                  <a:lnTo>
                    <a:pt x="2490" y="839"/>
                  </a:lnTo>
                  <a:lnTo>
                    <a:pt x="2546" y="811"/>
                  </a:lnTo>
                  <a:lnTo>
                    <a:pt x="2518" y="727"/>
                  </a:lnTo>
                  <a:lnTo>
                    <a:pt x="2434" y="783"/>
                  </a:lnTo>
                  <a:lnTo>
                    <a:pt x="2462" y="588"/>
                  </a:lnTo>
                  <a:lnTo>
                    <a:pt x="2462" y="504"/>
                  </a:lnTo>
                  <a:lnTo>
                    <a:pt x="2434" y="476"/>
                  </a:lnTo>
                  <a:lnTo>
                    <a:pt x="2378" y="476"/>
                  </a:lnTo>
                  <a:lnTo>
                    <a:pt x="2350" y="532"/>
                  </a:lnTo>
                  <a:lnTo>
                    <a:pt x="2322" y="615"/>
                  </a:lnTo>
                  <a:lnTo>
                    <a:pt x="2322" y="839"/>
                  </a:lnTo>
                  <a:lnTo>
                    <a:pt x="2211" y="895"/>
                  </a:lnTo>
                  <a:lnTo>
                    <a:pt x="2183" y="699"/>
                  </a:lnTo>
                  <a:lnTo>
                    <a:pt x="2099" y="727"/>
                  </a:lnTo>
                  <a:lnTo>
                    <a:pt x="2099" y="951"/>
                  </a:lnTo>
                  <a:lnTo>
                    <a:pt x="1651" y="1175"/>
                  </a:lnTo>
                  <a:lnTo>
                    <a:pt x="1567" y="1147"/>
                  </a:lnTo>
                  <a:lnTo>
                    <a:pt x="1763" y="783"/>
                  </a:lnTo>
                  <a:lnTo>
                    <a:pt x="1791" y="783"/>
                  </a:lnTo>
                  <a:lnTo>
                    <a:pt x="1735" y="755"/>
                  </a:lnTo>
                  <a:lnTo>
                    <a:pt x="1707" y="755"/>
                  </a:lnTo>
                  <a:lnTo>
                    <a:pt x="1455" y="1063"/>
                  </a:lnTo>
                  <a:lnTo>
                    <a:pt x="1427" y="1035"/>
                  </a:lnTo>
                  <a:lnTo>
                    <a:pt x="1427" y="532"/>
                  </a:lnTo>
                  <a:lnTo>
                    <a:pt x="1651" y="448"/>
                  </a:lnTo>
                  <a:lnTo>
                    <a:pt x="1623" y="364"/>
                  </a:lnTo>
                  <a:lnTo>
                    <a:pt x="1455" y="420"/>
                  </a:lnTo>
                  <a:lnTo>
                    <a:pt x="1455" y="280"/>
                  </a:lnTo>
                  <a:lnTo>
                    <a:pt x="1623" y="196"/>
                  </a:lnTo>
                  <a:lnTo>
                    <a:pt x="1707" y="112"/>
                  </a:lnTo>
                  <a:lnTo>
                    <a:pt x="1735" y="84"/>
                  </a:lnTo>
                  <a:lnTo>
                    <a:pt x="1735" y="56"/>
                  </a:lnTo>
                  <a:lnTo>
                    <a:pt x="1707" y="28"/>
                  </a:lnTo>
                  <a:lnTo>
                    <a:pt x="1679" y="28"/>
                  </a:lnTo>
                  <a:lnTo>
                    <a:pt x="1595" y="56"/>
                  </a:lnTo>
                  <a:lnTo>
                    <a:pt x="1455" y="140"/>
                  </a:lnTo>
                  <a:lnTo>
                    <a:pt x="1455" y="56"/>
                  </a:lnTo>
                  <a:lnTo>
                    <a:pt x="1371" y="56"/>
                  </a:lnTo>
                  <a:lnTo>
                    <a:pt x="1371" y="168"/>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0"/>
            <p:cNvSpPr/>
            <p:nvPr/>
          </p:nvSpPr>
          <p:spPr>
            <a:xfrm>
              <a:off x="6933198" y="1935627"/>
              <a:ext cx="322533" cy="322470"/>
            </a:xfrm>
            <a:custGeom>
              <a:rect b="b" l="l" r="r" t="t"/>
              <a:pathLst>
                <a:path extrusionOk="0" h="5120" w="5121">
                  <a:moveTo>
                    <a:pt x="2407" y="2099"/>
                  </a:moveTo>
                  <a:lnTo>
                    <a:pt x="2574" y="2154"/>
                  </a:lnTo>
                  <a:lnTo>
                    <a:pt x="2463" y="2294"/>
                  </a:lnTo>
                  <a:lnTo>
                    <a:pt x="2267" y="2238"/>
                  </a:lnTo>
                  <a:lnTo>
                    <a:pt x="2407" y="2099"/>
                  </a:lnTo>
                  <a:close/>
                  <a:moveTo>
                    <a:pt x="2658" y="2154"/>
                  </a:moveTo>
                  <a:lnTo>
                    <a:pt x="2854" y="2210"/>
                  </a:lnTo>
                  <a:lnTo>
                    <a:pt x="2910" y="2378"/>
                  </a:lnTo>
                  <a:lnTo>
                    <a:pt x="2686" y="2350"/>
                  </a:lnTo>
                  <a:lnTo>
                    <a:pt x="2658" y="2154"/>
                  </a:lnTo>
                  <a:close/>
                  <a:moveTo>
                    <a:pt x="2211" y="2294"/>
                  </a:moveTo>
                  <a:lnTo>
                    <a:pt x="2295" y="2462"/>
                  </a:lnTo>
                  <a:lnTo>
                    <a:pt x="2127" y="2602"/>
                  </a:lnTo>
                  <a:lnTo>
                    <a:pt x="2099" y="2434"/>
                  </a:lnTo>
                  <a:lnTo>
                    <a:pt x="2211" y="2294"/>
                  </a:lnTo>
                  <a:close/>
                  <a:moveTo>
                    <a:pt x="2910" y="2462"/>
                  </a:moveTo>
                  <a:lnTo>
                    <a:pt x="2994" y="2658"/>
                  </a:lnTo>
                  <a:lnTo>
                    <a:pt x="2854" y="2798"/>
                  </a:lnTo>
                  <a:lnTo>
                    <a:pt x="2770" y="2602"/>
                  </a:lnTo>
                  <a:lnTo>
                    <a:pt x="2910" y="2462"/>
                  </a:lnTo>
                  <a:close/>
                  <a:moveTo>
                    <a:pt x="2155" y="2686"/>
                  </a:moveTo>
                  <a:lnTo>
                    <a:pt x="2351" y="2714"/>
                  </a:lnTo>
                  <a:lnTo>
                    <a:pt x="2407" y="2910"/>
                  </a:lnTo>
                  <a:lnTo>
                    <a:pt x="2211" y="2882"/>
                  </a:lnTo>
                  <a:lnTo>
                    <a:pt x="2155" y="2686"/>
                  </a:lnTo>
                  <a:close/>
                  <a:moveTo>
                    <a:pt x="2602" y="2770"/>
                  </a:moveTo>
                  <a:lnTo>
                    <a:pt x="2798" y="2826"/>
                  </a:lnTo>
                  <a:lnTo>
                    <a:pt x="2658" y="2994"/>
                  </a:lnTo>
                  <a:lnTo>
                    <a:pt x="2463" y="2938"/>
                  </a:lnTo>
                  <a:lnTo>
                    <a:pt x="2602" y="2770"/>
                  </a:lnTo>
                  <a:close/>
                  <a:moveTo>
                    <a:pt x="2351" y="0"/>
                  </a:moveTo>
                  <a:lnTo>
                    <a:pt x="2211" y="84"/>
                  </a:lnTo>
                  <a:lnTo>
                    <a:pt x="2099" y="224"/>
                  </a:lnTo>
                  <a:lnTo>
                    <a:pt x="2015" y="364"/>
                  </a:lnTo>
                  <a:lnTo>
                    <a:pt x="1959" y="224"/>
                  </a:lnTo>
                  <a:lnTo>
                    <a:pt x="1819" y="252"/>
                  </a:lnTo>
                  <a:lnTo>
                    <a:pt x="1875" y="420"/>
                  </a:lnTo>
                  <a:lnTo>
                    <a:pt x="1875" y="420"/>
                  </a:lnTo>
                  <a:lnTo>
                    <a:pt x="1707" y="336"/>
                  </a:lnTo>
                  <a:lnTo>
                    <a:pt x="1539" y="280"/>
                  </a:lnTo>
                  <a:lnTo>
                    <a:pt x="1371" y="280"/>
                  </a:lnTo>
                  <a:lnTo>
                    <a:pt x="1343" y="308"/>
                  </a:lnTo>
                  <a:lnTo>
                    <a:pt x="1315" y="364"/>
                  </a:lnTo>
                  <a:lnTo>
                    <a:pt x="1315" y="420"/>
                  </a:lnTo>
                  <a:lnTo>
                    <a:pt x="1371" y="476"/>
                  </a:lnTo>
                  <a:lnTo>
                    <a:pt x="1539" y="560"/>
                  </a:lnTo>
                  <a:lnTo>
                    <a:pt x="1735" y="588"/>
                  </a:lnTo>
                  <a:lnTo>
                    <a:pt x="1931" y="616"/>
                  </a:lnTo>
                  <a:lnTo>
                    <a:pt x="1987" y="840"/>
                  </a:lnTo>
                  <a:lnTo>
                    <a:pt x="1651" y="840"/>
                  </a:lnTo>
                  <a:lnTo>
                    <a:pt x="1651" y="1007"/>
                  </a:lnTo>
                  <a:lnTo>
                    <a:pt x="2043" y="1063"/>
                  </a:lnTo>
                  <a:lnTo>
                    <a:pt x="2295" y="1959"/>
                  </a:lnTo>
                  <a:lnTo>
                    <a:pt x="2211" y="2043"/>
                  </a:lnTo>
                  <a:lnTo>
                    <a:pt x="1651" y="1539"/>
                  </a:lnTo>
                  <a:lnTo>
                    <a:pt x="1595" y="1567"/>
                  </a:lnTo>
                  <a:lnTo>
                    <a:pt x="1567" y="1623"/>
                  </a:lnTo>
                  <a:lnTo>
                    <a:pt x="1539" y="1651"/>
                  </a:lnTo>
                  <a:lnTo>
                    <a:pt x="1567" y="1651"/>
                  </a:lnTo>
                  <a:lnTo>
                    <a:pt x="2043" y="2210"/>
                  </a:lnTo>
                  <a:lnTo>
                    <a:pt x="1959" y="2294"/>
                  </a:lnTo>
                  <a:lnTo>
                    <a:pt x="1064" y="2099"/>
                  </a:lnTo>
                  <a:lnTo>
                    <a:pt x="980" y="1679"/>
                  </a:lnTo>
                  <a:lnTo>
                    <a:pt x="812" y="1707"/>
                  </a:lnTo>
                  <a:lnTo>
                    <a:pt x="840" y="2043"/>
                  </a:lnTo>
                  <a:lnTo>
                    <a:pt x="616" y="1987"/>
                  </a:lnTo>
                  <a:lnTo>
                    <a:pt x="588" y="1819"/>
                  </a:lnTo>
                  <a:lnTo>
                    <a:pt x="532" y="1595"/>
                  </a:lnTo>
                  <a:lnTo>
                    <a:pt x="448" y="1427"/>
                  </a:lnTo>
                  <a:lnTo>
                    <a:pt x="392" y="1399"/>
                  </a:lnTo>
                  <a:lnTo>
                    <a:pt x="336" y="1371"/>
                  </a:lnTo>
                  <a:lnTo>
                    <a:pt x="280" y="1399"/>
                  </a:lnTo>
                  <a:lnTo>
                    <a:pt x="252" y="1455"/>
                  </a:lnTo>
                  <a:lnTo>
                    <a:pt x="252" y="1595"/>
                  </a:lnTo>
                  <a:lnTo>
                    <a:pt x="336" y="1791"/>
                  </a:lnTo>
                  <a:lnTo>
                    <a:pt x="392" y="1931"/>
                  </a:lnTo>
                  <a:lnTo>
                    <a:pt x="224" y="1903"/>
                  </a:lnTo>
                  <a:lnTo>
                    <a:pt x="196" y="2043"/>
                  </a:lnTo>
                  <a:lnTo>
                    <a:pt x="336" y="2071"/>
                  </a:lnTo>
                  <a:lnTo>
                    <a:pt x="224" y="2182"/>
                  </a:lnTo>
                  <a:lnTo>
                    <a:pt x="85" y="2294"/>
                  </a:lnTo>
                  <a:lnTo>
                    <a:pt x="1" y="2434"/>
                  </a:lnTo>
                  <a:lnTo>
                    <a:pt x="1" y="2462"/>
                  </a:lnTo>
                  <a:lnTo>
                    <a:pt x="57" y="2518"/>
                  </a:lnTo>
                  <a:lnTo>
                    <a:pt x="113" y="2546"/>
                  </a:lnTo>
                  <a:lnTo>
                    <a:pt x="168" y="2518"/>
                  </a:lnTo>
                  <a:lnTo>
                    <a:pt x="308" y="2406"/>
                  </a:lnTo>
                  <a:lnTo>
                    <a:pt x="448" y="2266"/>
                  </a:lnTo>
                  <a:lnTo>
                    <a:pt x="560" y="2126"/>
                  </a:lnTo>
                  <a:lnTo>
                    <a:pt x="812" y="2182"/>
                  </a:lnTo>
                  <a:lnTo>
                    <a:pt x="616" y="2490"/>
                  </a:lnTo>
                  <a:lnTo>
                    <a:pt x="756" y="2574"/>
                  </a:lnTo>
                  <a:lnTo>
                    <a:pt x="1036" y="2266"/>
                  </a:lnTo>
                  <a:lnTo>
                    <a:pt x="1903" y="2490"/>
                  </a:lnTo>
                  <a:lnTo>
                    <a:pt x="1931" y="2602"/>
                  </a:lnTo>
                  <a:lnTo>
                    <a:pt x="1260" y="2854"/>
                  </a:lnTo>
                  <a:lnTo>
                    <a:pt x="1232" y="2826"/>
                  </a:lnTo>
                  <a:lnTo>
                    <a:pt x="1232" y="2854"/>
                  </a:lnTo>
                  <a:lnTo>
                    <a:pt x="1260" y="2910"/>
                  </a:lnTo>
                  <a:lnTo>
                    <a:pt x="1288" y="2994"/>
                  </a:lnTo>
                  <a:lnTo>
                    <a:pt x="1288" y="2966"/>
                  </a:lnTo>
                  <a:lnTo>
                    <a:pt x="2015" y="2826"/>
                  </a:lnTo>
                  <a:lnTo>
                    <a:pt x="2043" y="2966"/>
                  </a:lnTo>
                  <a:lnTo>
                    <a:pt x="1399" y="3637"/>
                  </a:lnTo>
                  <a:lnTo>
                    <a:pt x="1008" y="3497"/>
                  </a:lnTo>
                  <a:lnTo>
                    <a:pt x="952" y="3665"/>
                  </a:lnTo>
                  <a:lnTo>
                    <a:pt x="1260" y="3805"/>
                  </a:lnTo>
                  <a:lnTo>
                    <a:pt x="1092" y="3973"/>
                  </a:lnTo>
                  <a:lnTo>
                    <a:pt x="924" y="3917"/>
                  </a:lnTo>
                  <a:lnTo>
                    <a:pt x="728" y="3861"/>
                  </a:lnTo>
                  <a:lnTo>
                    <a:pt x="532" y="3833"/>
                  </a:lnTo>
                  <a:lnTo>
                    <a:pt x="476" y="3861"/>
                  </a:lnTo>
                  <a:lnTo>
                    <a:pt x="420" y="3917"/>
                  </a:lnTo>
                  <a:lnTo>
                    <a:pt x="420" y="3973"/>
                  </a:lnTo>
                  <a:lnTo>
                    <a:pt x="448" y="4001"/>
                  </a:lnTo>
                  <a:lnTo>
                    <a:pt x="588" y="4085"/>
                  </a:lnTo>
                  <a:lnTo>
                    <a:pt x="756" y="4113"/>
                  </a:lnTo>
                  <a:lnTo>
                    <a:pt x="924" y="4141"/>
                  </a:lnTo>
                  <a:lnTo>
                    <a:pt x="812" y="4253"/>
                  </a:lnTo>
                  <a:lnTo>
                    <a:pt x="924" y="4365"/>
                  </a:lnTo>
                  <a:lnTo>
                    <a:pt x="1036" y="4253"/>
                  </a:lnTo>
                  <a:lnTo>
                    <a:pt x="1064" y="4393"/>
                  </a:lnTo>
                  <a:lnTo>
                    <a:pt x="1092" y="4588"/>
                  </a:lnTo>
                  <a:lnTo>
                    <a:pt x="1176" y="4700"/>
                  </a:lnTo>
                  <a:lnTo>
                    <a:pt x="1204" y="4728"/>
                  </a:lnTo>
                  <a:lnTo>
                    <a:pt x="1260" y="4728"/>
                  </a:lnTo>
                  <a:lnTo>
                    <a:pt x="1315" y="4700"/>
                  </a:lnTo>
                  <a:lnTo>
                    <a:pt x="1343" y="4616"/>
                  </a:lnTo>
                  <a:lnTo>
                    <a:pt x="1315" y="4449"/>
                  </a:lnTo>
                  <a:lnTo>
                    <a:pt x="1260" y="4253"/>
                  </a:lnTo>
                  <a:lnTo>
                    <a:pt x="1204" y="4085"/>
                  </a:lnTo>
                  <a:lnTo>
                    <a:pt x="1371" y="3917"/>
                  </a:lnTo>
                  <a:lnTo>
                    <a:pt x="1539" y="4225"/>
                  </a:lnTo>
                  <a:lnTo>
                    <a:pt x="1679" y="4141"/>
                  </a:lnTo>
                  <a:lnTo>
                    <a:pt x="1539" y="3749"/>
                  </a:lnTo>
                  <a:lnTo>
                    <a:pt x="2183" y="3050"/>
                  </a:lnTo>
                  <a:lnTo>
                    <a:pt x="2267" y="3078"/>
                  </a:lnTo>
                  <a:lnTo>
                    <a:pt x="2127" y="3805"/>
                  </a:lnTo>
                  <a:lnTo>
                    <a:pt x="2183" y="3833"/>
                  </a:lnTo>
                  <a:lnTo>
                    <a:pt x="2267" y="3833"/>
                  </a:lnTo>
                  <a:lnTo>
                    <a:pt x="2490" y="3134"/>
                  </a:lnTo>
                  <a:lnTo>
                    <a:pt x="2630" y="3162"/>
                  </a:lnTo>
                  <a:lnTo>
                    <a:pt x="2910" y="4113"/>
                  </a:lnTo>
                  <a:lnTo>
                    <a:pt x="2602" y="4393"/>
                  </a:lnTo>
                  <a:lnTo>
                    <a:pt x="2714" y="4532"/>
                  </a:lnTo>
                  <a:lnTo>
                    <a:pt x="2966" y="4337"/>
                  </a:lnTo>
                  <a:lnTo>
                    <a:pt x="3050" y="4560"/>
                  </a:lnTo>
                  <a:lnTo>
                    <a:pt x="2910" y="4672"/>
                  </a:lnTo>
                  <a:lnTo>
                    <a:pt x="2770" y="4812"/>
                  </a:lnTo>
                  <a:lnTo>
                    <a:pt x="2658" y="4980"/>
                  </a:lnTo>
                  <a:lnTo>
                    <a:pt x="2658" y="5036"/>
                  </a:lnTo>
                  <a:lnTo>
                    <a:pt x="2658" y="5092"/>
                  </a:lnTo>
                  <a:lnTo>
                    <a:pt x="2714" y="5120"/>
                  </a:lnTo>
                  <a:lnTo>
                    <a:pt x="2770" y="5120"/>
                  </a:lnTo>
                  <a:lnTo>
                    <a:pt x="2882" y="5036"/>
                  </a:lnTo>
                  <a:lnTo>
                    <a:pt x="3022" y="4896"/>
                  </a:lnTo>
                  <a:lnTo>
                    <a:pt x="3106" y="4756"/>
                  </a:lnTo>
                  <a:lnTo>
                    <a:pt x="3162" y="4924"/>
                  </a:lnTo>
                  <a:lnTo>
                    <a:pt x="3302" y="4868"/>
                  </a:lnTo>
                  <a:lnTo>
                    <a:pt x="3246" y="4728"/>
                  </a:lnTo>
                  <a:lnTo>
                    <a:pt x="3414" y="4784"/>
                  </a:lnTo>
                  <a:lnTo>
                    <a:pt x="3582" y="4840"/>
                  </a:lnTo>
                  <a:lnTo>
                    <a:pt x="3721" y="4840"/>
                  </a:lnTo>
                  <a:lnTo>
                    <a:pt x="3777" y="4812"/>
                  </a:lnTo>
                  <a:lnTo>
                    <a:pt x="3805" y="4756"/>
                  </a:lnTo>
                  <a:lnTo>
                    <a:pt x="3777" y="4700"/>
                  </a:lnTo>
                  <a:lnTo>
                    <a:pt x="3721" y="4672"/>
                  </a:lnTo>
                  <a:lnTo>
                    <a:pt x="3582" y="4588"/>
                  </a:lnTo>
                  <a:lnTo>
                    <a:pt x="3386" y="4532"/>
                  </a:lnTo>
                  <a:lnTo>
                    <a:pt x="3190" y="4504"/>
                  </a:lnTo>
                  <a:lnTo>
                    <a:pt x="3134" y="4281"/>
                  </a:lnTo>
                  <a:lnTo>
                    <a:pt x="3498" y="4281"/>
                  </a:lnTo>
                  <a:lnTo>
                    <a:pt x="3498" y="4113"/>
                  </a:lnTo>
                  <a:lnTo>
                    <a:pt x="3078" y="4057"/>
                  </a:lnTo>
                  <a:lnTo>
                    <a:pt x="2798" y="3106"/>
                  </a:lnTo>
                  <a:lnTo>
                    <a:pt x="2854" y="3050"/>
                  </a:lnTo>
                  <a:lnTo>
                    <a:pt x="3414" y="3525"/>
                  </a:lnTo>
                  <a:lnTo>
                    <a:pt x="3470" y="3497"/>
                  </a:lnTo>
                  <a:lnTo>
                    <a:pt x="3498" y="3441"/>
                  </a:lnTo>
                  <a:lnTo>
                    <a:pt x="3022" y="2882"/>
                  </a:lnTo>
                  <a:lnTo>
                    <a:pt x="3106" y="2770"/>
                  </a:lnTo>
                  <a:lnTo>
                    <a:pt x="4057" y="3022"/>
                  </a:lnTo>
                  <a:lnTo>
                    <a:pt x="4169" y="3441"/>
                  </a:lnTo>
                  <a:lnTo>
                    <a:pt x="4337" y="3413"/>
                  </a:lnTo>
                  <a:lnTo>
                    <a:pt x="4309" y="3078"/>
                  </a:lnTo>
                  <a:lnTo>
                    <a:pt x="4533" y="3134"/>
                  </a:lnTo>
                  <a:lnTo>
                    <a:pt x="4561" y="3301"/>
                  </a:lnTo>
                  <a:lnTo>
                    <a:pt x="4617" y="3497"/>
                  </a:lnTo>
                  <a:lnTo>
                    <a:pt x="4701" y="3665"/>
                  </a:lnTo>
                  <a:lnTo>
                    <a:pt x="4757" y="3693"/>
                  </a:lnTo>
                  <a:lnTo>
                    <a:pt x="4813" y="3721"/>
                  </a:lnTo>
                  <a:lnTo>
                    <a:pt x="4868" y="3693"/>
                  </a:lnTo>
                  <a:lnTo>
                    <a:pt x="4896" y="3637"/>
                  </a:lnTo>
                  <a:lnTo>
                    <a:pt x="4868" y="3497"/>
                  </a:lnTo>
                  <a:lnTo>
                    <a:pt x="4813" y="3329"/>
                  </a:lnTo>
                  <a:lnTo>
                    <a:pt x="4757" y="3190"/>
                  </a:lnTo>
                  <a:lnTo>
                    <a:pt x="4896" y="3218"/>
                  </a:lnTo>
                  <a:lnTo>
                    <a:pt x="4952" y="3078"/>
                  </a:lnTo>
                  <a:lnTo>
                    <a:pt x="4785" y="3022"/>
                  </a:lnTo>
                  <a:lnTo>
                    <a:pt x="4924" y="2938"/>
                  </a:lnTo>
                  <a:lnTo>
                    <a:pt x="5064" y="2798"/>
                  </a:lnTo>
                  <a:lnTo>
                    <a:pt x="5120" y="2686"/>
                  </a:lnTo>
                  <a:lnTo>
                    <a:pt x="5120" y="2630"/>
                  </a:lnTo>
                  <a:lnTo>
                    <a:pt x="5092" y="2574"/>
                  </a:lnTo>
                  <a:lnTo>
                    <a:pt x="5036" y="2546"/>
                  </a:lnTo>
                  <a:lnTo>
                    <a:pt x="4980" y="2574"/>
                  </a:lnTo>
                  <a:lnTo>
                    <a:pt x="4813" y="2686"/>
                  </a:lnTo>
                  <a:lnTo>
                    <a:pt x="4673" y="2826"/>
                  </a:lnTo>
                  <a:lnTo>
                    <a:pt x="4561" y="2966"/>
                  </a:lnTo>
                  <a:lnTo>
                    <a:pt x="4337" y="2910"/>
                  </a:lnTo>
                  <a:lnTo>
                    <a:pt x="4533" y="2630"/>
                  </a:lnTo>
                  <a:lnTo>
                    <a:pt x="4393" y="2546"/>
                  </a:lnTo>
                  <a:lnTo>
                    <a:pt x="4113" y="2854"/>
                  </a:lnTo>
                  <a:lnTo>
                    <a:pt x="3162" y="2602"/>
                  </a:lnTo>
                  <a:lnTo>
                    <a:pt x="3134" y="2490"/>
                  </a:lnTo>
                  <a:lnTo>
                    <a:pt x="3805" y="2210"/>
                  </a:lnTo>
                  <a:lnTo>
                    <a:pt x="3833" y="2238"/>
                  </a:lnTo>
                  <a:lnTo>
                    <a:pt x="3833" y="2210"/>
                  </a:lnTo>
                  <a:lnTo>
                    <a:pt x="3805" y="2154"/>
                  </a:lnTo>
                  <a:lnTo>
                    <a:pt x="3777" y="2071"/>
                  </a:lnTo>
                  <a:lnTo>
                    <a:pt x="3777" y="2099"/>
                  </a:lnTo>
                  <a:lnTo>
                    <a:pt x="3050" y="2238"/>
                  </a:lnTo>
                  <a:lnTo>
                    <a:pt x="3050" y="2182"/>
                  </a:lnTo>
                  <a:lnTo>
                    <a:pt x="3693" y="1483"/>
                  </a:lnTo>
                  <a:lnTo>
                    <a:pt x="4113" y="1623"/>
                  </a:lnTo>
                  <a:lnTo>
                    <a:pt x="4197" y="1455"/>
                  </a:lnTo>
                  <a:lnTo>
                    <a:pt x="3861" y="1315"/>
                  </a:lnTo>
                  <a:lnTo>
                    <a:pt x="4029" y="1147"/>
                  </a:lnTo>
                  <a:lnTo>
                    <a:pt x="4197" y="1203"/>
                  </a:lnTo>
                  <a:lnTo>
                    <a:pt x="4421" y="1259"/>
                  </a:lnTo>
                  <a:lnTo>
                    <a:pt x="4589" y="1259"/>
                  </a:lnTo>
                  <a:lnTo>
                    <a:pt x="4645" y="1231"/>
                  </a:lnTo>
                  <a:lnTo>
                    <a:pt x="4701" y="1175"/>
                  </a:lnTo>
                  <a:lnTo>
                    <a:pt x="4701" y="1147"/>
                  </a:lnTo>
                  <a:lnTo>
                    <a:pt x="4673" y="1091"/>
                  </a:lnTo>
                  <a:lnTo>
                    <a:pt x="4533" y="1035"/>
                  </a:lnTo>
                  <a:lnTo>
                    <a:pt x="4365" y="979"/>
                  </a:lnTo>
                  <a:lnTo>
                    <a:pt x="4197" y="979"/>
                  </a:lnTo>
                  <a:lnTo>
                    <a:pt x="4309" y="868"/>
                  </a:lnTo>
                  <a:lnTo>
                    <a:pt x="4197" y="756"/>
                  </a:lnTo>
                  <a:lnTo>
                    <a:pt x="4085" y="868"/>
                  </a:lnTo>
                  <a:lnTo>
                    <a:pt x="4057" y="700"/>
                  </a:lnTo>
                  <a:lnTo>
                    <a:pt x="4001" y="532"/>
                  </a:lnTo>
                  <a:lnTo>
                    <a:pt x="3945" y="392"/>
                  </a:lnTo>
                  <a:lnTo>
                    <a:pt x="3889" y="364"/>
                  </a:lnTo>
                  <a:lnTo>
                    <a:pt x="3833" y="364"/>
                  </a:lnTo>
                  <a:lnTo>
                    <a:pt x="3805" y="420"/>
                  </a:lnTo>
                  <a:lnTo>
                    <a:pt x="3777" y="476"/>
                  </a:lnTo>
                  <a:lnTo>
                    <a:pt x="3805" y="672"/>
                  </a:lnTo>
                  <a:lnTo>
                    <a:pt x="3861" y="868"/>
                  </a:lnTo>
                  <a:lnTo>
                    <a:pt x="3917" y="1035"/>
                  </a:lnTo>
                  <a:lnTo>
                    <a:pt x="3749" y="1203"/>
                  </a:lnTo>
                  <a:lnTo>
                    <a:pt x="3610" y="896"/>
                  </a:lnTo>
                  <a:lnTo>
                    <a:pt x="3470" y="979"/>
                  </a:lnTo>
                  <a:lnTo>
                    <a:pt x="3582" y="1371"/>
                  </a:lnTo>
                  <a:lnTo>
                    <a:pt x="2938" y="2043"/>
                  </a:lnTo>
                  <a:lnTo>
                    <a:pt x="2798" y="2015"/>
                  </a:lnTo>
                  <a:lnTo>
                    <a:pt x="2910" y="1259"/>
                  </a:lnTo>
                  <a:lnTo>
                    <a:pt x="2938" y="1259"/>
                  </a:lnTo>
                  <a:lnTo>
                    <a:pt x="2854" y="1231"/>
                  </a:lnTo>
                  <a:lnTo>
                    <a:pt x="2770" y="1231"/>
                  </a:lnTo>
                  <a:lnTo>
                    <a:pt x="2798" y="1259"/>
                  </a:lnTo>
                  <a:lnTo>
                    <a:pt x="2546" y="1959"/>
                  </a:lnTo>
                  <a:lnTo>
                    <a:pt x="2463" y="1931"/>
                  </a:lnTo>
                  <a:lnTo>
                    <a:pt x="2211" y="1035"/>
                  </a:lnTo>
                  <a:lnTo>
                    <a:pt x="2518" y="756"/>
                  </a:lnTo>
                  <a:lnTo>
                    <a:pt x="2435" y="616"/>
                  </a:lnTo>
                  <a:lnTo>
                    <a:pt x="2127" y="812"/>
                  </a:lnTo>
                  <a:lnTo>
                    <a:pt x="2071" y="588"/>
                  </a:lnTo>
                  <a:lnTo>
                    <a:pt x="2211" y="448"/>
                  </a:lnTo>
                  <a:lnTo>
                    <a:pt x="2351" y="308"/>
                  </a:lnTo>
                  <a:lnTo>
                    <a:pt x="2435" y="168"/>
                  </a:lnTo>
                  <a:lnTo>
                    <a:pt x="2463" y="84"/>
                  </a:lnTo>
                  <a:lnTo>
                    <a:pt x="2435" y="28"/>
                  </a:lnTo>
                  <a:lnTo>
                    <a:pt x="240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0"/>
            <p:cNvSpPr/>
            <p:nvPr/>
          </p:nvSpPr>
          <p:spPr>
            <a:xfrm>
              <a:off x="6760500" y="1343591"/>
              <a:ext cx="334878" cy="340105"/>
            </a:xfrm>
            <a:custGeom>
              <a:rect b="b" l="l" r="r" t="t"/>
              <a:pathLst>
                <a:path extrusionOk="0" h="5400" w="5317">
                  <a:moveTo>
                    <a:pt x="2603" y="2182"/>
                  </a:moveTo>
                  <a:lnTo>
                    <a:pt x="2799" y="2266"/>
                  </a:lnTo>
                  <a:lnTo>
                    <a:pt x="2631" y="2406"/>
                  </a:lnTo>
                  <a:lnTo>
                    <a:pt x="2435" y="2294"/>
                  </a:lnTo>
                  <a:lnTo>
                    <a:pt x="2603" y="2182"/>
                  </a:lnTo>
                  <a:close/>
                  <a:moveTo>
                    <a:pt x="2855" y="2294"/>
                  </a:moveTo>
                  <a:lnTo>
                    <a:pt x="3050" y="2378"/>
                  </a:lnTo>
                  <a:lnTo>
                    <a:pt x="3050" y="2574"/>
                  </a:lnTo>
                  <a:lnTo>
                    <a:pt x="2855" y="2490"/>
                  </a:lnTo>
                  <a:lnTo>
                    <a:pt x="2855" y="2294"/>
                  </a:lnTo>
                  <a:close/>
                  <a:moveTo>
                    <a:pt x="2379" y="2322"/>
                  </a:moveTo>
                  <a:lnTo>
                    <a:pt x="2435" y="2546"/>
                  </a:lnTo>
                  <a:lnTo>
                    <a:pt x="2239" y="2658"/>
                  </a:lnTo>
                  <a:lnTo>
                    <a:pt x="2211" y="2462"/>
                  </a:lnTo>
                  <a:lnTo>
                    <a:pt x="2379" y="2322"/>
                  </a:lnTo>
                  <a:close/>
                  <a:moveTo>
                    <a:pt x="3078" y="2658"/>
                  </a:moveTo>
                  <a:lnTo>
                    <a:pt x="3106" y="2854"/>
                  </a:lnTo>
                  <a:lnTo>
                    <a:pt x="2938" y="2966"/>
                  </a:lnTo>
                  <a:lnTo>
                    <a:pt x="2882" y="2742"/>
                  </a:lnTo>
                  <a:lnTo>
                    <a:pt x="3078" y="2658"/>
                  </a:lnTo>
                  <a:close/>
                  <a:moveTo>
                    <a:pt x="2239" y="2742"/>
                  </a:moveTo>
                  <a:lnTo>
                    <a:pt x="2463" y="2798"/>
                  </a:lnTo>
                  <a:lnTo>
                    <a:pt x="2463" y="3050"/>
                  </a:lnTo>
                  <a:lnTo>
                    <a:pt x="2267" y="2938"/>
                  </a:lnTo>
                  <a:lnTo>
                    <a:pt x="2239" y="2742"/>
                  </a:lnTo>
                  <a:close/>
                  <a:moveTo>
                    <a:pt x="2687" y="2910"/>
                  </a:moveTo>
                  <a:lnTo>
                    <a:pt x="2882" y="3022"/>
                  </a:lnTo>
                  <a:lnTo>
                    <a:pt x="2715" y="3134"/>
                  </a:lnTo>
                  <a:lnTo>
                    <a:pt x="2519" y="3050"/>
                  </a:lnTo>
                  <a:lnTo>
                    <a:pt x="2687" y="2910"/>
                  </a:lnTo>
                  <a:close/>
                  <a:moveTo>
                    <a:pt x="2882" y="0"/>
                  </a:moveTo>
                  <a:lnTo>
                    <a:pt x="2827" y="28"/>
                  </a:lnTo>
                  <a:lnTo>
                    <a:pt x="2743" y="56"/>
                  </a:lnTo>
                  <a:lnTo>
                    <a:pt x="2603" y="196"/>
                  </a:lnTo>
                  <a:lnTo>
                    <a:pt x="2463" y="308"/>
                  </a:lnTo>
                  <a:lnTo>
                    <a:pt x="2463" y="140"/>
                  </a:lnTo>
                  <a:lnTo>
                    <a:pt x="2295" y="168"/>
                  </a:lnTo>
                  <a:lnTo>
                    <a:pt x="2323" y="336"/>
                  </a:lnTo>
                  <a:lnTo>
                    <a:pt x="2155" y="224"/>
                  </a:lnTo>
                  <a:lnTo>
                    <a:pt x="1987" y="140"/>
                  </a:lnTo>
                  <a:lnTo>
                    <a:pt x="1903" y="112"/>
                  </a:lnTo>
                  <a:lnTo>
                    <a:pt x="1847" y="112"/>
                  </a:lnTo>
                  <a:lnTo>
                    <a:pt x="1791" y="140"/>
                  </a:lnTo>
                  <a:lnTo>
                    <a:pt x="1763" y="196"/>
                  </a:lnTo>
                  <a:lnTo>
                    <a:pt x="1763" y="252"/>
                  </a:lnTo>
                  <a:lnTo>
                    <a:pt x="1791" y="308"/>
                  </a:lnTo>
                  <a:lnTo>
                    <a:pt x="1959" y="420"/>
                  </a:lnTo>
                  <a:lnTo>
                    <a:pt x="2155" y="504"/>
                  </a:lnTo>
                  <a:lnTo>
                    <a:pt x="2323" y="560"/>
                  </a:lnTo>
                  <a:lnTo>
                    <a:pt x="2351" y="812"/>
                  </a:lnTo>
                  <a:lnTo>
                    <a:pt x="1987" y="728"/>
                  </a:lnTo>
                  <a:lnTo>
                    <a:pt x="1959" y="896"/>
                  </a:lnTo>
                  <a:lnTo>
                    <a:pt x="2379" y="1063"/>
                  </a:lnTo>
                  <a:lnTo>
                    <a:pt x="2491" y="2015"/>
                  </a:lnTo>
                  <a:lnTo>
                    <a:pt x="2379" y="2098"/>
                  </a:lnTo>
                  <a:lnTo>
                    <a:pt x="1875" y="1511"/>
                  </a:lnTo>
                  <a:lnTo>
                    <a:pt x="1875" y="1483"/>
                  </a:lnTo>
                  <a:lnTo>
                    <a:pt x="1819" y="1539"/>
                  </a:lnTo>
                  <a:lnTo>
                    <a:pt x="1763" y="1567"/>
                  </a:lnTo>
                  <a:lnTo>
                    <a:pt x="1763" y="1595"/>
                  </a:lnTo>
                  <a:lnTo>
                    <a:pt x="2183" y="2238"/>
                  </a:lnTo>
                  <a:lnTo>
                    <a:pt x="2071" y="2322"/>
                  </a:lnTo>
                  <a:lnTo>
                    <a:pt x="1148" y="1959"/>
                  </a:lnTo>
                  <a:lnTo>
                    <a:pt x="1148" y="1511"/>
                  </a:lnTo>
                  <a:lnTo>
                    <a:pt x="952" y="1483"/>
                  </a:lnTo>
                  <a:lnTo>
                    <a:pt x="924" y="1847"/>
                  </a:lnTo>
                  <a:lnTo>
                    <a:pt x="700" y="1763"/>
                  </a:lnTo>
                  <a:lnTo>
                    <a:pt x="700" y="1567"/>
                  </a:lnTo>
                  <a:lnTo>
                    <a:pt x="672" y="1343"/>
                  </a:lnTo>
                  <a:lnTo>
                    <a:pt x="616" y="1147"/>
                  </a:lnTo>
                  <a:lnTo>
                    <a:pt x="588" y="1091"/>
                  </a:lnTo>
                  <a:lnTo>
                    <a:pt x="477" y="1091"/>
                  </a:lnTo>
                  <a:lnTo>
                    <a:pt x="421" y="1147"/>
                  </a:lnTo>
                  <a:lnTo>
                    <a:pt x="421" y="1203"/>
                  </a:lnTo>
                  <a:lnTo>
                    <a:pt x="421" y="1287"/>
                  </a:lnTo>
                  <a:lnTo>
                    <a:pt x="449" y="1483"/>
                  </a:lnTo>
                  <a:lnTo>
                    <a:pt x="504" y="1651"/>
                  </a:lnTo>
                  <a:lnTo>
                    <a:pt x="504" y="1651"/>
                  </a:lnTo>
                  <a:lnTo>
                    <a:pt x="337" y="1595"/>
                  </a:lnTo>
                  <a:lnTo>
                    <a:pt x="281" y="1735"/>
                  </a:lnTo>
                  <a:lnTo>
                    <a:pt x="421" y="1819"/>
                  </a:lnTo>
                  <a:lnTo>
                    <a:pt x="253" y="1875"/>
                  </a:lnTo>
                  <a:lnTo>
                    <a:pt x="113" y="1987"/>
                  </a:lnTo>
                  <a:lnTo>
                    <a:pt x="57" y="2043"/>
                  </a:lnTo>
                  <a:lnTo>
                    <a:pt x="1" y="2098"/>
                  </a:lnTo>
                  <a:lnTo>
                    <a:pt x="1" y="2154"/>
                  </a:lnTo>
                  <a:lnTo>
                    <a:pt x="29" y="2210"/>
                  </a:lnTo>
                  <a:lnTo>
                    <a:pt x="85" y="2238"/>
                  </a:lnTo>
                  <a:lnTo>
                    <a:pt x="141" y="2238"/>
                  </a:lnTo>
                  <a:lnTo>
                    <a:pt x="309" y="2154"/>
                  </a:lnTo>
                  <a:lnTo>
                    <a:pt x="504" y="2015"/>
                  </a:lnTo>
                  <a:lnTo>
                    <a:pt x="644" y="1903"/>
                  </a:lnTo>
                  <a:lnTo>
                    <a:pt x="868" y="2015"/>
                  </a:lnTo>
                  <a:lnTo>
                    <a:pt x="616" y="2294"/>
                  </a:lnTo>
                  <a:lnTo>
                    <a:pt x="756" y="2406"/>
                  </a:lnTo>
                  <a:lnTo>
                    <a:pt x="1092" y="2098"/>
                  </a:lnTo>
                  <a:lnTo>
                    <a:pt x="2015" y="2518"/>
                  </a:lnTo>
                  <a:lnTo>
                    <a:pt x="2015" y="2602"/>
                  </a:lnTo>
                  <a:lnTo>
                    <a:pt x="1260" y="2742"/>
                  </a:lnTo>
                  <a:lnTo>
                    <a:pt x="1260" y="2798"/>
                  </a:lnTo>
                  <a:lnTo>
                    <a:pt x="1260" y="2882"/>
                  </a:lnTo>
                  <a:lnTo>
                    <a:pt x="1288" y="2882"/>
                  </a:lnTo>
                  <a:lnTo>
                    <a:pt x="1288" y="2854"/>
                  </a:lnTo>
                  <a:lnTo>
                    <a:pt x="2043" y="2854"/>
                  </a:lnTo>
                  <a:lnTo>
                    <a:pt x="2071" y="2994"/>
                  </a:lnTo>
                  <a:lnTo>
                    <a:pt x="1260" y="3609"/>
                  </a:lnTo>
                  <a:lnTo>
                    <a:pt x="868" y="3413"/>
                  </a:lnTo>
                  <a:lnTo>
                    <a:pt x="756" y="3553"/>
                  </a:lnTo>
                  <a:lnTo>
                    <a:pt x="1064" y="3749"/>
                  </a:lnTo>
                  <a:lnTo>
                    <a:pt x="868" y="3917"/>
                  </a:lnTo>
                  <a:lnTo>
                    <a:pt x="700" y="3805"/>
                  </a:lnTo>
                  <a:lnTo>
                    <a:pt x="477" y="3721"/>
                  </a:lnTo>
                  <a:lnTo>
                    <a:pt x="309" y="3693"/>
                  </a:lnTo>
                  <a:lnTo>
                    <a:pt x="225" y="3693"/>
                  </a:lnTo>
                  <a:lnTo>
                    <a:pt x="169" y="3721"/>
                  </a:lnTo>
                  <a:lnTo>
                    <a:pt x="169" y="3777"/>
                  </a:lnTo>
                  <a:lnTo>
                    <a:pt x="197" y="3833"/>
                  </a:lnTo>
                  <a:lnTo>
                    <a:pt x="253" y="3889"/>
                  </a:lnTo>
                  <a:lnTo>
                    <a:pt x="309" y="3945"/>
                  </a:lnTo>
                  <a:lnTo>
                    <a:pt x="504" y="4001"/>
                  </a:lnTo>
                  <a:lnTo>
                    <a:pt x="672" y="4057"/>
                  </a:lnTo>
                  <a:lnTo>
                    <a:pt x="532" y="4141"/>
                  </a:lnTo>
                  <a:lnTo>
                    <a:pt x="616" y="4281"/>
                  </a:lnTo>
                  <a:lnTo>
                    <a:pt x="756" y="4197"/>
                  </a:lnTo>
                  <a:lnTo>
                    <a:pt x="756" y="4365"/>
                  </a:lnTo>
                  <a:lnTo>
                    <a:pt x="756" y="4560"/>
                  </a:lnTo>
                  <a:lnTo>
                    <a:pt x="784" y="4616"/>
                  </a:lnTo>
                  <a:lnTo>
                    <a:pt x="812" y="4700"/>
                  </a:lnTo>
                  <a:lnTo>
                    <a:pt x="868" y="4728"/>
                  </a:lnTo>
                  <a:lnTo>
                    <a:pt x="924" y="4728"/>
                  </a:lnTo>
                  <a:lnTo>
                    <a:pt x="952" y="4700"/>
                  </a:lnTo>
                  <a:lnTo>
                    <a:pt x="1008" y="4644"/>
                  </a:lnTo>
                  <a:lnTo>
                    <a:pt x="1008" y="4448"/>
                  </a:lnTo>
                  <a:lnTo>
                    <a:pt x="980" y="4225"/>
                  </a:lnTo>
                  <a:lnTo>
                    <a:pt x="952" y="4029"/>
                  </a:lnTo>
                  <a:lnTo>
                    <a:pt x="1148" y="3889"/>
                  </a:lnTo>
                  <a:lnTo>
                    <a:pt x="1288" y="4253"/>
                  </a:lnTo>
                  <a:lnTo>
                    <a:pt x="1428" y="4197"/>
                  </a:lnTo>
                  <a:lnTo>
                    <a:pt x="1372" y="3749"/>
                  </a:lnTo>
                  <a:lnTo>
                    <a:pt x="2211" y="3134"/>
                  </a:lnTo>
                  <a:lnTo>
                    <a:pt x="2267" y="3162"/>
                  </a:lnTo>
                  <a:lnTo>
                    <a:pt x="2015" y="3889"/>
                  </a:lnTo>
                  <a:lnTo>
                    <a:pt x="1987" y="3889"/>
                  </a:lnTo>
                  <a:lnTo>
                    <a:pt x="2043" y="3917"/>
                  </a:lnTo>
                  <a:lnTo>
                    <a:pt x="2127" y="3945"/>
                  </a:lnTo>
                  <a:lnTo>
                    <a:pt x="2519" y="3273"/>
                  </a:lnTo>
                  <a:lnTo>
                    <a:pt x="2631" y="3329"/>
                  </a:lnTo>
                  <a:lnTo>
                    <a:pt x="2771" y="4365"/>
                  </a:lnTo>
                  <a:lnTo>
                    <a:pt x="2379" y="4616"/>
                  </a:lnTo>
                  <a:lnTo>
                    <a:pt x="2435" y="4756"/>
                  </a:lnTo>
                  <a:lnTo>
                    <a:pt x="2799" y="4588"/>
                  </a:lnTo>
                  <a:lnTo>
                    <a:pt x="2827" y="4868"/>
                  </a:lnTo>
                  <a:lnTo>
                    <a:pt x="2659" y="4952"/>
                  </a:lnTo>
                  <a:lnTo>
                    <a:pt x="2491" y="5092"/>
                  </a:lnTo>
                  <a:lnTo>
                    <a:pt x="2351" y="5232"/>
                  </a:lnTo>
                  <a:lnTo>
                    <a:pt x="2323" y="5288"/>
                  </a:lnTo>
                  <a:lnTo>
                    <a:pt x="2351" y="5344"/>
                  </a:lnTo>
                  <a:lnTo>
                    <a:pt x="2379" y="5400"/>
                  </a:lnTo>
                  <a:lnTo>
                    <a:pt x="2435" y="5400"/>
                  </a:lnTo>
                  <a:lnTo>
                    <a:pt x="2491" y="5372"/>
                  </a:lnTo>
                  <a:lnTo>
                    <a:pt x="2575" y="5344"/>
                  </a:lnTo>
                  <a:lnTo>
                    <a:pt x="2715" y="5232"/>
                  </a:lnTo>
                  <a:lnTo>
                    <a:pt x="2855" y="5092"/>
                  </a:lnTo>
                  <a:lnTo>
                    <a:pt x="2855" y="5260"/>
                  </a:lnTo>
                  <a:lnTo>
                    <a:pt x="3022" y="5232"/>
                  </a:lnTo>
                  <a:lnTo>
                    <a:pt x="2994" y="5064"/>
                  </a:lnTo>
                  <a:lnTo>
                    <a:pt x="3162" y="5176"/>
                  </a:lnTo>
                  <a:lnTo>
                    <a:pt x="3330" y="5260"/>
                  </a:lnTo>
                  <a:lnTo>
                    <a:pt x="3414" y="5260"/>
                  </a:lnTo>
                  <a:lnTo>
                    <a:pt x="3470" y="5288"/>
                  </a:lnTo>
                  <a:lnTo>
                    <a:pt x="3526" y="5260"/>
                  </a:lnTo>
                  <a:lnTo>
                    <a:pt x="3582" y="5204"/>
                  </a:lnTo>
                  <a:lnTo>
                    <a:pt x="3554" y="5148"/>
                  </a:lnTo>
                  <a:lnTo>
                    <a:pt x="3526" y="5092"/>
                  </a:lnTo>
                  <a:lnTo>
                    <a:pt x="3358" y="4980"/>
                  </a:lnTo>
                  <a:lnTo>
                    <a:pt x="3162" y="4896"/>
                  </a:lnTo>
                  <a:lnTo>
                    <a:pt x="2994" y="4840"/>
                  </a:lnTo>
                  <a:lnTo>
                    <a:pt x="2966" y="4588"/>
                  </a:lnTo>
                  <a:lnTo>
                    <a:pt x="2966" y="4588"/>
                  </a:lnTo>
                  <a:lnTo>
                    <a:pt x="3302" y="4672"/>
                  </a:lnTo>
                  <a:lnTo>
                    <a:pt x="3330" y="4504"/>
                  </a:lnTo>
                  <a:lnTo>
                    <a:pt x="2938" y="4337"/>
                  </a:lnTo>
                  <a:lnTo>
                    <a:pt x="2827" y="3301"/>
                  </a:lnTo>
                  <a:lnTo>
                    <a:pt x="2938" y="3218"/>
                  </a:lnTo>
                  <a:lnTo>
                    <a:pt x="3442" y="3805"/>
                  </a:lnTo>
                  <a:lnTo>
                    <a:pt x="3442" y="3833"/>
                  </a:lnTo>
                  <a:lnTo>
                    <a:pt x="3526" y="3777"/>
                  </a:lnTo>
                  <a:lnTo>
                    <a:pt x="3582" y="3721"/>
                  </a:lnTo>
                  <a:lnTo>
                    <a:pt x="3554" y="3721"/>
                  </a:lnTo>
                  <a:lnTo>
                    <a:pt x="3134" y="3078"/>
                  </a:lnTo>
                  <a:lnTo>
                    <a:pt x="3190" y="3022"/>
                  </a:lnTo>
                  <a:lnTo>
                    <a:pt x="4141" y="3441"/>
                  </a:lnTo>
                  <a:lnTo>
                    <a:pt x="4169" y="3889"/>
                  </a:lnTo>
                  <a:lnTo>
                    <a:pt x="4337" y="3917"/>
                  </a:lnTo>
                  <a:lnTo>
                    <a:pt x="4365" y="3525"/>
                  </a:lnTo>
                  <a:lnTo>
                    <a:pt x="4589" y="3637"/>
                  </a:lnTo>
                  <a:lnTo>
                    <a:pt x="4617" y="3833"/>
                  </a:lnTo>
                  <a:lnTo>
                    <a:pt x="4617" y="4029"/>
                  </a:lnTo>
                  <a:lnTo>
                    <a:pt x="4673" y="4225"/>
                  </a:lnTo>
                  <a:lnTo>
                    <a:pt x="4729" y="4281"/>
                  </a:lnTo>
                  <a:lnTo>
                    <a:pt x="4841" y="4281"/>
                  </a:lnTo>
                  <a:lnTo>
                    <a:pt x="4869" y="4225"/>
                  </a:lnTo>
                  <a:lnTo>
                    <a:pt x="4897" y="4169"/>
                  </a:lnTo>
                  <a:lnTo>
                    <a:pt x="4897" y="4085"/>
                  </a:lnTo>
                  <a:lnTo>
                    <a:pt x="4869" y="3889"/>
                  </a:lnTo>
                  <a:lnTo>
                    <a:pt x="4813" y="3721"/>
                  </a:lnTo>
                  <a:lnTo>
                    <a:pt x="4981" y="3777"/>
                  </a:lnTo>
                  <a:lnTo>
                    <a:pt x="5037" y="3637"/>
                  </a:lnTo>
                  <a:lnTo>
                    <a:pt x="4869" y="3581"/>
                  </a:lnTo>
                  <a:lnTo>
                    <a:pt x="5037" y="3497"/>
                  </a:lnTo>
                  <a:lnTo>
                    <a:pt x="5205" y="3385"/>
                  </a:lnTo>
                  <a:lnTo>
                    <a:pt x="5260" y="3329"/>
                  </a:lnTo>
                  <a:lnTo>
                    <a:pt x="5288" y="3273"/>
                  </a:lnTo>
                  <a:lnTo>
                    <a:pt x="5316" y="3218"/>
                  </a:lnTo>
                  <a:lnTo>
                    <a:pt x="5288" y="3162"/>
                  </a:lnTo>
                  <a:lnTo>
                    <a:pt x="5232" y="3134"/>
                  </a:lnTo>
                  <a:lnTo>
                    <a:pt x="5149" y="3134"/>
                  </a:lnTo>
                  <a:lnTo>
                    <a:pt x="4981" y="3218"/>
                  </a:lnTo>
                  <a:lnTo>
                    <a:pt x="4813" y="3357"/>
                  </a:lnTo>
                  <a:lnTo>
                    <a:pt x="4673" y="3469"/>
                  </a:lnTo>
                  <a:lnTo>
                    <a:pt x="4449" y="3385"/>
                  </a:lnTo>
                  <a:lnTo>
                    <a:pt x="4673" y="3106"/>
                  </a:lnTo>
                  <a:lnTo>
                    <a:pt x="4533" y="2994"/>
                  </a:lnTo>
                  <a:lnTo>
                    <a:pt x="4197" y="3273"/>
                  </a:lnTo>
                  <a:lnTo>
                    <a:pt x="3302" y="2882"/>
                  </a:lnTo>
                  <a:lnTo>
                    <a:pt x="3274" y="2714"/>
                  </a:lnTo>
                  <a:lnTo>
                    <a:pt x="4057" y="2574"/>
                  </a:lnTo>
                  <a:lnTo>
                    <a:pt x="4057" y="2602"/>
                  </a:lnTo>
                  <a:lnTo>
                    <a:pt x="4085" y="2574"/>
                  </a:lnTo>
                  <a:lnTo>
                    <a:pt x="4057" y="2518"/>
                  </a:lnTo>
                  <a:lnTo>
                    <a:pt x="4057" y="2434"/>
                  </a:lnTo>
                  <a:lnTo>
                    <a:pt x="4030" y="2434"/>
                  </a:lnTo>
                  <a:lnTo>
                    <a:pt x="3246" y="2462"/>
                  </a:lnTo>
                  <a:lnTo>
                    <a:pt x="3246" y="2378"/>
                  </a:lnTo>
                  <a:lnTo>
                    <a:pt x="4030" y="1791"/>
                  </a:lnTo>
                  <a:lnTo>
                    <a:pt x="4421" y="1987"/>
                  </a:lnTo>
                  <a:lnTo>
                    <a:pt x="4533" y="1847"/>
                  </a:lnTo>
                  <a:lnTo>
                    <a:pt x="4225" y="1623"/>
                  </a:lnTo>
                  <a:lnTo>
                    <a:pt x="4421" y="1483"/>
                  </a:lnTo>
                  <a:lnTo>
                    <a:pt x="4589" y="1567"/>
                  </a:lnTo>
                  <a:lnTo>
                    <a:pt x="4785" y="1651"/>
                  </a:lnTo>
                  <a:lnTo>
                    <a:pt x="4981" y="1707"/>
                  </a:lnTo>
                  <a:lnTo>
                    <a:pt x="5037" y="1679"/>
                  </a:lnTo>
                  <a:lnTo>
                    <a:pt x="5093" y="1651"/>
                  </a:lnTo>
                  <a:lnTo>
                    <a:pt x="5121" y="1595"/>
                  </a:lnTo>
                  <a:lnTo>
                    <a:pt x="5093" y="1539"/>
                  </a:lnTo>
                  <a:lnTo>
                    <a:pt x="5037" y="1483"/>
                  </a:lnTo>
                  <a:lnTo>
                    <a:pt x="4953" y="1455"/>
                  </a:lnTo>
                  <a:lnTo>
                    <a:pt x="4785" y="1371"/>
                  </a:lnTo>
                  <a:lnTo>
                    <a:pt x="4617" y="1343"/>
                  </a:lnTo>
                  <a:lnTo>
                    <a:pt x="4757" y="1231"/>
                  </a:lnTo>
                  <a:lnTo>
                    <a:pt x="4645" y="1119"/>
                  </a:lnTo>
                  <a:lnTo>
                    <a:pt x="4505" y="1203"/>
                  </a:lnTo>
                  <a:lnTo>
                    <a:pt x="4533" y="1035"/>
                  </a:lnTo>
                  <a:lnTo>
                    <a:pt x="4505" y="840"/>
                  </a:lnTo>
                  <a:lnTo>
                    <a:pt x="4505" y="756"/>
                  </a:lnTo>
                  <a:lnTo>
                    <a:pt x="4449" y="700"/>
                  </a:lnTo>
                  <a:lnTo>
                    <a:pt x="4421" y="644"/>
                  </a:lnTo>
                  <a:lnTo>
                    <a:pt x="4365" y="644"/>
                  </a:lnTo>
                  <a:lnTo>
                    <a:pt x="4309" y="672"/>
                  </a:lnTo>
                  <a:lnTo>
                    <a:pt x="4281" y="756"/>
                  </a:lnTo>
                  <a:lnTo>
                    <a:pt x="4253" y="951"/>
                  </a:lnTo>
                  <a:lnTo>
                    <a:pt x="4281" y="1175"/>
                  </a:lnTo>
                  <a:lnTo>
                    <a:pt x="4337" y="1343"/>
                  </a:lnTo>
                  <a:lnTo>
                    <a:pt x="4113" y="1483"/>
                  </a:lnTo>
                  <a:lnTo>
                    <a:pt x="4030" y="1147"/>
                  </a:lnTo>
                  <a:lnTo>
                    <a:pt x="3862" y="1203"/>
                  </a:lnTo>
                  <a:lnTo>
                    <a:pt x="3918" y="1623"/>
                  </a:lnTo>
                  <a:lnTo>
                    <a:pt x="3134" y="2210"/>
                  </a:lnTo>
                  <a:lnTo>
                    <a:pt x="3022" y="2154"/>
                  </a:lnTo>
                  <a:lnTo>
                    <a:pt x="3330" y="1427"/>
                  </a:lnTo>
                  <a:lnTo>
                    <a:pt x="3330" y="1399"/>
                  </a:lnTo>
                  <a:lnTo>
                    <a:pt x="3274" y="1371"/>
                  </a:lnTo>
                  <a:lnTo>
                    <a:pt x="3190" y="1343"/>
                  </a:lnTo>
                  <a:lnTo>
                    <a:pt x="3190" y="1371"/>
                  </a:lnTo>
                  <a:lnTo>
                    <a:pt x="2799" y="2043"/>
                  </a:lnTo>
                  <a:lnTo>
                    <a:pt x="2687" y="1987"/>
                  </a:lnTo>
                  <a:lnTo>
                    <a:pt x="2547" y="1035"/>
                  </a:lnTo>
                  <a:lnTo>
                    <a:pt x="2910" y="812"/>
                  </a:lnTo>
                  <a:lnTo>
                    <a:pt x="2855" y="644"/>
                  </a:lnTo>
                  <a:lnTo>
                    <a:pt x="2519" y="784"/>
                  </a:lnTo>
                  <a:lnTo>
                    <a:pt x="2491" y="560"/>
                  </a:lnTo>
                  <a:lnTo>
                    <a:pt x="2659" y="448"/>
                  </a:lnTo>
                  <a:lnTo>
                    <a:pt x="2827" y="308"/>
                  </a:lnTo>
                  <a:lnTo>
                    <a:pt x="2966" y="168"/>
                  </a:lnTo>
                  <a:lnTo>
                    <a:pt x="2994" y="112"/>
                  </a:lnTo>
                  <a:lnTo>
                    <a:pt x="2994" y="56"/>
                  </a:lnTo>
                  <a:lnTo>
                    <a:pt x="293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0"/>
            <p:cNvSpPr/>
            <p:nvPr/>
          </p:nvSpPr>
          <p:spPr>
            <a:xfrm>
              <a:off x="6166701" y="3361110"/>
              <a:ext cx="190396" cy="185043"/>
            </a:xfrm>
            <a:custGeom>
              <a:rect b="b" l="l" r="r" t="t"/>
              <a:pathLst>
                <a:path extrusionOk="0" h="2938" w="3023">
                  <a:moveTo>
                    <a:pt x="1456" y="1203"/>
                  </a:moveTo>
                  <a:lnTo>
                    <a:pt x="1428" y="1315"/>
                  </a:lnTo>
                  <a:lnTo>
                    <a:pt x="1316" y="1315"/>
                  </a:lnTo>
                  <a:lnTo>
                    <a:pt x="1344" y="1231"/>
                  </a:lnTo>
                  <a:lnTo>
                    <a:pt x="1456" y="1203"/>
                  </a:lnTo>
                  <a:close/>
                  <a:moveTo>
                    <a:pt x="1624" y="1203"/>
                  </a:moveTo>
                  <a:lnTo>
                    <a:pt x="1679" y="1287"/>
                  </a:lnTo>
                  <a:lnTo>
                    <a:pt x="1568" y="1315"/>
                  </a:lnTo>
                  <a:lnTo>
                    <a:pt x="1512" y="1203"/>
                  </a:lnTo>
                  <a:close/>
                  <a:moveTo>
                    <a:pt x="1707" y="1315"/>
                  </a:moveTo>
                  <a:lnTo>
                    <a:pt x="1791" y="1427"/>
                  </a:lnTo>
                  <a:lnTo>
                    <a:pt x="1735" y="1511"/>
                  </a:lnTo>
                  <a:lnTo>
                    <a:pt x="1652" y="1427"/>
                  </a:lnTo>
                  <a:lnTo>
                    <a:pt x="1707" y="1315"/>
                  </a:lnTo>
                  <a:close/>
                  <a:moveTo>
                    <a:pt x="1288" y="1371"/>
                  </a:moveTo>
                  <a:lnTo>
                    <a:pt x="1372" y="1455"/>
                  </a:lnTo>
                  <a:lnTo>
                    <a:pt x="1316" y="1567"/>
                  </a:lnTo>
                  <a:lnTo>
                    <a:pt x="1232" y="1483"/>
                  </a:lnTo>
                  <a:lnTo>
                    <a:pt x="1288" y="1371"/>
                  </a:lnTo>
                  <a:close/>
                  <a:moveTo>
                    <a:pt x="1456" y="1567"/>
                  </a:moveTo>
                  <a:lnTo>
                    <a:pt x="1512" y="1679"/>
                  </a:lnTo>
                  <a:lnTo>
                    <a:pt x="1400" y="1679"/>
                  </a:lnTo>
                  <a:lnTo>
                    <a:pt x="1316" y="1595"/>
                  </a:lnTo>
                  <a:lnTo>
                    <a:pt x="1456" y="1567"/>
                  </a:lnTo>
                  <a:close/>
                  <a:moveTo>
                    <a:pt x="1596" y="1539"/>
                  </a:moveTo>
                  <a:lnTo>
                    <a:pt x="1707" y="1567"/>
                  </a:lnTo>
                  <a:lnTo>
                    <a:pt x="1652" y="1679"/>
                  </a:lnTo>
                  <a:lnTo>
                    <a:pt x="1540" y="1679"/>
                  </a:lnTo>
                  <a:lnTo>
                    <a:pt x="1596" y="1539"/>
                  </a:lnTo>
                  <a:close/>
                  <a:moveTo>
                    <a:pt x="1791" y="0"/>
                  </a:moveTo>
                  <a:lnTo>
                    <a:pt x="1791" y="28"/>
                  </a:lnTo>
                  <a:lnTo>
                    <a:pt x="1791" y="84"/>
                  </a:lnTo>
                  <a:lnTo>
                    <a:pt x="1819" y="168"/>
                  </a:lnTo>
                  <a:lnTo>
                    <a:pt x="1959" y="364"/>
                  </a:lnTo>
                  <a:lnTo>
                    <a:pt x="1903" y="476"/>
                  </a:lnTo>
                  <a:lnTo>
                    <a:pt x="1763" y="336"/>
                  </a:lnTo>
                  <a:lnTo>
                    <a:pt x="1707" y="420"/>
                  </a:lnTo>
                  <a:lnTo>
                    <a:pt x="1847" y="588"/>
                  </a:lnTo>
                  <a:lnTo>
                    <a:pt x="1624" y="1091"/>
                  </a:lnTo>
                  <a:lnTo>
                    <a:pt x="1568" y="1091"/>
                  </a:lnTo>
                  <a:lnTo>
                    <a:pt x="1484" y="672"/>
                  </a:lnTo>
                  <a:lnTo>
                    <a:pt x="1512" y="644"/>
                  </a:lnTo>
                  <a:lnTo>
                    <a:pt x="1456" y="644"/>
                  </a:lnTo>
                  <a:lnTo>
                    <a:pt x="1428" y="672"/>
                  </a:lnTo>
                  <a:lnTo>
                    <a:pt x="1428" y="1119"/>
                  </a:lnTo>
                  <a:lnTo>
                    <a:pt x="1344" y="1119"/>
                  </a:lnTo>
                  <a:lnTo>
                    <a:pt x="1036" y="672"/>
                  </a:lnTo>
                  <a:lnTo>
                    <a:pt x="1148" y="476"/>
                  </a:lnTo>
                  <a:lnTo>
                    <a:pt x="1064" y="392"/>
                  </a:lnTo>
                  <a:lnTo>
                    <a:pt x="952" y="560"/>
                  </a:lnTo>
                  <a:lnTo>
                    <a:pt x="868" y="448"/>
                  </a:lnTo>
                  <a:lnTo>
                    <a:pt x="980" y="252"/>
                  </a:lnTo>
                  <a:lnTo>
                    <a:pt x="980" y="140"/>
                  </a:lnTo>
                  <a:lnTo>
                    <a:pt x="980" y="112"/>
                  </a:lnTo>
                  <a:lnTo>
                    <a:pt x="952" y="84"/>
                  </a:lnTo>
                  <a:lnTo>
                    <a:pt x="896" y="84"/>
                  </a:lnTo>
                  <a:lnTo>
                    <a:pt x="840" y="168"/>
                  </a:lnTo>
                  <a:lnTo>
                    <a:pt x="784" y="364"/>
                  </a:lnTo>
                  <a:lnTo>
                    <a:pt x="728" y="280"/>
                  </a:lnTo>
                  <a:lnTo>
                    <a:pt x="644" y="336"/>
                  </a:lnTo>
                  <a:lnTo>
                    <a:pt x="700" y="392"/>
                  </a:lnTo>
                  <a:lnTo>
                    <a:pt x="504" y="392"/>
                  </a:lnTo>
                  <a:lnTo>
                    <a:pt x="421" y="420"/>
                  </a:lnTo>
                  <a:lnTo>
                    <a:pt x="393" y="448"/>
                  </a:lnTo>
                  <a:lnTo>
                    <a:pt x="393" y="476"/>
                  </a:lnTo>
                  <a:lnTo>
                    <a:pt x="421" y="504"/>
                  </a:lnTo>
                  <a:lnTo>
                    <a:pt x="449" y="532"/>
                  </a:lnTo>
                  <a:lnTo>
                    <a:pt x="560" y="532"/>
                  </a:lnTo>
                  <a:lnTo>
                    <a:pt x="784" y="504"/>
                  </a:lnTo>
                  <a:lnTo>
                    <a:pt x="868" y="616"/>
                  </a:lnTo>
                  <a:lnTo>
                    <a:pt x="672" y="700"/>
                  </a:lnTo>
                  <a:lnTo>
                    <a:pt x="700" y="783"/>
                  </a:lnTo>
                  <a:lnTo>
                    <a:pt x="952" y="727"/>
                  </a:lnTo>
                  <a:lnTo>
                    <a:pt x="1260" y="1175"/>
                  </a:lnTo>
                  <a:lnTo>
                    <a:pt x="1232" y="1231"/>
                  </a:lnTo>
                  <a:lnTo>
                    <a:pt x="812" y="1091"/>
                  </a:lnTo>
                  <a:lnTo>
                    <a:pt x="784" y="1119"/>
                  </a:lnTo>
                  <a:lnTo>
                    <a:pt x="784" y="1147"/>
                  </a:lnTo>
                  <a:lnTo>
                    <a:pt x="784" y="1175"/>
                  </a:lnTo>
                  <a:lnTo>
                    <a:pt x="1176" y="1371"/>
                  </a:lnTo>
                  <a:lnTo>
                    <a:pt x="1120" y="1455"/>
                  </a:lnTo>
                  <a:lnTo>
                    <a:pt x="588" y="1511"/>
                  </a:lnTo>
                  <a:lnTo>
                    <a:pt x="449" y="1287"/>
                  </a:lnTo>
                  <a:lnTo>
                    <a:pt x="365" y="1343"/>
                  </a:lnTo>
                  <a:lnTo>
                    <a:pt x="449" y="1511"/>
                  </a:lnTo>
                  <a:lnTo>
                    <a:pt x="309" y="1539"/>
                  </a:lnTo>
                  <a:lnTo>
                    <a:pt x="197" y="1343"/>
                  </a:lnTo>
                  <a:lnTo>
                    <a:pt x="113" y="1259"/>
                  </a:lnTo>
                  <a:lnTo>
                    <a:pt x="29" y="1259"/>
                  </a:lnTo>
                  <a:lnTo>
                    <a:pt x="29" y="1287"/>
                  </a:lnTo>
                  <a:lnTo>
                    <a:pt x="1" y="1315"/>
                  </a:lnTo>
                  <a:lnTo>
                    <a:pt x="57" y="1399"/>
                  </a:lnTo>
                  <a:lnTo>
                    <a:pt x="197" y="1539"/>
                  </a:lnTo>
                  <a:lnTo>
                    <a:pt x="85" y="1539"/>
                  </a:lnTo>
                  <a:lnTo>
                    <a:pt x="85" y="1651"/>
                  </a:lnTo>
                  <a:lnTo>
                    <a:pt x="197" y="1623"/>
                  </a:lnTo>
                  <a:lnTo>
                    <a:pt x="85" y="1819"/>
                  </a:lnTo>
                  <a:lnTo>
                    <a:pt x="57" y="1902"/>
                  </a:lnTo>
                  <a:lnTo>
                    <a:pt x="85" y="1930"/>
                  </a:lnTo>
                  <a:lnTo>
                    <a:pt x="141" y="1930"/>
                  </a:lnTo>
                  <a:lnTo>
                    <a:pt x="169" y="1902"/>
                  </a:lnTo>
                  <a:lnTo>
                    <a:pt x="225" y="1819"/>
                  </a:lnTo>
                  <a:lnTo>
                    <a:pt x="309" y="1623"/>
                  </a:lnTo>
                  <a:lnTo>
                    <a:pt x="476" y="1595"/>
                  </a:lnTo>
                  <a:lnTo>
                    <a:pt x="421" y="1819"/>
                  </a:lnTo>
                  <a:lnTo>
                    <a:pt x="504" y="1847"/>
                  </a:lnTo>
                  <a:lnTo>
                    <a:pt x="616" y="1595"/>
                  </a:lnTo>
                  <a:lnTo>
                    <a:pt x="1148" y="1539"/>
                  </a:lnTo>
                  <a:lnTo>
                    <a:pt x="1176" y="1595"/>
                  </a:lnTo>
                  <a:lnTo>
                    <a:pt x="840" y="1847"/>
                  </a:lnTo>
                  <a:lnTo>
                    <a:pt x="868" y="1902"/>
                  </a:lnTo>
                  <a:lnTo>
                    <a:pt x="896" y="1930"/>
                  </a:lnTo>
                  <a:lnTo>
                    <a:pt x="896" y="1902"/>
                  </a:lnTo>
                  <a:lnTo>
                    <a:pt x="1260" y="1707"/>
                  </a:lnTo>
                  <a:lnTo>
                    <a:pt x="1316" y="1763"/>
                  </a:lnTo>
                  <a:lnTo>
                    <a:pt x="1092" y="2294"/>
                  </a:lnTo>
                  <a:lnTo>
                    <a:pt x="840" y="2294"/>
                  </a:lnTo>
                  <a:lnTo>
                    <a:pt x="840" y="2406"/>
                  </a:lnTo>
                  <a:lnTo>
                    <a:pt x="1036" y="2406"/>
                  </a:lnTo>
                  <a:lnTo>
                    <a:pt x="980" y="2546"/>
                  </a:lnTo>
                  <a:lnTo>
                    <a:pt x="728" y="2546"/>
                  </a:lnTo>
                  <a:lnTo>
                    <a:pt x="644" y="2574"/>
                  </a:lnTo>
                  <a:lnTo>
                    <a:pt x="616" y="2602"/>
                  </a:lnTo>
                  <a:lnTo>
                    <a:pt x="588" y="2630"/>
                  </a:lnTo>
                  <a:lnTo>
                    <a:pt x="588" y="2658"/>
                  </a:lnTo>
                  <a:lnTo>
                    <a:pt x="616" y="2686"/>
                  </a:lnTo>
                  <a:lnTo>
                    <a:pt x="700" y="2686"/>
                  </a:lnTo>
                  <a:lnTo>
                    <a:pt x="924" y="2658"/>
                  </a:lnTo>
                  <a:lnTo>
                    <a:pt x="868" y="2742"/>
                  </a:lnTo>
                  <a:lnTo>
                    <a:pt x="952" y="2770"/>
                  </a:lnTo>
                  <a:lnTo>
                    <a:pt x="1008" y="2686"/>
                  </a:lnTo>
                  <a:lnTo>
                    <a:pt x="1092" y="2882"/>
                  </a:lnTo>
                  <a:lnTo>
                    <a:pt x="1148" y="2938"/>
                  </a:lnTo>
                  <a:lnTo>
                    <a:pt x="1232" y="2938"/>
                  </a:lnTo>
                  <a:lnTo>
                    <a:pt x="1232" y="2882"/>
                  </a:lnTo>
                  <a:lnTo>
                    <a:pt x="1232" y="2854"/>
                  </a:lnTo>
                  <a:lnTo>
                    <a:pt x="1204" y="2770"/>
                  </a:lnTo>
                  <a:lnTo>
                    <a:pt x="1064" y="2574"/>
                  </a:lnTo>
                  <a:lnTo>
                    <a:pt x="1120" y="2434"/>
                  </a:lnTo>
                  <a:lnTo>
                    <a:pt x="1260" y="2602"/>
                  </a:lnTo>
                  <a:lnTo>
                    <a:pt x="1344" y="2518"/>
                  </a:lnTo>
                  <a:lnTo>
                    <a:pt x="1176" y="2322"/>
                  </a:lnTo>
                  <a:lnTo>
                    <a:pt x="1428" y="1791"/>
                  </a:lnTo>
                  <a:lnTo>
                    <a:pt x="1456" y="1791"/>
                  </a:lnTo>
                  <a:lnTo>
                    <a:pt x="1512" y="2210"/>
                  </a:lnTo>
                  <a:lnTo>
                    <a:pt x="1512" y="2238"/>
                  </a:lnTo>
                  <a:lnTo>
                    <a:pt x="1568" y="2238"/>
                  </a:lnTo>
                  <a:lnTo>
                    <a:pt x="1596" y="2210"/>
                  </a:lnTo>
                  <a:lnTo>
                    <a:pt x="1596" y="1791"/>
                  </a:lnTo>
                  <a:lnTo>
                    <a:pt x="1679" y="1763"/>
                  </a:lnTo>
                  <a:lnTo>
                    <a:pt x="2015" y="2238"/>
                  </a:lnTo>
                  <a:lnTo>
                    <a:pt x="1903" y="2462"/>
                  </a:lnTo>
                  <a:lnTo>
                    <a:pt x="1987" y="2518"/>
                  </a:lnTo>
                  <a:lnTo>
                    <a:pt x="2099" y="2350"/>
                  </a:lnTo>
                  <a:lnTo>
                    <a:pt x="2183" y="2462"/>
                  </a:lnTo>
                  <a:lnTo>
                    <a:pt x="2071" y="2686"/>
                  </a:lnTo>
                  <a:lnTo>
                    <a:pt x="2043" y="2770"/>
                  </a:lnTo>
                  <a:lnTo>
                    <a:pt x="2071" y="2826"/>
                  </a:lnTo>
                  <a:lnTo>
                    <a:pt x="2071" y="2854"/>
                  </a:lnTo>
                  <a:lnTo>
                    <a:pt x="2127" y="2854"/>
                  </a:lnTo>
                  <a:lnTo>
                    <a:pt x="2155" y="2826"/>
                  </a:lnTo>
                  <a:lnTo>
                    <a:pt x="2183" y="2770"/>
                  </a:lnTo>
                  <a:lnTo>
                    <a:pt x="2267" y="2574"/>
                  </a:lnTo>
                  <a:lnTo>
                    <a:pt x="2323" y="2658"/>
                  </a:lnTo>
                  <a:lnTo>
                    <a:pt x="2379" y="2602"/>
                  </a:lnTo>
                  <a:lnTo>
                    <a:pt x="2323" y="2518"/>
                  </a:lnTo>
                  <a:lnTo>
                    <a:pt x="2547" y="2518"/>
                  </a:lnTo>
                  <a:lnTo>
                    <a:pt x="2631" y="2490"/>
                  </a:lnTo>
                  <a:lnTo>
                    <a:pt x="2631" y="2462"/>
                  </a:lnTo>
                  <a:lnTo>
                    <a:pt x="2659" y="2434"/>
                  </a:lnTo>
                  <a:lnTo>
                    <a:pt x="2631" y="2406"/>
                  </a:lnTo>
                  <a:lnTo>
                    <a:pt x="2603" y="2406"/>
                  </a:lnTo>
                  <a:lnTo>
                    <a:pt x="2491" y="2378"/>
                  </a:lnTo>
                  <a:lnTo>
                    <a:pt x="2267" y="2406"/>
                  </a:lnTo>
                  <a:lnTo>
                    <a:pt x="2183" y="2294"/>
                  </a:lnTo>
                  <a:lnTo>
                    <a:pt x="2379" y="2238"/>
                  </a:lnTo>
                  <a:lnTo>
                    <a:pt x="2351" y="2154"/>
                  </a:lnTo>
                  <a:lnTo>
                    <a:pt x="2099" y="2182"/>
                  </a:lnTo>
                  <a:lnTo>
                    <a:pt x="1763" y="1707"/>
                  </a:lnTo>
                  <a:lnTo>
                    <a:pt x="1791" y="1651"/>
                  </a:lnTo>
                  <a:lnTo>
                    <a:pt x="2211" y="1791"/>
                  </a:lnTo>
                  <a:lnTo>
                    <a:pt x="2239" y="1763"/>
                  </a:lnTo>
                  <a:lnTo>
                    <a:pt x="2239" y="1707"/>
                  </a:lnTo>
                  <a:lnTo>
                    <a:pt x="1847" y="1511"/>
                  </a:lnTo>
                  <a:lnTo>
                    <a:pt x="1875" y="1483"/>
                  </a:lnTo>
                  <a:lnTo>
                    <a:pt x="2435" y="1427"/>
                  </a:lnTo>
                  <a:lnTo>
                    <a:pt x="2575" y="1651"/>
                  </a:lnTo>
                  <a:lnTo>
                    <a:pt x="2659" y="1595"/>
                  </a:lnTo>
                  <a:lnTo>
                    <a:pt x="2575" y="1399"/>
                  </a:lnTo>
                  <a:lnTo>
                    <a:pt x="2715" y="1399"/>
                  </a:lnTo>
                  <a:lnTo>
                    <a:pt x="2854" y="1595"/>
                  </a:lnTo>
                  <a:lnTo>
                    <a:pt x="2910" y="1651"/>
                  </a:lnTo>
                  <a:lnTo>
                    <a:pt x="2966" y="1679"/>
                  </a:lnTo>
                  <a:lnTo>
                    <a:pt x="2994" y="1651"/>
                  </a:lnTo>
                  <a:lnTo>
                    <a:pt x="3022" y="1651"/>
                  </a:lnTo>
                  <a:lnTo>
                    <a:pt x="3022" y="1623"/>
                  </a:lnTo>
                  <a:lnTo>
                    <a:pt x="2994" y="1539"/>
                  </a:lnTo>
                  <a:lnTo>
                    <a:pt x="2854" y="1371"/>
                  </a:lnTo>
                  <a:lnTo>
                    <a:pt x="2938" y="1371"/>
                  </a:lnTo>
                  <a:lnTo>
                    <a:pt x="2938" y="1287"/>
                  </a:lnTo>
                  <a:lnTo>
                    <a:pt x="2827" y="1287"/>
                  </a:lnTo>
                  <a:lnTo>
                    <a:pt x="2938" y="1119"/>
                  </a:lnTo>
                  <a:lnTo>
                    <a:pt x="2966" y="1035"/>
                  </a:lnTo>
                  <a:lnTo>
                    <a:pt x="2966" y="1007"/>
                  </a:lnTo>
                  <a:lnTo>
                    <a:pt x="2938" y="979"/>
                  </a:lnTo>
                  <a:lnTo>
                    <a:pt x="2882" y="979"/>
                  </a:lnTo>
                  <a:lnTo>
                    <a:pt x="2854" y="1007"/>
                  </a:lnTo>
                  <a:lnTo>
                    <a:pt x="2799" y="1091"/>
                  </a:lnTo>
                  <a:lnTo>
                    <a:pt x="2715" y="1287"/>
                  </a:lnTo>
                  <a:lnTo>
                    <a:pt x="2575" y="1315"/>
                  </a:lnTo>
                  <a:lnTo>
                    <a:pt x="2631" y="1119"/>
                  </a:lnTo>
                  <a:lnTo>
                    <a:pt x="2519" y="1091"/>
                  </a:lnTo>
                  <a:lnTo>
                    <a:pt x="2435" y="1315"/>
                  </a:lnTo>
                  <a:lnTo>
                    <a:pt x="1875" y="1371"/>
                  </a:lnTo>
                  <a:lnTo>
                    <a:pt x="1819" y="1315"/>
                  </a:lnTo>
                  <a:lnTo>
                    <a:pt x="2183" y="1035"/>
                  </a:lnTo>
                  <a:lnTo>
                    <a:pt x="2155" y="979"/>
                  </a:lnTo>
                  <a:lnTo>
                    <a:pt x="2127" y="951"/>
                  </a:lnTo>
                  <a:lnTo>
                    <a:pt x="2127" y="979"/>
                  </a:lnTo>
                  <a:lnTo>
                    <a:pt x="1735" y="1175"/>
                  </a:lnTo>
                  <a:lnTo>
                    <a:pt x="1707" y="1147"/>
                  </a:lnTo>
                  <a:lnTo>
                    <a:pt x="1931" y="644"/>
                  </a:lnTo>
                  <a:lnTo>
                    <a:pt x="2183" y="644"/>
                  </a:lnTo>
                  <a:lnTo>
                    <a:pt x="2211" y="532"/>
                  </a:lnTo>
                  <a:lnTo>
                    <a:pt x="1987" y="532"/>
                  </a:lnTo>
                  <a:lnTo>
                    <a:pt x="2043" y="392"/>
                  </a:lnTo>
                  <a:lnTo>
                    <a:pt x="2267" y="364"/>
                  </a:lnTo>
                  <a:lnTo>
                    <a:pt x="2379" y="336"/>
                  </a:lnTo>
                  <a:lnTo>
                    <a:pt x="2407" y="308"/>
                  </a:lnTo>
                  <a:lnTo>
                    <a:pt x="2435" y="280"/>
                  </a:lnTo>
                  <a:lnTo>
                    <a:pt x="2407" y="252"/>
                  </a:lnTo>
                  <a:lnTo>
                    <a:pt x="2379" y="252"/>
                  </a:lnTo>
                  <a:lnTo>
                    <a:pt x="2295" y="224"/>
                  </a:lnTo>
                  <a:lnTo>
                    <a:pt x="2099" y="252"/>
                  </a:lnTo>
                  <a:lnTo>
                    <a:pt x="2155" y="196"/>
                  </a:lnTo>
                  <a:lnTo>
                    <a:pt x="2071" y="140"/>
                  </a:lnTo>
                  <a:lnTo>
                    <a:pt x="2015" y="224"/>
                  </a:lnTo>
                  <a:lnTo>
                    <a:pt x="1931" y="56"/>
                  </a:lnTo>
                  <a:lnTo>
                    <a:pt x="18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0"/>
            <p:cNvSpPr/>
            <p:nvPr/>
          </p:nvSpPr>
          <p:spPr>
            <a:xfrm>
              <a:off x="5698048" y="2538243"/>
              <a:ext cx="236184" cy="230894"/>
            </a:xfrm>
            <a:custGeom>
              <a:rect b="b" l="l" r="r" t="t"/>
              <a:pathLst>
                <a:path extrusionOk="0" h="3666" w="3750">
                  <a:moveTo>
                    <a:pt x="2042" y="1539"/>
                  </a:moveTo>
                  <a:lnTo>
                    <a:pt x="2126" y="1679"/>
                  </a:lnTo>
                  <a:lnTo>
                    <a:pt x="1987" y="1679"/>
                  </a:lnTo>
                  <a:lnTo>
                    <a:pt x="1903" y="1539"/>
                  </a:lnTo>
                  <a:close/>
                  <a:moveTo>
                    <a:pt x="1875" y="1539"/>
                  </a:moveTo>
                  <a:lnTo>
                    <a:pt x="1819" y="1707"/>
                  </a:lnTo>
                  <a:lnTo>
                    <a:pt x="1651" y="1679"/>
                  </a:lnTo>
                  <a:lnTo>
                    <a:pt x="1707" y="1539"/>
                  </a:lnTo>
                  <a:close/>
                  <a:moveTo>
                    <a:pt x="2154" y="1707"/>
                  </a:moveTo>
                  <a:lnTo>
                    <a:pt x="2238" y="1819"/>
                  </a:lnTo>
                  <a:lnTo>
                    <a:pt x="2182" y="1959"/>
                  </a:lnTo>
                  <a:lnTo>
                    <a:pt x="2070" y="1847"/>
                  </a:lnTo>
                  <a:lnTo>
                    <a:pt x="2154" y="1707"/>
                  </a:lnTo>
                  <a:close/>
                  <a:moveTo>
                    <a:pt x="1623" y="1735"/>
                  </a:moveTo>
                  <a:lnTo>
                    <a:pt x="1735" y="1847"/>
                  </a:lnTo>
                  <a:lnTo>
                    <a:pt x="1651" y="1986"/>
                  </a:lnTo>
                  <a:lnTo>
                    <a:pt x="1567" y="1847"/>
                  </a:lnTo>
                  <a:lnTo>
                    <a:pt x="1623" y="1735"/>
                  </a:lnTo>
                  <a:close/>
                  <a:moveTo>
                    <a:pt x="1819" y="2014"/>
                  </a:moveTo>
                  <a:lnTo>
                    <a:pt x="1903" y="2126"/>
                  </a:lnTo>
                  <a:lnTo>
                    <a:pt x="1735" y="2126"/>
                  </a:lnTo>
                  <a:lnTo>
                    <a:pt x="1679" y="2014"/>
                  </a:lnTo>
                  <a:close/>
                  <a:moveTo>
                    <a:pt x="2014" y="1986"/>
                  </a:moveTo>
                  <a:lnTo>
                    <a:pt x="2154" y="2014"/>
                  </a:lnTo>
                  <a:lnTo>
                    <a:pt x="2070" y="2126"/>
                  </a:lnTo>
                  <a:lnTo>
                    <a:pt x="1959" y="2126"/>
                  </a:lnTo>
                  <a:lnTo>
                    <a:pt x="2014" y="1986"/>
                  </a:lnTo>
                  <a:close/>
                  <a:moveTo>
                    <a:pt x="2378" y="0"/>
                  </a:moveTo>
                  <a:lnTo>
                    <a:pt x="2322" y="28"/>
                  </a:lnTo>
                  <a:lnTo>
                    <a:pt x="2294" y="56"/>
                  </a:lnTo>
                  <a:lnTo>
                    <a:pt x="2294" y="112"/>
                  </a:lnTo>
                  <a:lnTo>
                    <a:pt x="2350" y="224"/>
                  </a:lnTo>
                  <a:lnTo>
                    <a:pt x="2518" y="476"/>
                  </a:lnTo>
                  <a:lnTo>
                    <a:pt x="2434" y="616"/>
                  </a:lnTo>
                  <a:lnTo>
                    <a:pt x="2238" y="420"/>
                  </a:lnTo>
                  <a:lnTo>
                    <a:pt x="2154" y="532"/>
                  </a:lnTo>
                  <a:lnTo>
                    <a:pt x="2350" y="784"/>
                  </a:lnTo>
                  <a:lnTo>
                    <a:pt x="2014" y="1399"/>
                  </a:lnTo>
                  <a:lnTo>
                    <a:pt x="1987" y="1399"/>
                  </a:lnTo>
                  <a:lnTo>
                    <a:pt x="1903" y="867"/>
                  </a:lnTo>
                  <a:lnTo>
                    <a:pt x="1819" y="867"/>
                  </a:lnTo>
                  <a:lnTo>
                    <a:pt x="1791" y="1399"/>
                  </a:lnTo>
                  <a:lnTo>
                    <a:pt x="1679" y="1427"/>
                  </a:lnTo>
                  <a:lnTo>
                    <a:pt x="1287" y="811"/>
                  </a:lnTo>
                  <a:lnTo>
                    <a:pt x="1455" y="560"/>
                  </a:lnTo>
                  <a:lnTo>
                    <a:pt x="1371" y="476"/>
                  </a:lnTo>
                  <a:lnTo>
                    <a:pt x="1203" y="672"/>
                  </a:lnTo>
                  <a:lnTo>
                    <a:pt x="1119" y="532"/>
                  </a:lnTo>
                  <a:lnTo>
                    <a:pt x="1259" y="280"/>
                  </a:lnTo>
                  <a:lnTo>
                    <a:pt x="1287" y="140"/>
                  </a:lnTo>
                  <a:lnTo>
                    <a:pt x="1287" y="112"/>
                  </a:lnTo>
                  <a:lnTo>
                    <a:pt x="1259" y="56"/>
                  </a:lnTo>
                  <a:lnTo>
                    <a:pt x="1175" y="56"/>
                  </a:lnTo>
                  <a:lnTo>
                    <a:pt x="1119" y="140"/>
                  </a:lnTo>
                  <a:lnTo>
                    <a:pt x="1063" y="280"/>
                  </a:lnTo>
                  <a:lnTo>
                    <a:pt x="1007" y="392"/>
                  </a:lnTo>
                  <a:lnTo>
                    <a:pt x="951" y="280"/>
                  </a:lnTo>
                  <a:lnTo>
                    <a:pt x="867" y="364"/>
                  </a:lnTo>
                  <a:lnTo>
                    <a:pt x="923" y="448"/>
                  </a:lnTo>
                  <a:lnTo>
                    <a:pt x="672" y="448"/>
                  </a:lnTo>
                  <a:lnTo>
                    <a:pt x="560" y="476"/>
                  </a:lnTo>
                  <a:lnTo>
                    <a:pt x="532" y="504"/>
                  </a:lnTo>
                  <a:lnTo>
                    <a:pt x="532" y="532"/>
                  </a:lnTo>
                  <a:lnTo>
                    <a:pt x="560" y="560"/>
                  </a:lnTo>
                  <a:lnTo>
                    <a:pt x="588" y="588"/>
                  </a:lnTo>
                  <a:lnTo>
                    <a:pt x="728" y="616"/>
                  </a:lnTo>
                  <a:lnTo>
                    <a:pt x="1007" y="588"/>
                  </a:lnTo>
                  <a:lnTo>
                    <a:pt x="1119" y="756"/>
                  </a:lnTo>
                  <a:lnTo>
                    <a:pt x="839" y="811"/>
                  </a:lnTo>
                  <a:lnTo>
                    <a:pt x="867" y="923"/>
                  </a:lnTo>
                  <a:lnTo>
                    <a:pt x="1203" y="895"/>
                  </a:lnTo>
                  <a:lnTo>
                    <a:pt x="1595" y="1511"/>
                  </a:lnTo>
                  <a:lnTo>
                    <a:pt x="1567" y="1567"/>
                  </a:lnTo>
                  <a:lnTo>
                    <a:pt x="1063" y="1343"/>
                  </a:lnTo>
                  <a:lnTo>
                    <a:pt x="1063" y="1315"/>
                  </a:lnTo>
                  <a:lnTo>
                    <a:pt x="1035" y="1371"/>
                  </a:lnTo>
                  <a:lnTo>
                    <a:pt x="1007" y="1427"/>
                  </a:lnTo>
                  <a:lnTo>
                    <a:pt x="1035" y="1427"/>
                  </a:lnTo>
                  <a:lnTo>
                    <a:pt x="1483" y="1707"/>
                  </a:lnTo>
                  <a:lnTo>
                    <a:pt x="1427" y="1791"/>
                  </a:lnTo>
                  <a:lnTo>
                    <a:pt x="728" y="1847"/>
                  </a:lnTo>
                  <a:lnTo>
                    <a:pt x="560" y="1567"/>
                  </a:lnTo>
                  <a:lnTo>
                    <a:pt x="448" y="1595"/>
                  </a:lnTo>
                  <a:lnTo>
                    <a:pt x="532" y="1847"/>
                  </a:lnTo>
                  <a:lnTo>
                    <a:pt x="364" y="1847"/>
                  </a:lnTo>
                  <a:lnTo>
                    <a:pt x="224" y="1623"/>
                  </a:lnTo>
                  <a:lnTo>
                    <a:pt x="112" y="1511"/>
                  </a:lnTo>
                  <a:lnTo>
                    <a:pt x="84" y="1483"/>
                  </a:lnTo>
                  <a:lnTo>
                    <a:pt x="28" y="1511"/>
                  </a:lnTo>
                  <a:lnTo>
                    <a:pt x="0" y="1539"/>
                  </a:lnTo>
                  <a:lnTo>
                    <a:pt x="0" y="1567"/>
                  </a:lnTo>
                  <a:lnTo>
                    <a:pt x="28" y="1651"/>
                  </a:lnTo>
                  <a:lnTo>
                    <a:pt x="112" y="1763"/>
                  </a:lnTo>
                  <a:lnTo>
                    <a:pt x="196" y="1875"/>
                  </a:lnTo>
                  <a:lnTo>
                    <a:pt x="84" y="1875"/>
                  </a:lnTo>
                  <a:lnTo>
                    <a:pt x="84" y="1986"/>
                  </a:lnTo>
                  <a:lnTo>
                    <a:pt x="196" y="1986"/>
                  </a:lnTo>
                  <a:lnTo>
                    <a:pt x="140" y="2070"/>
                  </a:lnTo>
                  <a:lnTo>
                    <a:pt x="56" y="2182"/>
                  </a:lnTo>
                  <a:lnTo>
                    <a:pt x="28" y="2294"/>
                  </a:lnTo>
                  <a:lnTo>
                    <a:pt x="56" y="2350"/>
                  </a:lnTo>
                  <a:lnTo>
                    <a:pt x="84" y="2350"/>
                  </a:lnTo>
                  <a:lnTo>
                    <a:pt x="112" y="2378"/>
                  </a:lnTo>
                  <a:lnTo>
                    <a:pt x="168" y="2350"/>
                  </a:lnTo>
                  <a:lnTo>
                    <a:pt x="252" y="2238"/>
                  </a:lnTo>
                  <a:lnTo>
                    <a:pt x="364" y="1959"/>
                  </a:lnTo>
                  <a:lnTo>
                    <a:pt x="532" y="1959"/>
                  </a:lnTo>
                  <a:lnTo>
                    <a:pt x="476" y="2210"/>
                  </a:lnTo>
                  <a:lnTo>
                    <a:pt x="588" y="2238"/>
                  </a:lnTo>
                  <a:lnTo>
                    <a:pt x="700" y="1959"/>
                  </a:lnTo>
                  <a:lnTo>
                    <a:pt x="1455" y="1931"/>
                  </a:lnTo>
                  <a:lnTo>
                    <a:pt x="1511" y="2014"/>
                  </a:lnTo>
                  <a:lnTo>
                    <a:pt x="1063" y="2350"/>
                  </a:lnTo>
                  <a:lnTo>
                    <a:pt x="1091" y="2378"/>
                  </a:lnTo>
                  <a:lnTo>
                    <a:pt x="1119" y="2434"/>
                  </a:lnTo>
                  <a:lnTo>
                    <a:pt x="1119" y="2406"/>
                  </a:lnTo>
                  <a:lnTo>
                    <a:pt x="1595" y="2154"/>
                  </a:lnTo>
                  <a:lnTo>
                    <a:pt x="1623" y="2210"/>
                  </a:lnTo>
                  <a:lnTo>
                    <a:pt x="1287" y="2826"/>
                  </a:lnTo>
                  <a:lnTo>
                    <a:pt x="979" y="2826"/>
                  </a:lnTo>
                  <a:lnTo>
                    <a:pt x="951" y="2966"/>
                  </a:lnTo>
                  <a:lnTo>
                    <a:pt x="1203" y="2994"/>
                  </a:lnTo>
                  <a:lnTo>
                    <a:pt x="1147" y="3161"/>
                  </a:lnTo>
                  <a:lnTo>
                    <a:pt x="839" y="3161"/>
                  </a:lnTo>
                  <a:lnTo>
                    <a:pt x="728" y="3189"/>
                  </a:lnTo>
                  <a:lnTo>
                    <a:pt x="672" y="3217"/>
                  </a:lnTo>
                  <a:lnTo>
                    <a:pt x="672" y="3245"/>
                  </a:lnTo>
                  <a:lnTo>
                    <a:pt x="672" y="3301"/>
                  </a:lnTo>
                  <a:lnTo>
                    <a:pt x="700" y="3329"/>
                  </a:lnTo>
                  <a:lnTo>
                    <a:pt x="951" y="3329"/>
                  </a:lnTo>
                  <a:lnTo>
                    <a:pt x="1063" y="3301"/>
                  </a:lnTo>
                  <a:lnTo>
                    <a:pt x="1007" y="3413"/>
                  </a:lnTo>
                  <a:lnTo>
                    <a:pt x="1119" y="3469"/>
                  </a:lnTo>
                  <a:lnTo>
                    <a:pt x="1175" y="3357"/>
                  </a:lnTo>
                  <a:lnTo>
                    <a:pt x="1203" y="3469"/>
                  </a:lnTo>
                  <a:lnTo>
                    <a:pt x="1287" y="3581"/>
                  </a:lnTo>
                  <a:lnTo>
                    <a:pt x="1371" y="3665"/>
                  </a:lnTo>
                  <a:lnTo>
                    <a:pt x="1427" y="3665"/>
                  </a:lnTo>
                  <a:lnTo>
                    <a:pt x="1455" y="3609"/>
                  </a:lnTo>
                  <a:lnTo>
                    <a:pt x="1455" y="3553"/>
                  </a:lnTo>
                  <a:lnTo>
                    <a:pt x="1399" y="3441"/>
                  </a:lnTo>
                  <a:lnTo>
                    <a:pt x="1231" y="3189"/>
                  </a:lnTo>
                  <a:lnTo>
                    <a:pt x="1315" y="3050"/>
                  </a:lnTo>
                  <a:lnTo>
                    <a:pt x="1483" y="3245"/>
                  </a:lnTo>
                  <a:lnTo>
                    <a:pt x="1567" y="3134"/>
                  </a:lnTo>
                  <a:lnTo>
                    <a:pt x="1399" y="2910"/>
                  </a:lnTo>
                  <a:lnTo>
                    <a:pt x="1735" y="2266"/>
                  </a:lnTo>
                  <a:lnTo>
                    <a:pt x="1847" y="2266"/>
                  </a:lnTo>
                  <a:lnTo>
                    <a:pt x="1903" y="2826"/>
                  </a:lnTo>
                  <a:lnTo>
                    <a:pt x="2014" y="2826"/>
                  </a:lnTo>
                  <a:lnTo>
                    <a:pt x="1987" y="2798"/>
                  </a:lnTo>
                  <a:lnTo>
                    <a:pt x="2014" y="2266"/>
                  </a:lnTo>
                  <a:lnTo>
                    <a:pt x="2070" y="2266"/>
                  </a:lnTo>
                  <a:lnTo>
                    <a:pt x="2462" y="2826"/>
                  </a:lnTo>
                  <a:lnTo>
                    <a:pt x="2294" y="3106"/>
                  </a:lnTo>
                  <a:lnTo>
                    <a:pt x="2378" y="3189"/>
                  </a:lnTo>
                  <a:lnTo>
                    <a:pt x="2546" y="2966"/>
                  </a:lnTo>
                  <a:lnTo>
                    <a:pt x="2658" y="3134"/>
                  </a:lnTo>
                  <a:lnTo>
                    <a:pt x="2518" y="3385"/>
                  </a:lnTo>
                  <a:lnTo>
                    <a:pt x="2462" y="3497"/>
                  </a:lnTo>
                  <a:lnTo>
                    <a:pt x="2462" y="3553"/>
                  </a:lnTo>
                  <a:lnTo>
                    <a:pt x="2490" y="3581"/>
                  </a:lnTo>
                  <a:lnTo>
                    <a:pt x="2546" y="3609"/>
                  </a:lnTo>
                  <a:lnTo>
                    <a:pt x="2574" y="3581"/>
                  </a:lnTo>
                  <a:lnTo>
                    <a:pt x="2630" y="3497"/>
                  </a:lnTo>
                  <a:lnTo>
                    <a:pt x="2686" y="3385"/>
                  </a:lnTo>
                  <a:lnTo>
                    <a:pt x="2742" y="3273"/>
                  </a:lnTo>
                  <a:lnTo>
                    <a:pt x="2798" y="3357"/>
                  </a:lnTo>
                  <a:lnTo>
                    <a:pt x="2882" y="3301"/>
                  </a:lnTo>
                  <a:lnTo>
                    <a:pt x="2826" y="3217"/>
                  </a:lnTo>
                  <a:lnTo>
                    <a:pt x="3078" y="3217"/>
                  </a:lnTo>
                  <a:lnTo>
                    <a:pt x="3190" y="3189"/>
                  </a:lnTo>
                  <a:lnTo>
                    <a:pt x="3217" y="3161"/>
                  </a:lnTo>
                  <a:lnTo>
                    <a:pt x="3217" y="3134"/>
                  </a:lnTo>
                  <a:lnTo>
                    <a:pt x="3217" y="3078"/>
                  </a:lnTo>
                  <a:lnTo>
                    <a:pt x="3162" y="3050"/>
                  </a:lnTo>
                  <a:lnTo>
                    <a:pt x="3022" y="3050"/>
                  </a:lnTo>
                  <a:lnTo>
                    <a:pt x="2742" y="3078"/>
                  </a:lnTo>
                  <a:lnTo>
                    <a:pt x="2658" y="2910"/>
                  </a:lnTo>
                  <a:lnTo>
                    <a:pt x="2882" y="2854"/>
                  </a:lnTo>
                  <a:lnTo>
                    <a:pt x="2854" y="2742"/>
                  </a:lnTo>
                  <a:lnTo>
                    <a:pt x="2546" y="2770"/>
                  </a:lnTo>
                  <a:lnTo>
                    <a:pt x="2210" y="2210"/>
                  </a:lnTo>
                  <a:lnTo>
                    <a:pt x="2238" y="2126"/>
                  </a:lnTo>
                  <a:lnTo>
                    <a:pt x="2742" y="2350"/>
                  </a:lnTo>
                  <a:lnTo>
                    <a:pt x="2742" y="2378"/>
                  </a:lnTo>
                  <a:lnTo>
                    <a:pt x="2770" y="2322"/>
                  </a:lnTo>
                  <a:lnTo>
                    <a:pt x="2798" y="2266"/>
                  </a:lnTo>
                  <a:lnTo>
                    <a:pt x="2770" y="2266"/>
                  </a:lnTo>
                  <a:lnTo>
                    <a:pt x="2322" y="1959"/>
                  </a:lnTo>
                  <a:lnTo>
                    <a:pt x="2350" y="1875"/>
                  </a:lnTo>
                  <a:lnTo>
                    <a:pt x="3050" y="1847"/>
                  </a:lnTo>
                  <a:lnTo>
                    <a:pt x="3190" y="2098"/>
                  </a:lnTo>
                  <a:lnTo>
                    <a:pt x="3301" y="2070"/>
                  </a:lnTo>
                  <a:lnTo>
                    <a:pt x="3217" y="1847"/>
                  </a:lnTo>
                  <a:lnTo>
                    <a:pt x="3385" y="1819"/>
                  </a:lnTo>
                  <a:lnTo>
                    <a:pt x="3525" y="2070"/>
                  </a:lnTo>
                  <a:lnTo>
                    <a:pt x="3609" y="2182"/>
                  </a:lnTo>
                  <a:lnTo>
                    <a:pt x="3721" y="2182"/>
                  </a:lnTo>
                  <a:lnTo>
                    <a:pt x="3749" y="2154"/>
                  </a:lnTo>
                  <a:lnTo>
                    <a:pt x="3749" y="2126"/>
                  </a:lnTo>
                  <a:lnTo>
                    <a:pt x="3693" y="2014"/>
                  </a:lnTo>
                  <a:lnTo>
                    <a:pt x="3637" y="1903"/>
                  </a:lnTo>
                  <a:lnTo>
                    <a:pt x="3553" y="1819"/>
                  </a:lnTo>
                  <a:lnTo>
                    <a:pt x="3665" y="1819"/>
                  </a:lnTo>
                  <a:lnTo>
                    <a:pt x="3665" y="1707"/>
                  </a:lnTo>
                  <a:lnTo>
                    <a:pt x="3553" y="1707"/>
                  </a:lnTo>
                  <a:lnTo>
                    <a:pt x="3609" y="1595"/>
                  </a:lnTo>
                  <a:lnTo>
                    <a:pt x="3693" y="1483"/>
                  </a:lnTo>
                  <a:lnTo>
                    <a:pt x="3721" y="1371"/>
                  </a:lnTo>
                  <a:lnTo>
                    <a:pt x="3693" y="1343"/>
                  </a:lnTo>
                  <a:lnTo>
                    <a:pt x="3665" y="1315"/>
                  </a:lnTo>
                  <a:lnTo>
                    <a:pt x="3637" y="1315"/>
                  </a:lnTo>
                  <a:lnTo>
                    <a:pt x="3581" y="1343"/>
                  </a:lnTo>
                  <a:lnTo>
                    <a:pt x="3497" y="1455"/>
                  </a:lnTo>
                  <a:lnTo>
                    <a:pt x="3385" y="1707"/>
                  </a:lnTo>
                  <a:lnTo>
                    <a:pt x="3190" y="1707"/>
                  </a:lnTo>
                  <a:lnTo>
                    <a:pt x="3273" y="1455"/>
                  </a:lnTo>
                  <a:lnTo>
                    <a:pt x="3162" y="1427"/>
                  </a:lnTo>
                  <a:lnTo>
                    <a:pt x="3022" y="1735"/>
                  </a:lnTo>
                  <a:lnTo>
                    <a:pt x="2350" y="1763"/>
                  </a:lnTo>
                  <a:lnTo>
                    <a:pt x="2322" y="1679"/>
                  </a:lnTo>
                  <a:lnTo>
                    <a:pt x="2742" y="1343"/>
                  </a:lnTo>
                  <a:lnTo>
                    <a:pt x="2742" y="1287"/>
                  </a:lnTo>
                  <a:lnTo>
                    <a:pt x="2686" y="1259"/>
                  </a:lnTo>
                  <a:lnTo>
                    <a:pt x="2210" y="1539"/>
                  </a:lnTo>
                  <a:lnTo>
                    <a:pt x="2154" y="1427"/>
                  </a:lnTo>
                  <a:lnTo>
                    <a:pt x="2462" y="839"/>
                  </a:lnTo>
                  <a:lnTo>
                    <a:pt x="2770" y="839"/>
                  </a:lnTo>
                  <a:lnTo>
                    <a:pt x="2798" y="700"/>
                  </a:lnTo>
                  <a:lnTo>
                    <a:pt x="2546" y="672"/>
                  </a:lnTo>
                  <a:lnTo>
                    <a:pt x="2630" y="532"/>
                  </a:lnTo>
                  <a:lnTo>
                    <a:pt x="2910" y="532"/>
                  </a:lnTo>
                  <a:lnTo>
                    <a:pt x="3050" y="476"/>
                  </a:lnTo>
                  <a:lnTo>
                    <a:pt x="3078" y="448"/>
                  </a:lnTo>
                  <a:lnTo>
                    <a:pt x="3106" y="420"/>
                  </a:lnTo>
                  <a:lnTo>
                    <a:pt x="3078" y="392"/>
                  </a:lnTo>
                  <a:lnTo>
                    <a:pt x="3050" y="364"/>
                  </a:lnTo>
                  <a:lnTo>
                    <a:pt x="2938" y="336"/>
                  </a:lnTo>
                  <a:lnTo>
                    <a:pt x="2826" y="364"/>
                  </a:lnTo>
                  <a:lnTo>
                    <a:pt x="2686" y="364"/>
                  </a:lnTo>
                  <a:lnTo>
                    <a:pt x="2742" y="280"/>
                  </a:lnTo>
                  <a:lnTo>
                    <a:pt x="2658" y="224"/>
                  </a:lnTo>
                  <a:lnTo>
                    <a:pt x="2602" y="308"/>
                  </a:lnTo>
                  <a:lnTo>
                    <a:pt x="2546" y="196"/>
                  </a:lnTo>
                  <a:lnTo>
                    <a:pt x="2490" y="84"/>
                  </a:lnTo>
                  <a:lnTo>
                    <a:pt x="2406" y="28"/>
                  </a:lnTo>
                  <a:lnTo>
                    <a:pt x="2378"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0"/>
            <p:cNvSpPr/>
            <p:nvPr/>
          </p:nvSpPr>
          <p:spPr>
            <a:xfrm>
              <a:off x="5114830" y="1458093"/>
              <a:ext cx="264338" cy="259110"/>
            </a:xfrm>
            <a:custGeom>
              <a:rect b="b" l="l" r="r" t="t"/>
              <a:pathLst>
                <a:path extrusionOk="0" h="4114" w="4197">
                  <a:moveTo>
                    <a:pt x="2042" y="1707"/>
                  </a:moveTo>
                  <a:lnTo>
                    <a:pt x="1958" y="1847"/>
                  </a:lnTo>
                  <a:lnTo>
                    <a:pt x="1819" y="1819"/>
                  </a:lnTo>
                  <a:lnTo>
                    <a:pt x="1902" y="1707"/>
                  </a:lnTo>
                  <a:close/>
                  <a:moveTo>
                    <a:pt x="2098" y="1707"/>
                  </a:moveTo>
                  <a:lnTo>
                    <a:pt x="2266" y="1735"/>
                  </a:lnTo>
                  <a:lnTo>
                    <a:pt x="2350" y="1847"/>
                  </a:lnTo>
                  <a:lnTo>
                    <a:pt x="2154" y="1875"/>
                  </a:lnTo>
                  <a:lnTo>
                    <a:pt x="2098" y="1707"/>
                  </a:lnTo>
                  <a:close/>
                  <a:moveTo>
                    <a:pt x="1763" y="1875"/>
                  </a:moveTo>
                  <a:lnTo>
                    <a:pt x="1846" y="2015"/>
                  </a:lnTo>
                  <a:lnTo>
                    <a:pt x="1735" y="2155"/>
                  </a:lnTo>
                  <a:lnTo>
                    <a:pt x="1679" y="2015"/>
                  </a:lnTo>
                  <a:lnTo>
                    <a:pt x="1763" y="1875"/>
                  </a:lnTo>
                  <a:close/>
                  <a:moveTo>
                    <a:pt x="2350" y="1903"/>
                  </a:moveTo>
                  <a:lnTo>
                    <a:pt x="2434" y="2071"/>
                  </a:lnTo>
                  <a:lnTo>
                    <a:pt x="2350" y="2211"/>
                  </a:lnTo>
                  <a:lnTo>
                    <a:pt x="2238" y="2043"/>
                  </a:lnTo>
                  <a:lnTo>
                    <a:pt x="2350" y="1903"/>
                  </a:lnTo>
                  <a:close/>
                  <a:moveTo>
                    <a:pt x="1930" y="2183"/>
                  </a:moveTo>
                  <a:lnTo>
                    <a:pt x="2014" y="2379"/>
                  </a:lnTo>
                  <a:lnTo>
                    <a:pt x="1846" y="2351"/>
                  </a:lnTo>
                  <a:lnTo>
                    <a:pt x="1763" y="2211"/>
                  </a:lnTo>
                  <a:lnTo>
                    <a:pt x="1930" y="2183"/>
                  </a:lnTo>
                  <a:close/>
                  <a:moveTo>
                    <a:pt x="2126" y="2211"/>
                  </a:moveTo>
                  <a:lnTo>
                    <a:pt x="2322" y="2239"/>
                  </a:lnTo>
                  <a:lnTo>
                    <a:pt x="2238" y="2379"/>
                  </a:lnTo>
                  <a:lnTo>
                    <a:pt x="2042" y="2379"/>
                  </a:lnTo>
                  <a:lnTo>
                    <a:pt x="2126" y="2211"/>
                  </a:lnTo>
                  <a:close/>
                  <a:moveTo>
                    <a:pt x="1539" y="1"/>
                  </a:moveTo>
                  <a:lnTo>
                    <a:pt x="1455" y="85"/>
                  </a:lnTo>
                  <a:lnTo>
                    <a:pt x="1371" y="225"/>
                  </a:lnTo>
                  <a:lnTo>
                    <a:pt x="1315" y="336"/>
                  </a:lnTo>
                  <a:lnTo>
                    <a:pt x="1259" y="225"/>
                  </a:lnTo>
                  <a:lnTo>
                    <a:pt x="1147" y="280"/>
                  </a:lnTo>
                  <a:lnTo>
                    <a:pt x="1203" y="392"/>
                  </a:lnTo>
                  <a:lnTo>
                    <a:pt x="1063" y="364"/>
                  </a:lnTo>
                  <a:lnTo>
                    <a:pt x="811" y="364"/>
                  </a:lnTo>
                  <a:lnTo>
                    <a:pt x="755" y="392"/>
                  </a:lnTo>
                  <a:lnTo>
                    <a:pt x="755" y="448"/>
                  </a:lnTo>
                  <a:lnTo>
                    <a:pt x="783" y="476"/>
                  </a:lnTo>
                  <a:lnTo>
                    <a:pt x="811" y="532"/>
                  </a:lnTo>
                  <a:lnTo>
                    <a:pt x="979" y="560"/>
                  </a:lnTo>
                  <a:lnTo>
                    <a:pt x="1287" y="560"/>
                  </a:lnTo>
                  <a:lnTo>
                    <a:pt x="1371" y="728"/>
                  </a:lnTo>
                  <a:lnTo>
                    <a:pt x="1091" y="784"/>
                  </a:lnTo>
                  <a:lnTo>
                    <a:pt x="1119" y="924"/>
                  </a:lnTo>
                  <a:lnTo>
                    <a:pt x="1455" y="924"/>
                  </a:lnTo>
                  <a:lnTo>
                    <a:pt x="1791" y="1595"/>
                  </a:lnTo>
                  <a:lnTo>
                    <a:pt x="1735" y="1679"/>
                  </a:lnTo>
                  <a:lnTo>
                    <a:pt x="1203" y="1344"/>
                  </a:lnTo>
                  <a:lnTo>
                    <a:pt x="1147" y="1372"/>
                  </a:lnTo>
                  <a:lnTo>
                    <a:pt x="1119" y="1428"/>
                  </a:lnTo>
                  <a:lnTo>
                    <a:pt x="1119" y="1455"/>
                  </a:lnTo>
                  <a:lnTo>
                    <a:pt x="1147" y="1428"/>
                  </a:lnTo>
                  <a:lnTo>
                    <a:pt x="1623" y="1847"/>
                  </a:lnTo>
                  <a:lnTo>
                    <a:pt x="1567" y="1931"/>
                  </a:lnTo>
                  <a:lnTo>
                    <a:pt x="811" y="1875"/>
                  </a:lnTo>
                  <a:lnTo>
                    <a:pt x="671" y="1567"/>
                  </a:lnTo>
                  <a:lnTo>
                    <a:pt x="532" y="1595"/>
                  </a:lnTo>
                  <a:lnTo>
                    <a:pt x="616" y="1875"/>
                  </a:lnTo>
                  <a:lnTo>
                    <a:pt x="420" y="1847"/>
                  </a:lnTo>
                  <a:lnTo>
                    <a:pt x="364" y="1707"/>
                  </a:lnTo>
                  <a:lnTo>
                    <a:pt x="280" y="1567"/>
                  </a:lnTo>
                  <a:lnTo>
                    <a:pt x="196" y="1455"/>
                  </a:lnTo>
                  <a:lnTo>
                    <a:pt x="140" y="1400"/>
                  </a:lnTo>
                  <a:lnTo>
                    <a:pt x="112" y="1400"/>
                  </a:lnTo>
                  <a:lnTo>
                    <a:pt x="56" y="1428"/>
                  </a:lnTo>
                  <a:lnTo>
                    <a:pt x="56" y="1483"/>
                  </a:lnTo>
                  <a:lnTo>
                    <a:pt x="84" y="1595"/>
                  </a:lnTo>
                  <a:lnTo>
                    <a:pt x="168" y="1735"/>
                  </a:lnTo>
                  <a:lnTo>
                    <a:pt x="224" y="1847"/>
                  </a:lnTo>
                  <a:lnTo>
                    <a:pt x="112" y="1847"/>
                  </a:lnTo>
                  <a:lnTo>
                    <a:pt x="84" y="1959"/>
                  </a:lnTo>
                  <a:lnTo>
                    <a:pt x="224" y="1959"/>
                  </a:lnTo>
                  <a:lnTo>
                    <a:pt x="112" y="2071"/>
                  </a:lnTo>
                  <a:lnTo>
                    <a:pt x="28" y="2183"/>
                  </a:lnTo>
                  <a:lnTo>
                    <a:pt x="0" y="2295"/>
                  </a:lnTo>
                  <a:lnTo>
                    <a:pt x="0" y="2351"/>
                  </a:lnTo>
                  <a:lnTo>
                    <a:pt x="28" y="2379"/>
                  </a:lnTo>
                  <a:lnTo>
                    <a:pt x="84" y="2379"/>
                  </a:lnTo>
                  <a:lnTo>
                    <a:pt x="140" y="2351"/>
                  </a:lnTo>
                  <a:lnTo>
                    <a:pt x="224" y="2267"/>
                  </a:lnTo>
                  <a:lnTo>
                    <a:pt x="336" y="2127"/>
                  </a:lnTo>
                  <a:lnTo>
                    <a:pt x="392" y="1987"/>
                  </a:lnTo>
                  <a:lnTo>
                    <a:pt x="616" y="2015"/>
                  </a:lnTo>
                  <a:lnTo>
                    <a:pt x="476" y="2267"/>
                  </a:lnTo>
                  <a:lnTo>
                    <a:pt x="616" y="2323"/>
                  </a:lnTo>
                  <a:lnTo>
                    <a:pt x="811" y="2015"/>
                  </a:lnTo>
                  <a:lnTo>
                    <a:pt x="1539" y="2071"/>
                  </a:lnTo>
                  <a:lnTo>
                    <a:pt x="1595" y="2155"/>
                  </a:lnTo>
                  <a:lnTo>
                    <a:pt x="1063" y="2463"/>
                  </a:lnTo>
                  <a:lnTo>
                    <a:pt x="1035" y="2463"/>
                  </a:lnTo>
                  <a:lnTo>
                    <a:pt x="1063" y="2519"/>
                  </a:lnTo>
                  <a:lnTo>
                    <a:pt x="1091" y="2575"/>
                  </a:lnTo>
                  <a:lnTo>
                    <a:pt x="1119" y="2575"/>
                  </a:lnTo>
                  <a:lnTo>
                    <a:pt x="1679" y="2351"/>
                  </a:lnTo>
                  <a:lnTo>
                    <a:pt x="1735" y="2435"/>
                  </a:lnTo>
                  <a:lnTo>
                    <a:pt x="1287" y="3078"/>
                  </a:lnTo>
                  <a:lnTo>
                    <a:pt x="951" y="3050"/>
                  </a:lnTo>
                  <a:lnTo>
                    <a:pt x="923" y="3162"/>
                  </a:lnTo>
                  <a:lnTo>
                    <a:pt x="1203" y="3246"/>
                  </a:lnTo>
                  <a:lnTo>
                    <a:pt x="1091" y="3414"/>
                  </a:lnTo>
                  <a:lnTo>
                    <a:pt x="951" y="3386"/>
                  </a:lnTo>
                  <a:lnTo>
                    <a:pt x="783" y="3358"/>
                  </a:lnTo>
                  <a:lnTo>
                    <a:pt x="616" y="3386"/>
                  </a:lnTo>
                  <a:lnTo>
                    <a:pt x="560" y="3414"/>
                  </a:lnTo>
                  <a:lnTo>
                    <a:pt x="532" y="3442"/>
                  </a:lnTo>
                  <a:lnTo>
                    <a:pt x="560" y="3498"/>
                  </a:lnTo>
                  <a:lnTo>
                    <a:pt x="588" y="3526"/>
                  </a:lnTo>
                  <a:lnTo>
                    <a:pt x="699" y="3554"/>
                  </a:lnTo>
                  <a:lnTo>
                    <a:pt x="979" y="3554"/>
                  </a:lnTo>
                  <a:lnTo>
                    <a:pt x="923" y="3666"/>
                  </a:lnTo>
                  <a:lnTo>
                    <a:pt x="1007" y="3750"/>
                  </a:lnTo>
                  <a:lnTo>
                    <a:pt x="1091" y="3638"/>
                  </a:lnTo>
                  <a:lnTo>
                    <a:pt x="1119" y="3750"/>
                  </a:lnTo>
                  <a:lnTo>
                    <a:pt x="1175" y="3889"/>
                  </a:lnTo>
                  <a:lnTo>
                    <a:pt x="1259" y="4001"/>
                  </a:lnTo>
                  <a:lnTo>
                    <a:pt x="1343" y="4001"/>
                  </a:lnTo>
                  <a:lnTo>
                    <a:pt x="1371" y="3945"/>
                  </a:lnTo>
                  <a:lnTo>
                    <a:pt x="1371" y="3889"/>
                  </a:lnTo>
                  <a:lnTo>
                    <a:pt x="1343" y="3750"/>
                  </a:lnTo>
                  <a:lnTo>
                    <a:pt x="1259" y="3610"/>
                  </a:lnTo>
                  <a:lnTo>
                    <a:pt x="1203" y="3470"/>
                  </a:lnTo>
                  <a:lnTo>
                    <a:pt x="1315" y="3302"/>
                  </a:lnTo>
                  <a:lnTo>
                    <a:pt x="1483" y="3554"/>
                  </a:lnTo>
                  <a:lnTo>
                    <a:pt x="1595" y="3470"/>
                  </a:lnTo>
                  <a:lnTo>
                    <a:pt x="1427" y="3162"/>
                  </a:lnTo>
                  <a:lnTo>
                    <a:pt x="1846" y="2519"/>
                  </a:lnTo>
                  <a:lnTo>
                    <a:pt x="1930" y="2519"/>
                  </a:lnTo>
                  <a:lnTo>
                    <a:pt x="1930" y="3106"/>
                  </a:lnTo>
                  <a:lnTo>
                    <a:pt x="1902" y="3106"/>
                  </a:lnTo>
                  <a:lnTo>
                    <a:pt x="1902" y="3134"/>
                  </a:lnTo>
                  <a:lnTo>
                    <a:pt x="2042" y="3134"/>
                  </a:lnTo>
                  <a:lnTo>
                    <a:pt x="2014" y="3106"/>
                  </a:lnTo>
                  <a:lnTo>
                    <a:pt x="2126" y="2519"/>
                  </a:lnTo>
                  <a:lnTo>
                    <a:pt x="2238" y="2547"/>
                  </a:lnTo>
                  <a:lnTo>
                    <a:pt x="2602" y="3246"/>
                  </a:lnTo>
                  <a:lnTo>
                    <a:pt x="2378" y="3526"/>
                  </a:lnTo>
                  <a:lnTo>
                    <a:pt x="2490" y="3610"/>
                  </a:lnTo>
                  <a:lnTo>
                    <a:pt x="2686" y="3414"/>
                  </a:lnTo>
                  <a:lnTo>
                    <a:pt x="2770" y="3582"/>
                  </a:lnTo>
                  <a:lnTo>
                    <a:pt x="2658" y="3694"/>
                  </a:lnTo>
                  <a:lnTo>
                    <a:pt x="2574" y="3861"/>
                  </a:lnTo>
                  <a:lnTo>
                    <a:pt x="2518" y="4001"/>
                  </a:lnTo>
                  <a:lnTo>
                    <a:pt x="2518" y="4057"/>
                  </a:lnTo>
                  <a:lnTo>
                    <a:pt x="2546" y="4085"/>
                  </a:lnTo>
                  <a:lnTo>
                    <a:pt x="2574" y="4113"/>
                  </a:lnTo>
                  <a:lnTo>
                    <a:pt x="2630" y="4085"/>
                  </a:lnTo>
                  <a:lnTo>
                    <a:pt x="2714" y="4001"/>
                  </a:lnTo>
                  <a:lnTo>
                    <a:pt x="2798" y="3889"/>
                  </a:lnTo>
                  <a:lnTo>
                    <a:pt x="2854" y="3750"/>
                  </a:lnTo>
                  <a:lnTo>
                    <a:pt x="2910" y="3889"/>
                  </a:lnTo>
                  <a:lnTo>
                    <a:pt x="3021" y="3833"/>
                  </a:lnTo>
                  <a:lnTo>
                    <a:pt x="2966" y="3722"/>
                  </a:lnTo>
                  <a:lnTo>
                    <a:pt x="3105" y="3750"/>
                  </a:lnTo>
                  <a:lnTo>
                    <a:pt x="3357" y="3750"/>
                  </a:lnTo>
                  <a:lnTo>
                    <a:pt x="3385" y="3722"/>
                  </a:lnTo>
                  <a:lnTo>
                    <a:pt x="3413" y="3666"/>
                  </a:lnTo>
                  <a:lnTo>
                    <a:pt x="3385" y="3610"/>
                  </a:lnTo>
                  <a:lnTo>
                    <a:pt x="3329" y="3582"/>
                  </a:lnTo>
                  <a:lnTo>
                    <a:pt x="3189" y="3554"/>
                  </a:lnTo>
                  <a:lnTo>
                    <a:pt x="3021" y="3526"/>
                  </a:lnTo>
                  <a:lnTo>
                    <a:pt x="2882" y="3526"/>
                  </a:lnTo>
                  <a:lnTo>
                    <a:pt x="2798" y="3358"/>
                  </a:lnTo>
                  <a:lnTo>
                    <a:pt x="3077" y="3330"/>
                  </a:lnTo>
                  <a:lnTo>
                    <a:pt x="3077" y="3190"/>
                  </a:lnTo>
                  <a:lnTo>
                    <a:pt x="2714" y="3190"/>
                  </a:lnTo>
                  <a:lnTo>
                    <a:pt x="2350" y="2463"/>
                  </a:lnTo>
                  <a:lnTo>
                    <a:pt x="2406" y="2407"/>
                  </a:lnTo>
                  <a:lnTo>
                    <a:pt x="2910" y="2714"/>
                  </a:lnTo>
                  <a:lnTo>
                    <a:pt x="2938" y="2686"/>
                  </a:lnTo>
                  <a:lnTo>
                    <a:pt x="2966" y="2630"/>
                  </a:lnTo>
                  <a:lnTo>
                    <a:pt x="2518" y="2239"/>
                  </a:lnTo>
                  <a:lnTo>
                    <a:pt x="2574" y="2155"/>
                  </a:lnTo>
                  <a:lnTo>
                    <a:pt x="3385" y="2211"/>
                  </a:lnTo>
                  <a:lnTo>
                    <a:pt x="3497" y="2519"/>
                  </a:lnTo>
                  <a:lnTo>
                    <a:pt x="3637" y="2491"/>
                  </a:lnTo>
                  <a:lnTo>
                    <a:pt x="3581" y="2211"/>
                  </a:lnTo>
                  <a:lnTo>
                    <a:pt x="3777" y="2211"/>
                  </a:lnTo>
                  <a:lnTo>
                    <a:pt x="3833" y="2351"/>
                  </a:lnTo>
                  <a:lnTo>
                    <a:pt x="3889" y="2519"/>
                  </a:lnTo>
                  <a:lnTo>
                    <a:pt x="3973" y="2630"/>
                  </a:lnTo>
                  <a:lnTo>
                    <a:pt x="4029" y="2658"/>
                  </a:lnTo>
                  <a:lnTo>
                    <a:pt x="4085" y="2658"/>
                  </a:lnTo>
                  <a:lnTo>
                    <a:pt x="4113" y="2630"/>
                  </a:lnTo>
                  <a:lnTo>
                    <a:pt x="4141" y="2603"/>
                  </a:lnTo>
                  <a:lnTo>
                    <a:pt x="4113" y="2491"/>
                  </a:lnTo>
                  <a:lnTo>
                    <a:pt x="4029" y="2351"/>
                  </a:lnTo>
                  <a:lnTo>
                    <a:pt x="3945" y="2239"/>
                  </a:lnTo>
                  <a:lnTo>
                    <a:pt x="4085" y="2239"/>
                  </a:lnTo>
                  <a:lnTo>
                    <a:pt x="4085" y="2127"/>
                  </a:lnTo>
                  <a:lnTo>
                    <a:pt x="3945" y="2099"/>
                  </a:lnTo>
                  <a:lnTo>
                    <a:pt x="4057" y="2015"/>
                  </a:lnTo>
                  <a:lnTo>
                    <a:pt x="4141" y="1875"/>
                  </a:lnTo>
                  <a:lnTo>
                    <a:pt x="4196" y="1763"/>
                  </a:lnTo>
                  <a:lnTo>
                    <a:pt x="4169" y="1735"/>
                  </a:lnTo>
                  <a:lnTo>
                    <a:pt x="4141" y="1707"/>
                  </a:lnTo>
                  <a:lnTo>
                    <a:pt x="4113" y="1679"/>
                  </a:lnTo>
                  <a:lnTo>
                    <a:pt x="4057" y="1707"/>
                  </a:lnTo>
                  <a:lnTo>
                    <a:pt x="3945" y="1819"/>
                  </a:lnTo>
                  <a:lnTo>
                    <a:pt x="3833" y="1959"/>
                  </a:lnTo>
                  <a:lnTo>
                    <a:pt x="3777" y="2099"/>
                  </a:lnTo>
                  <a:lnTo>
                    <a:pt x="3581" y="2071"/>
                  </a:lnTo>
                  <a:lnTo>
                    <a:pt x="3693" y="1819"/>
                  </a:lnTo>
                  <a:lnTo>
                    <a:pt x="3553" y="1763"/>
                  </a:lnTo>
                  <a:lnTo>
                    <a:pt x="3385" y="2071"/>
                  </a:lnTo>
                  <a:lnTo>
                    <a:pt x="2574" y="1987"/>
                  </a:lnTo>
                  <a:lnTo>
                    <a:pt x="2518" y="1903"/>
                  </a:lnTo>
                  <a:lnTo>
                    <a:pt x="3049" y="1595"/>
                  </a:lnTo>
                  <a:lnTo>
                    <a:pt x="3077" y="1595"/>
                  </a:lnTo>
                  <a:lnTo>
                    <a:pt x="3049" y="1539"/>
                  </a:lnTo>
                  <a:lnTo>
                    <a:pt x="2994" y="1483"/>
                  </a:lnTo>
                  <a:lnTo>
                    <a:pt x="2434" y="1735"/>
                  </a:lnTo>
                  <a:lnTo>
                    <a:pt x="2406" y="1679"/>
                  </a:lnTo>
                  <a:lnTo>
                    <a:pt x="2854" y="1008"/>
                  </a:lnTo>
                  <a:lnTo>
                    <a:pt x="3217" y="1064"/>
                  </a:lnTo>
                  <a:lnTo>
                    <a:pt x="3245" y="924"/>
                  </a:lnTo>
                  <a:lnTo>
                    <a:pt x="2966" y="840"/>
                  </a:lnTo>
                  <a:lnTo>
                    <a:pt x="3077" y="672"/>
                  </a:lnTo>
                  <a:lnTo>
                    <a:pt x="3217" y="700"/>
                  </a:lnTo>
                  <a:lnTo>
                    <a:pt x="3385" y="728"/>
                  </a:lnTo>
                  <a:lnTo>
                    <a:pt x="3553" y="700"/>
                  </a:lnTo>
                  <a:lnTo>
                    <a:pt x="3581" y="672"/>
                  </a:lnTo>
                  <a:lnTo>
                    <a:pt x="3609" y="616"/>
                  </a:lnTo>
                  <a:lnTo>
                    <a:pt x="3609" y="588"/>
                  </a:lnTo>
                  <a:lnTo>
                    <a:pt x="3581" y="560"/>
                  </a:lnTo>
                  <a:lnTo>
                    <a:pt x="3469" y="532"/>
                  </a:lnTo>
                  <a:lnTo>
                    <a:pt x="3329" y="504"/>
                  </a:lnTo>
                  <a:lnTo>
                    <a:pt x="3189" y="532"/>
                  </a:lnTo>
                  <a:lnTo>
                    <a:pt x="3245" y="420"/>
                  </a:lnTo>
                  <a:lnTo>
                    <a:pt x="3161" y="364"/>
                  </a:lnTo>
                  <a:lnTo>
                    <a:pt x="3077" y="448"/>
                  </a:lnTo>
                  <a:lnTo>
                    <a:pt x="3021" y="336"/>
                  </a:lnTo>
                  <a:lnTo>
                    <a:pt x="2966" y="197"/>
                  </a:lnTo>
                  <a:lnTo>
                    <a:pt x="2910" y="85"/>
                  </a:lnTo>
                  <a:lnTo>
                    <a:pt x="2826" y="85"/>
                  </a:lnTo>
                  <a:lnTo>
                    <a:pt x="2798" y="141"/>
                  </a:lnTo>
                  <a:lnTo>
                    <a:pt x="2770" y="197"/>
                  </a:lnTo>
                  <a:lnTo>
                    <a:pt x="2826" y="336"/>
                  </a:lnTo>
                  <a:lnTo>
                    <a:pt x="2882" y="476"/>
                  </a:lnTo>
                  <a:lnTo>
                    <a:pt x="2966" y="616"/>
                  </a:lnTo>
                  <a:lnTo>
                    <a:pt x="2854" y="784"/>
                  </a:lnTo>
                  <a:lnTo>
                    <a:pt x="2686" y="560"/>
                  </a:lnTo>
                  <a:lnTo>
                    <a:pt x="2574" y="644"/>
                  </a:lnTo>
                  <a:lnTo>
                    <a:pt x="2742" y="924"/>
                  </a:lnTo>
                  <a:lnTo>
                    <a:pt x="2322" y="1567"/>
                  </a:lnTo>
                  <a:lnTo>
                    <a:pt x="2182" y="1567"/>
                  </a:lnTo>
                  <a:lnTo>
                    <a:pt x="2182" y="952"/>
                  </a:lnTo>
                  <a:lnTo>
                    <a:pt x="2210" y="952"/>
                  </a:lnTo>
                  <a:lnTo>
                    <a:pt x="2210" y="924"/>
                  </a:lnTo>
                  <a:lnTo>
                    <a:pt x="2098" y="924"/>
                  </a:lnTo>
                  <a:lnTo>
                    <a:pt x="2070" y="952"/>
                  </a:lnTo>
                  <a:lnTo>
                    <a:pt x="2098" y="952"/>
                  </a:lnTo>
                  <a:lnTo>
                    <a:pt x="1986" y="1539"/>
                  </a:lnTo>
                  <a:lnTo>
                    <a:pt x="1930" y="1539"/>
                  </a:lnTo>
                  <a:lnTo>
                    <a:pt x="1567" y="868"/>
                  </a:lnTo>
                  <a:lnTo>
                    <a:pt x="1791" y="588"/>
                  </a:lnTo>
                  <a:lnTo>
                    <a:pt x="1707" y="476"/>
                  </a:lnTo>
                  <a:lnTo>
                    <a:pt x="1483" y="700"/>
                  </a:lnTo>
                  <a:lnTo>
                    <a:pt x="1399" y="504"/>
                  </a:lnTo>
                  <a:lnTo>
                    <a:pt x="1483" y="392"/>
                  </a:lnTo>
                  <a:lnTo>
                    <a:pt x="1595" y="253"/>
                  </a:lnTo>
                  <a:lnTo>
                    <a:pt x="1651" y="113"/>
                  </a:lnTo>
                  <a:lnTo>
                    <a:pt x="1651" y="57"/>
                  </a:lnTo>
                  <a:lnTo>
                    <a:pt x="1623" y="29"/>
                  </a:lnTo>
                  <a:lnTo>
                    <a:pt x="159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0"/>
            <p:cNvSpPr/>
            <p:nvPr/>
          </p:nvSpPr>
          <p:spPr>
            <a:xfrm>
              <a:off x="4142191" y="2155877"/>
              <a:ext cx="232594" cy="229130"/>
            </a:xfrm>
            <a:custGeom>
              <a:rect b="b" l="l" r="r" t="t"/>
              <a:pathLst>
                <a:path extrusionOk="0" h="3638" w="3693">
                  <a:moveTo>
                    <a:pt x="1679" y="1483"/>
                  </a:moveTo>
                  <a:lnTo>
                    <a:pt x="1819" y="1511"/>
                  </a:lnTo>
                  <a:lnTo>
                    <a:pt x="1735" y="1623"/>
                  </a:lnTo>
                  <a:lnTo>
                    <a:pt x="1595" y="1595"/>
                  </a:lnTo>
                  <a:lnTo>
                    <a:pt x="1679" y="1483"/>
                  </a:lnTo>
                  <a:close/>
                  <a:moveTo>
                    <a:pt x="1875" y="1511"/>
                  </a:moveTo>
                  <a:lnTo>
                    <a:pt x="2014" y="1539"/>
                  </a:lnTo>
                  <a:lnTo>
                    <a:pt x="2070" y="1651"/>
                  </a:lnTo>
                  <a:lnTo>
                    <a:pt x="1903" y="1651"/>
                  </a:lnTo>
                  <a:lnTo>
                    <a:pt x="1875" y="1511"/>
                  </a:lnTo>
                  <a:close/>
                  <a:moveTo>
                    <a:pt x="1567" y="1651"/>
                  </a:moveTo>
                  <a:lnTo>
                    <a:pt x="1651" y="1763"/>
                  </a:lnTo>
                  <a:lnTo>
                    <a:pt x="1539" y="1875"/>
                  </a:lnTo>
                  <a:lnTo>
                    <a:pt x="1483" y="1763"/>
                  </a:lnTo>
                  <a:lnTo>
                    <a:pt x="1567" y="1651"/>
                  </a:lnTo>
                  <a:close/>
                  <a:moveTo>
                    <a:pt x="2098" y="1707"/>
                  </a:moveTo>
                  <a:lnTo>
                    <a:pt x="2154" y="1847"/>
                  </a:lnTo>
                  <a:lnTo>
                    <a:pt x="2070" y="1959"/>
                  </a:lnTo>
                  <a:lnTo>
                    <a:pt x="1986" y="1819"/>
                  </a:lnTo>
                  <a:lnTo>
                    <a:pt x="2098" y="1707"/>
                  </a:lnTo>
                  <a:close/>
                  <a:moveTo>
                    <a:pt x="1707" y="1931"/>
                  </a:moveTo>
                  <a:lnTo>
                    <a:pt x="1735" y="2071"/>
                  </a:lnTo>
                  <a:lnTo>
                    <a:pt x="1623" y="2071"/>
                  </a:lnTo>
                  <a:lnTo>
                    <a:pt x="1567" y="1931"/>
                  </a:lnTo>
                  <a:close/>
                  <a:moveTo>
                    <a:pt x="1875" y="1959"/>
                  </a:moveTo>
                  <a:lnTo>
                    <a:pt x="2042" y="1987"/>
                  </a:lnTo>
                  <a:lnTo>
                    <a:pt x="1930" y="2099"/>
                  </a:lnTo>
                  <a:lnTo>
                    <a:pt x="1791" y="2099"/>
                  </a:lnTo>
                  <a:lnTo>
                    <a:pt x="1875" y="1959"/>
                  </a:lnTo>
                  <a:close/>
                  <a:moveTo>
                    <a:pt x="1483" y="0"/>
                  </a:moveTo>
                  <a:lnTo>
                    <a:pt x="1399" y="56"/>
                  </a:lnTo>
                  <a:lnTo>
                    <a:pt x="1259" y="280"/>
                  </a:lnTo>
                  <a:lnTo>
                    <a:pt x="1231" y="168"/>
                  </a:lnTo>
                  <a:lnTo>
                    <a:pt x="1119" y="224"/>
                  </a:lnTo>
                  <a:lnTo>
                    <a:pt x="1175" y="308"/>
                  </a:lnTo>
                  <a:lnTo>
                    <a:pt x="1175" y="308"/>
                  </a:lnTo>
                  <a:lnTo>
                    <a:pt x="923" y="252"/>
                  </a:lnTo>
                  <a:lnTo>
                    <a:pt x="811" y="280"/>
                  </a:lnTo>
                  <a:lnTo>
                    <a:pt x="783" y="280"/>
                  </a:lnTo>
                  <a:lnTo>
                    <a:pt x="783" y="336"/>
                  </a:lnTo>
                  <a:lnTo>
                    <a:pt x="783" y="364"/>
                  </a:lnTo>
                  <a:lnTo>
                    <a:pt x="811" y="392"/>
                  </a:lnTo>
                  <a:lnTo>
                    <a:pt x="951" y="448"/>
                  </a:lnTo>
                  <a:lnTo>
                    <a:pt x="1231" y="476"/>
                  </a:lnTo>
                  <a:lnTo>
                    <a:pt x="1287" y="616"/>
                  </a:lnTo>
                  <a:lnTo>
                    <a:pt x="1035" y="644"/>
                  </a:lnTo>
                  <a:lnTo>
                    <a:pt x="1063" y="756"/>
                  </a:lnTo>
                  <a:lnTo>
                    <a:pt x="1343" y="784"/>
                  </a:lnTo>
                  <a:lnTo>
                    <a:pt x="1595" y="1399"/>
                  </a:lnTo>
                  <a:lnTo>
                    <a:pt x="1539" y="1455"/>
                  </a:lnTo>
                  <a:lnTo>
                    <a:pt x="1119" y="1147"/>
                  </a:lnTo>
                  <a:lnTo>
                    <a:pt x="1091" y="1147"/>
                  </a:lnTo>
                  <a:lnTo>
                    <a:pt x="1063" y="1175"/>
                  </a:lnTo>
                  <a:lnTo>
                    <a:pt x="1035" y="1231"/>
                  </a:lnTo>
                  <a:lnTo>
                    <a:pt x="1063" y="1231"/>
                  </a:lnTo>
                  <a:lnTo>
                    <a:pt x="1427" y="1595"/>
                  </a:lnTo>
                  <a:lnTo>
                    <a:pt x="1371" y="1679"/>
                  </a:lnTo>
                  <a:lnTo>
                    <a:pt x="728" y="1595"/>
                  </a:lnTo>
                  <a:lnTo>
                    <a:pt x="644" y="1315"/>
                  </a:lnTo>
                  <a:lnTo>
                    <a:pt x="504" y="1315"/>
                  </a:lnTo>
                  <a:lnTo>
                    <a:pt x="560" y="1567"/>
                  </a:lnTo>
                  <a:lnTo>
                    <a:pt x="392" y="1539"/>
                  </a:lnTo>
                  <a:lnTo>
                    <a:pt x="308" y="1287"/>
                  </a:lnTo>
                  <a:lnTo>
                    <a:pt x="224" y="1175"/>
                  </a:lnTo>
                  <a:lnTo>
                    <a:pt x="196" y="1147"/>
                  </a:lnTo>
                  <a:lnTo>
                    <a:pt x="112" y="1147"/>
                  </a:lnTo>
                  <a:lnTo>
                    <a:pt x="84" y="1203"/>
                  </a:lnTo>
                  <a:lnTo>
                    <a:pt x="112" y="1287"/>
                  </a:lnTo>
                  <a:lnTo>
                    <a:pt x="224" y="1511"/>
                  </a:lnTo>
                  <a:lnTo>
                    <a:pt x="112" y="1511"/>
                  </a:lnTo>
                  <a:lnTo>
                    <a:pt x="112" y="1623"/>
                  </a:lnTo>
                  <a:lnTo>
                    <a:pt x="224" y="1623"/>
                  </a:lnTo>
                  <a:lnTo>
                    <a:pt x="28" y="1819"/>
                  </a:lnTo>
                  <a:lnTo>
                    <a:pt x="0" y="1903"/>
                  </a:lnTo>
                  <a:lnTo>
                    <a:pt x="0" y="1931"/>
                  </a:lnTo>
                  <a:lnTo>
                    <a:pt x="28" y="1959"/>
                  </a:lnTo>
                  <a:lnTo>
                    <a:pt x="56" y="1987"/>
                  </a:lnTo>
                  <a:lnTo>
                    <a:pt x="112" y="1959"/>
                  </a:lnTo>
                  <a:lnTo>
                    <a:pt x="224" y="1875"/>
                  </a:lnTo>
                  <a:lnTo>
                    <a:pt x="364" y="1651"/>
                  </a:lnTo>
                  <a:lnTo>
                    <a:pt x="560" y="1679"/>
                  </a:lnTo>
                  <a:lnTo>
                    <a:pt x="420" y="1903"/>
                  </a:lnTo>
                  <a:lnTo>
                    <a:pt x="532" y="1959"/>
                  </a:lnTo>
                  <a:lnTo>
                    <a:pt x="728" y="1707"/>
                  </a:lnTo>
                  <a:lnTo>
                    <a:pt x="1371" y="1791"/>
                  </a:lnTo>
                  <a:lnTo>
                    <a:pt x="1399" y="1875"/>
                  </a:lnTo>
                  <a:lnTo>
                    <a:pt x="923" y="2127"/>
                  </a:lnTo>
                  <a:lnTo>
                    <a:pt x="895" y="2099"/>
                  </a:lnTo>
                  <a:lnTo>
                    <a:pt x="895" y="2127"/>
                  </a:lnTo>
                  <a:lnTo>
                    <a:pt x="923" y="2155"/>
                  </a:lnTo>
                  <a:lnTo>
                    <a:pt x="951" y="2210"/>
                  </a:lnTo>
                  <a:lnTo>
                    <a:pt x="1455" y="2043"/>
                  </a:lnTo>
                  <a:lnTo>
                    <a:pt x="1483" y="2127"/>
                  </a:lnTo>
                  <a:lnTo>
                    <a:pt x="1091" y="2658"/>
                  </a:lnTo>
                  <a:lnTo>
                    <a:pt x="811" y="2602"/>
                  </a:lnTo>
                  <a:lnTo>
                    <a:pt x="755" y="2714"/>
                  </a:lnTo>
                  <a:lnTo>
                    <a:pt x="979" y="2798"/>
                  </a:lnTo>
                  <a:lnTo>
                    <a:pt x="895" y="2938"/>
                  </a:lnTo>
                  <a:lnTo>
                    <a:pt x="616" y="2882"/>
                  </a:lnTo>
                  <a:lnTo>
                    <a:pt x="476" y="2882"/>
                  </a:lnTo>
                  <a:lnTo>
                    <a:pt x="420" y="2910"/>
                  </a:lnTo>
                  <a:lnTo>
                    <a:pt x="420" y="2938"/>
                  </a:lnTo>
                  <a:lnTo>
                    <a:pt x="420" y="2994"/>
                  </a:lnTo>
                  <a:lnTo>
                    <a:pt x="448" y="3022"/>
                  </a:lnTo>
                  <a:lnTo>
                    <a:pt x="532" y="3050"/>
                  </a:lnTo>
                  <a:lnTo>
                    <a:pt x="783" y="3050"/>
                  </a:lnTo>
                  <a:lnTo>
                    <a:pt x="728" y="3162"/>
                  </a:lnTo>
                  <a:lnTo>
                    <a:pt x="811" y="3218"/>
                  </a:lnTo>
                  <a:lnTo>
                    <a:pt x="867" y="3134"/>
                  </a:lnTo>
                  <a:lnTo>
                    <a:pt x="951" y="3357"/>
                  </a:lnTo>
                  <a:lnTo>
                    <a:pt x="1007" y="3441"/>
                  </a:lnTo>
                  <a:lnTo>
                    <a:pt x="1035" y="3469"/>
                  </a:lnTo>
                  <a:lnTo>
                    <a:pt x="1063" y="3469"/>
                  </a:lnTo>
                  <a:lnTo>
                    <a:pt x="1091" y="3441"/>
                  </a:lnTo>
                  <a:lnTo>
                    <a:pt x="1119" y="3385"/>
                  </a:lnTo>
                  <a:lnTo>
                    <a:pt x="1091" y="3246"/>
                  </a:lnTo>
                  <a:lnTo>
                    <a:pt x="979" y="2994"/>
                  </a:lnTo>
                  <a:lnTo>
                    <a:pt x="1091" y="2854"/>
                  </a:lnTo>
                  <a:lnTo>
                    <a:pt x="1231" y="3078"/>
                  </a:lnTo>
                  <a:lnTo>
                    <a:pt x="1315" y="3022"/>
                  </a:lnTo>
                  <a:lnTo>
                    <a:pt x="1175" y="2742"/>
                  </a:lnTo>
                  <a:lnTo>
                    <a:pt x="1623" y="2182"/>
                  </a:lnTo>
                  <a:lnTo>
                    <a:pt x="1679" y="2210"/>
                  </a:lnTo>
                  <a:lnTo>
                    <a:pt x="1623" y="2714"/>
                  </a:lnTo>
                  <a:lnTo>
                    <a:pt x="1623" y="2742"/>
                  </a:lnTo>
                  <a:lnTo>
                    <a:pt x="1707" y="2742"/>
                  </a:lnTo>
                  <a:lnTo>
                    <a:pt x="1847" y="2238"/>
                  </a:lnTo>
                  <a:lnTo>
                    <a:pt x="1930" y="2238"/>
                  </a:lnTo>
                  <a:lnTo>
                    <a:pt x="2210" y="2882"/>
                  </a:lnTo>
                  <a:lnTo>
                    <a:pt x="2014" y="3106"/>
                  </a:lnTo>
                  <a:lnTo>
                    <a:pt x="2098" y="3190"/>
                  </a:lnTo>
                  <a:lnTo>
                    <a:pt x="2266" y="3050"/>
                  </a:lnTo>
                  <a:lnTo>
                    <a:pt x="2322" y="3190"/>
                  </a:lnTo>
                  <a:lnTo>
                    <a:pt x="2154" y="3413"/>
                  </a:lnTo>
                  <a:lnTo>
                    <a:pt x="2098" y="3525"/>
                  </a:lnTo>
                  <a:lnTo>
                    <a:pt x="2098" y="3581"/>
                  </a:lnTo>
                  <a:lnTo>
                    <a:pt x="2098" y="3609"/>
                  </a:lnTo>
                  <a:lnTo>
                    <a:pt x="2154" y="3637"/>
                  </a:lnTo>
                  <a:lnTo>
                    <a:pt x="2182" y="3637"/>
                  </a:lnTo>
                  <a:lnTo>
                    <a:pt x="2266" y="3553"/>
                  </a:lnTo>
                  <a:lnTo>
                    <a:pt x="2406" y="3357"/>
                  </a:lnTo>
                  <a:lnTo>
                    <a:pt x="2434" y="3441"/>
                  </a:lnTo>
                  <a:lnTo>
                    <a:pt x="2546" y="3413"/>
                  </a:lnTo>
                  <a:lnTo>
                    <a:pt x="2490" y="3302"/>
                  </a:lnTo>
                  <a:lnTo>
                    <a:pt x="2490" y="3302"/>
                  </a:lnTo>
                  <a:lnTo>
                    <a:pt x="2742" y="3357"/>
                  </a:lnTo>
                  <a:lnTo>
                    <a:pt x="2854" y="3357"/>
                  </a:lnTo>
                  <a:lnTo>
                    <a:pt x="2882" y="3330"/>
                  </a:lnTo>
                  <a:lnTo>
                    <a:pt x="2882" y="3302"/>
                  </a:lnTo>
                  <a:lnTo>
                    <a:pt x="2882" y="3246"/>
                  </a:lnTo>
                  <a:lnTo>
                    <a:pt x="2854" y="3218"/>
                  </a:lnTo>
                  <a:lnTo>
                    <a:pt x="2714" y="3190"/>
                  </a:lnTo>
                  <a:lnTo>
                    <a:pt x="2434" y="3162"/>
                  </a:lnTo>
                  <a:lnTo>
                    <a:pt x="2378" y="2994"/>
                  </a:lnTo>
                  <a:lnTo>
                    <a:pt x="2630" y="2966"/>
                  </a:lnTo>
                  <a:lnTo>
                    <a:pt x="2630" y="2854"/>
                  </a:lnTo>
                  <a:lnTo>
                    <a:pt x="2322" y="2826"/>
                  </a:lnTo>
                  <a:lnTo>
                    <a:pt x="2042" y="2182"/>
                  </a:lnTo>
                  <a:lnTo>
                    <a:pt x="2098" y="2127"/>
                  </a:lnTo>
                  <a:lnTo>
                    <a:pt x="2518" y="2434"/>
                  </a:lnTo>
                  <a:lnTo>
                    <a:pt x="2546" y="2406"/>
                  </a:lnTo>
                  <a:lnTo>
                    <a:pt x="2574" y="2350"/>
                  </a:lnTo>
                  <a:lnTo>
                    <a:pt x="2182" y="1987"/>
                  </a:lnTo>
                  <a:lnTo>
                    <a:pt x="2238" y="1931"/>
                  </a:lnTo>
                  <a:lnTo>
                    <a:pt x="2938" y="2015"/>
                  </a:lnTo>
                  <a:lnTo>
                    <a:pt x="3050" y="2322"/>
                  </a:lnTo>
                  <a:lnTo>
                    <a:pt x="3161" y="2294"/>
                  </a:lnTo>
                  <a:lnTo>
                    <a:pt x="3133" y="2043"/>
                  </a:lnTo>
                  <a:lnTo>
                    <a:pt x="3301" y="2071"/>
                  </a:lnTo>
                  <a:lnTo>
                    <a:pt x="3385" y="2322"/>
                  </a:lnTo>
                  <a:lnTo>
                    <a:pt x="3469" y="2434"/>
                  </a:lnTo>
                  <a:lnTo>
                    <a:pt x="3497" y="2462"/>
                  </a:lnTo>
                  <a:lnTo>
                    <a:pt x="3553" y="2462"/>
                  </a:lnTo>
                  <a:lnTo>
                    <a:pt x="3581" y="2434"/>
                  </a:lnTo>
                  <a:lnTo>
                    <a:pt x="3581" y="2406"/>
                  </a:lnTo>
                  <a:lnTo>
                    <a:pt x="3581" y="2294"/>
                  </a:lnTo>
                  <a:lnTo>
                    <a:pt x="3469" y="2071"/>
                  </a:lnTo>
                  <a:lnTo>
                    <a:pt x="3469" y="2071"/>
                  </a:lnTo>
                  <a:lnTo>
                    <a:pt x="3581" y="2099"/>
                  </a:lnTo>
                  <a:lnTo>
                    <a:pt x="3581" y="1987"/>
                  </a:lnTo>
                  <a:lnTo>
                    <a:pt x="3469" y="1959"/>
                  </a:lnTo>
                  <a:lnTo>
                    <a:pt x="3637" y="1791"/>
                  </a:lnTo>
                  <a:lnTo>
                    <a:pt x="3693" y="1679"/>
                  </a:lnTo>
                  <a:lnTo>
                    <a:pt x="3693" y="1651"/>
                  </a:lnTo>
                  <a:lnTo>
                    <a:pt x="3665" y="1623"/>
                  </a:lnTo>
                  <a:lnTo>
                    <a:pt x="3581" y="1623"/>
                  </a:lnTo>
                  <a:lnTo>
                    <a:pt x="3469" y="1707"/>
                  </a:lnTo>
                  <a:lnTo>
                    <a:pt x="3301" y="1959"/>
                  </a:lnTo>
                  <a:lnTo>
                    <a:pt x="3133" y="1931"/>
                  </a:lnTo>
                  <a:lnTo>
                    <a:pt x="3245" y="1707"/>
                  </a:lnTo>
                  <a:lnTo>
                    <a:pt x="3133" y="1651"/>
                  </a:lnTo>
                  <a:lnTo>
                    <a:pt x="2966" y="1903"/>
                  </a:lnTo>
                  <a:lnTo>
                    <a:pt x="2266" y="1791"/>
                  </a:lnTo>
                  <a:lnTo>
                    <a:pt x="2238" y="1707"/>
                  </a:lnTo>
                  <a:lnTo>
                    <a:pt x="2714" y="1455"/>
                  </a:lnTo>
                  <a:lnTo>
                    <a:pt x="2686" y="1427"/>
                  </a:lnTo>
                  <a:lnTo>
                    <a:pt x="2686" y="1371"/>
                  </a:lnTo>
                  <a:lnTo>
                    <a:pt x="2658" y="1371"/>
                  </a:lnTo>
                  <a:lnTo>
                    <a:pt x="2154" y="1539"/>
                  </a:lnTo>
                  <a:lnTo>
                    <a:pt x="2154" y="1511"/>
                  </a:lnTo>
                  <a:lnTo>
                    <a:pt x="2574" y="952"/>
                  </a:lnTo>
                  <a:lnTo>
                    <a:pt x="2882" y="1007"/>
                  </a:lnTo>
                  <a:lnTo>
                    <a:pt x="2938" y="896"/>
                  </a:lnTo>
                  <a:lnTo>
                    <a:pt x="2686" y="812"/>
                  </a:lnTo>
                  <a:lnTo>
                    <a:pt x="2798" y="672"/>
                  </a:lnTo>
                  <a:lnTo>
                    <a:pt x="3050" y="728"/>
                  </a:lnTo>
                  <a:lnTo>
                    <a:pt x="3189" y="728"/>
                  </a:lnTo>
                  <a:lnTo>
                    <a:pt x="3245" y="700"/>
                  </a:lnTo>
                  <a:lnTo>
                    <a:pt x="3245" y="672"/>
                  </a:lnTo>
                  <a:lnTo>
                    <a:pt x="3245" y="616"/>
                  </a:lnTo>
                  <a:lnTo>
                    <a:pt x="3217" y="588"/>
                  </a:lnTo>
                  <a:lnTo>
                    <a:pt x="3133" y="560"/>
                  </a:lnTo>
                  <a:lnTo>
                    <a:pt x="2882" y="532"/>
                  </a:lnTo>
                  <a:lnTo>
                    <a:pt x="2966" y="448"/>
                  </a:lnTo>
                  <a:lnTo>
                    <a:pt x="2854" y="392"/>
                  </a:lnTo>
                  <a:lnTo>
                    <a:pt x="2798" y="476"/>
                  </a:lnTo>
                  <a:lnTo>
                    <a:pt x="2714" y="252"/>
                  </a:lnTo>
                  <a:lnTo>
                    <a:pt x="2658" y="140"/>
                  </a:lnTo>
                  <a:lnTo>
                    <a:pt x="2602" y="140"/>
                  </a:lnTo>
                  <a:lnTo>
                    <a:pt x="2574" y="168"/>
                  </a:lnTo>
                  <a:lnTo>
                    <a:pt x="2546" y="224"/>
                  </a:lnTo>
                  <a:lnTo>
                    <a:pt x="2574" y="364"/>
                  </a:lnTo>
                  <a:lnTo>
                    <a:pt x="2686" y="616"/>
                  </a:lnTo>
                  <a:lnTo>
                    <a:pt x="2602" y="728"/>
                  </a:lnTo>
                  <a:lnTo>
                    <a:pt x="2462" y="532"/>
                  </a:lnTo>
                  <a:lnTo>
                    <a:pt x="2350" y="616"/>
                  </a:lnTo>
                  <a:lnTo>
                    <a:pt x="2490" y="868"/>
                  </a:lnTo>
                  <a:lnTo>
                    <a:pt x="2070" y="1399"/>
                  </a:lnTo>
                  <a:lnTo>
                    <a:pt x="1958" y="1399"/>
                  </a:lnTo>
                  <a:lnTo>
                    <a:pt x="1986" y="868"/>
                  </a:lnTo>
                  <a:lnTo>
                    <a:pt x="2014" y="840"/>
                  </a:lnTo>
                  <a:lnTo>
                    <a:pt x="1903" y="840"/>
                  </a:lnTo>
                  <a:lnTo>
                    <a:pt x="1791" y="1371"/>
                  </a:lnTo>
                  <a:lnTo>
                    <a:pt x="1735" y="1371"/>
                  </a:lnTo>
                  <a:lnTo>
                    <a:pt x="1455" y="756"/>
                  </a:lnTo>
                  <a:lnTo>
                    <a:pt x="1679" y="504"/>
                  </a:lnTo>
                  <a:lnTo>
                    <a:pt x="1595" y="420"/>
                  </a:lnTo>
                  <a:lnTo>
                    <a:pt x="1399" y="588"/>
                  </a:lnTo>
                  <a:lnTo>
                    <a:pt x="1343" y="420"/>
                  </a:lnTo>
                  <a:lnTo>
                    <a:pt x="1511" y="224"/>
                  </a:lnTo>
                  <a:lnTo>
                    <a:pt x="1567" y="84"/>
                  </a:lnTo>
                  <a:lnTo>
                    <a:pt x="1567" y="56"/>
                  </a:lnTo>
                  <a:lnTo>
                    <a:pt x="156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0"/>
            <p:cNvSpPr/>
            <p:nvPr/>
          </p:nvSpPr>
          <p:spPr>
            <a:xfrm>
              <a:off x="4064660" y="3322312"/>
              <a:ext cx="313653" cy="306662"/>
            </a:xfrm>
            <a:custGeom>
              <a:rect b="b" l="l" r="r" t="t"/>
              <a:pathLst>
                <a:path extrusionOk="0" h="4869" w="4980">
                  <a:moveTo>
                    <a:pt x="2462" y="2015"/>
                  </a:moveTo>
                  <a:lnTo>
                    <a:pt x="2406" y="2183"/>
                  </a:lnTo>
                  <a:lnTo>
                    <a:pt x="2182" y="2183"/>
                  </a:lnTo>
                  <a:lnTo>
                    <a:pt x="2266" y="2015"/>
                  </a:lnTo>
                  <a:close/>
                  <a:moveTo>
                    <a:pt x="2714" y="1987"/>
                  </a:moveTo>
                  <a:lnTo>
                    <a:pt x="2826" y="2155"/>
                  </a:lnTo>
                  <a:lnTo>
                    <a:pt x="2630" y="2183"/>
                  </a:lnTo>
                  <a:lnTo>
                    <a:pt x="2546" y="1987"/>
                  </a:lnTo>
                  <a:close/>
                  <a:moveTo>
                    <a:pt x="2854" y="2211"/>
                  </a:moveTo>
                  <a:lnTo>
                    <a:pt x="2966" y="2379"/>
                  </a:lnTo>
                  <a:lnTo>
                    <a:pt x="2882" y="2518"/>
                  </a:lnTo>
                  <a:lnTo>
                    <a:pt x="2770" y="2379"/>
                  </a:lnTo>
                  <a:lnTo>
                    <a:pt x="2854" y="2211"/>
                  </a:lnTo>
                  <a:close/>
                  <a:moveTo>
                    <a:pt x="2154" y="2239"/>
                  </a:moveTo>
                  <a:lnTo>
                    <a:pt x="2294" y="2407"/>
                  </a:lnTo>
                  <a:lnTo>
                    <a:pt x="2154" y="2574"/>
                  </a:lnTo>
                  <a:lnTo>
                    <a:pt x="2070" y="2407"/>
                  </a:lnTo>
                  <a:lnTo>
                    <a:pt x="2154" y="2239"/>
                  </a:lnTo>
                  <a:close/>
                  <a:moveTo>
                    <a:pt x="2658" y="2574"/>
                  </a:moveTo>
                  <a:lnTo>
                    <a:pt x="2854" y="2602"/>
                  </a:lnTo>
                  <a:lnTo>
                    <a:pt x="2742" y="2770"/>
                  </a:lnTo>
                  <a:lnTo>
                    <a:pt x="2574" y="2770"/>
                  </a:lnTo>
                  <a:lnTo>
                    <a:pt x="2658" y="2574"/>
                  </a:lnTo>
                  <a:close/>
                  <a:moveTo>
                    <a:pt x="2406" y="2602"/>
                  </a:moveTo>
                  <a:lnTo>
                    <a:pt x="2518" y="2798"/>
                  </a:lnTo>
                  <a:lnTo>
                    <a:pt x="2294" y="2798"/>
                  </a:lnTo>
                  <a:lnTo>
                    <a:pt x="2210" y="2630"/>
                  </a:lnTo>
                  <a:lnTo>
                    <a:pt x="2406" y="2602"/>
                  </a:lnTo>
                  <a:close/>
                  <a:moveTo>
                    <a:pt x="3134" y="1"/>
                  </a:moveTo>
                  <a:lnTo>
                    <a:pt x="3106" y="29"/>
                  </a:lnTo>
                  <a:lnTo>
                    <a:pt x="3078" y="57"/>
                  </a:lnTo>
                  <a:lnTo>
                    <a:pt x="3050" y="141"/>
                  </a:lnTo>
                  <a:lnTo>
                    <a:pt x="3134" y="308"/>
                  </a:lnTo>
                  <a:lnTo>
                    <a:pt x="3245" y="476"/>
                  </a:lnTo>
                  <a:lnTo>
                    <a:pt x="3357" y="616"/>
                  </a:lnTo>
                  <a:lnTo>
                    <a:pt x="3245" y="812"/>
                  </a:lnTo>
                  <a:lnTo>
                    <a:pt x="2994" y="560"/>
                  </a:lnTo>
                  <a:lnTo>
                    <a:pt x="2882" y="672"/>
                  </a:lnTo>
                  <a:lnTo>
                    <a:pt x="3134" y="1036"/>
                  </a:lnTo>
                  <a:lnTo>
                    <a:pt x="2714" y="1819"/>
                  </a:lnTo>
                  <a:lnTo>
                    <a:pt x="2602" y="1819"/>
                  </a:lnTo>
                  <a:lnTo>
                    <a:pt x="2490" y="1092"/>
                  </a:lnTo>
                  <a:lnTo>
                    <a:pt x="2350" y="1092"/>
                  </a:lnTo>
                  <a:lnTo>
                    <a:pt x="2378" y="1120"/>
                  </a:lnTo>
                  <a:lnTo>
                    <a:pt x="2378" y="1819"/>
                  </a:lnTo>
                  <a:lnTo>
                    <a:pt x="2210" y="1819"/>
                  </a:lnTo>
                  <a:lnTo>
                    <a:pt x="1735" y="1064"/>
                  </a:lnTo>
                  <a:lnTo>
                    <a:pt x="1931" y="728"/>
                  </a:lnTo>
                  <a:lnTo>
                    <a:pt x="1819" y="616"/>
                  </a:lnTo>
                  <a:lnTo>
                    <a:pt x="1595" y="868"/>
                  </a:lnTo>
                  <a:lnTo>
                    <a:pt x="1483" y="700"/>
                  </a:lnTo>
                  <a:lnTo>
                    <a:pt x="1567" y="532"/>
                  </a:lnTo>
                  <a:lnTo>
                    <a:pt x="1651" y="364"/>
                  </a:lnTo>
                  <a:lnTo>
                    <a:pt x="1707" y="196"/>
                  </a:lnTo>
                  <a:lnTo>
                    <a:pt x="1707" y="113"/>
                  </a:lnTo>
                  <a:lnTo>
                    <a:pt x="1679" y="85"/>
                  </a:lnTo>
                  <a:lnTo>
                    <a:pt x="1623" y="57"/>
                  </a:lnTo>
                  <a:lnTo>
                    <a:pt x="1567" y="85"/>
                  </a:lnTo>
                  <a:lnTo>
                    <a:pt x="1483" y="196"/>
                  </a:lnTo>
                  <a:lnTo>
                    <a:pt x="1399" y="364"/>
                  </a:lnTo>
                  <a:lnTo>
                    <a:pt x="1343" y="504"/>
                  </a:lnTo>
                  <a:lnTo>
                    <a:pt x="1259" y="364"/>
                  </a:lnTo>
                  <a:lnTo>
                    <a:pt x="1147" y="448"/>
                  </a:lnTo>
                  <a:lnTo>
                    <a:pt x="1231" y="588"/>
                  </a:lnTo>
                  <a:lnTo>
                    <a:pt x="1231" y="588"/>
                  </a:lnTo>
                  <a:lnTo>
                    <a:pt x="1063" y="560"/>
                  </a:lnTo>
                  <a:lnTo>
                    <a:pt x="895" y="560"/>
                  </a:lnTo>
                  <a:lnTo>
                    <a:pt x="756" y="616"/>
                  </a:lnTo>
                  <a:lnTo>
                    <a:pt x="700" y="644"/>
                  </a:lnTo>
                  <a:lnTo>
                    <a:pt x="700" y="700"/>
                  </a:lnTo>
                  <a:lnTo>
                    <a:pt x="728" y="756"/>
                  </a:lnTo>
                  <a:lnTo>
                    <a:pt x="784" y="784"/>
                  </a:lnTo>
                  <a:lnTo>
                    <a:pt x="979" y="812"/>
                  </a:lnTo>
                  <a:lnTo>
                    <a:pt x="1175" y="784"/>
                  </a:lnTo>
                  <a:lnTo>
                    <a:pt x="1343" y="784"/>
                  </a:lnTo>
                  <a:lnTo>
                    <a:pt x="1483" y="980"/>
                  </a:lnTo>
                  <a:lnTo>
                    <a:pt x="1119" y="1064"/>
                  </a:lnTo>
                  <a:lnTo>
                    <a:pt x="1175" y="1204"/>
                  </a:lnTo>
                  <a:lnTo>
                    <a:pt x="1595" y="1176"/>
                  </a:lnTo>
                  <a:lnTo>
                    <a:pt x="2098" y="1959"/>
                  </a:lnTo>
                  <a:lnTo>
                    <a:pt x="2070" y="2015"/>
                  </a:lnTo>
                  <a:lnTo>
                    <a:pt x="1399" y="1735"/>
                  </a:lnTo>
                  <a:lnTo>
                    <a:pt x="1399" y="1707"/>
                  </a:lnTo>
                  <a:lnTo>
                    <a:pt x="1371" y="1791"/>
                  </a:lnTo>
                  <a:lnTo>
                    <a:pt x="1343" y="1847"/>
                  </a:lnTo>
                  <a:lnTo>
                    <a:pt x="1959" y="2239"/>
                  </a:lnTo>
                  <a:lnTo>
                    <a:pt x="1875" y="2351"/>
                  </a:lnTo>
                  <a:lnTo>
                    <a:pt x="923" y="2407"/>
                  </a:lnTo>
                  <a:lnTo>
                    <a:pt x="728" y="2043"/>
                  </a:lnTo>
                  <a:lnTo>
                    <a:pt x="588" y="2099"/>
                  </a:lnTo>
                  <a:lnTo>
                    <a:pt x="700" y="2407"/>
                  </a:lnTo>
                  <a:lnTo>
                    <a:pt x="476" y="2435"/>
                  </a:lnTo>
                  <a:lnTo>
                    <a:pt x="392" y="2267"/>
                  </a:lnTo>
                  <a:lnTo>
                    <a:pt x="280" y="2099"/>
                  </a:lnTo>
                  <a:lnTo>
                    <a:pt x="168" y="1959"/>
                  </a:lnTo>
                  <a:lnTo>
                    <a:pt x="112" y="1931"/>
                  </a:lnTo>
                  <a:lnTo>
                    <a:pt x="56" y="1959"/>
                  </a:lnTo>
                  <a:lnTo>
                    <a:pt x="0" y="1987"/>
                  </a:lnTo>
                  <a:lnTo>
                    <a:pt x="0" y="2043"/>
                  </a:lnTo>
                  <a:lnTo>
                    <a:pt x="56" y="2183"/>
                  </a:lnTo>
                  <a:lnTo>
                    <a:pt x="140" y="2323"/>
                  </a:lnTo>
                  <a:lnTo>
                    <a:pt x="252" y="2435"/>
                  </a:lnTo>
                  <a:lnTo>
                    <a:pt x="112" y="2463"/>
                  </a:lnTo>
                  <a:lnTo>
                    <a:pt x="112" y="2602"/>
                  </a:lnTo>
                  <a:lnTo>
                    <a:pt x="252" y="2602"/>
                  </a:lnTo>
                  <a:lnTo>
                    <a:pt x="168" y="2714"/>
                  </a:lnTo>
                  <a:lnTo>
                    <a:pt x="84" y="2882"/>
                  </a:lnTo>
                  <a:lnTo>
                    <a:pt x="56" y="3022"/>
                  </a:lnTo>
                  <a:lnTo>
                    <a:pt x="56" y="3078"/>
                  </a:lnTo>
                  <a:lnTo>
                    <a:pt x="112" y="3106"/>
                  </a:lnTo>
                  <a:lnTo>
                    <a:pt x="168" y="3106"/>
                  </a:lnTo>
                  <a:lnTo>
                    <a:pt x="224" y="3078"/>
                  </a:lnTo>
                  <a:lnTo>
                    <a:pt x="336" y="2938"/>
                  </a:lnTo>
                  <a:lnTo>
                    <a:pt x="420" y="2742"/>
                  </a:lnTo>
                  <a:lnTo>
                    <a:pt x="476" y="2574"/>
                  </a:lnTo>
                  <a:lnTo>
                    <a:pt x="728" y="2574"/>
                  </a:lnTo>
                  <a:lnTo>
                    <a:pt x="616" y="2910"/>
                  </a:lnTo>
                  <a:lnTo>
                    <a:pt x="784" y="2966"/>
                  </a:lnTo>
                  <a:lnTo>
                    <a:pt x="951" y="2574"/>
                  </a:lnTo>
                  <a:lnTo>
                    <a:pt x="1903" y="2518"/>
                  </a:lnTo>
                  <a:lnTo>
                    <a:pt x="1959" y="2602"/>
                  </a:lnTo>
                  <a:lnTo>
                    <a:pt x="1371" y="2994"/>
                  </a:lnTo>
                  <a:lnTo>
                    <a:pt x="1371" y="3022"/>
                  </a:lnTo>
                  <a:lnTo>
                    <a:pt x="1399" y="3078"/>
                  </a:lnTo>
                  <a:lnTo>
                    <a:pt x="1427" y="3134"/>
                  </a:lnTo>
                  <a:lnTo>
                    <a:pt x="1455" y="3134"/>
                  </a:lnTo>
                  <a:lnTo>
                    <a:pt x="1455" y="3106"/>
                  </a:lnTo>
                  <a:lnTo>
                    <a:pt x="2098" y="2798"/>
                  </a:lnTo>
                  <a:lnTo>
                    <a:pt x="2154" y="2910"/>
                  </a:lnTo>
                  <a:lnTo>
                    <a:pt x="1707" y="3749"/>
                  </a:lnTo>
                  <a:lnTo>
                    <a:pt x="1287" y="3749"/>
                  </a:lnTo>
                  <a:lnTo>
                    <a:pt x="1259" y="3917"/>
                  </a:lnTo>
                  <a:lnTo>
                    <a:pt x="1623" y="3973"/>
                  </a:lnTo>
                  <a:lnTo>
                    <a:pt x="1511" y="4169"/>
                  </a:lnTo>
                  <a:lnTo>
                    <a:pt x="1119" y="4169"/>
                  </a:lnTo>
                  <a:lnTo>
                    <a:pt x="951" y="4225"/>
                  </a:lnTo>
                  <a:lnTo>
                    <a:pt x="895" y="4253"/>
                  </a:lnTo>
                  <a:lnTo>
                    <a:pt x="867" y="4309"/>
                  </a:lnTo>
                  <a:lnTo>
                    <a:pt x="895" y="4365"/>
                  </a:lnTo>
                  <a:lnTo>
                    <a:pt x="923" y="4393"/>
                  </a:lnTo>
                  <a:lnTo>
                    <a:pt x="1063" y="4421"/>
                  </a:lnTo>
                  <a:lnTo>
                    <a:pt x="1231" y="4393"/>
                  </a:lnTo>
                  <a:lnTo>
                    <a:pt x="1399" y="4365"/>
                  </a:lnTo>
                  <a:lnTo>
                    <a:pt x="1399" y="4365"/>
                  </a:lnTo>
                  <a:lnTo>
                    <a:pt x="1343" y="4505"/>
                  </a:lnTo>
                  <a:lnTo>
                    <a:pt x="1455" y="4589"/>
                  </a:lnTo>
                  <a:lnTo>
                    <a:pt x="1539" y="4449"/>
                  </a:lnTo>
                  <a:lnTo>
                    <a:pt x="1623" y="4589"/>
                  </a:lnTo>
                  <a:lnTo>
                    <a:pt x="1707" y="4729"/>
                  </a:lnTo>
                  <a:lnTo>
                    <a:pt x="1791" y="4841"/>
                  </a:lnTo>
                  <a:lnTo>
                    <a:pt x="1847" y="4868"/>
                  </a:lnTo>
                  <a:lnTo>
                    <a:pt x="1903" y="4841"/>
                  </a:lnTo>
                  <a:lnTo>
                    <a:pt x="1931" y="4785"/>
                  </a:lnTo>
                  <a:lnTo>
                    <a:pt x="1931" y="4729"/>
                  </a:lnTo>
                  <a:lnTo>
                    <a:pt x="1875" y="4561"/>
                  </a:lnTo>
                  <a:lnTo>
                    <a:pt x="1763" y="4393"/>
                  </a:lnTo>
                  <a:lnTo>
                    <a:pt x="1651" y="4253"/>
                  </a:lnTo>
                  <a:lnTo>
                    <a:pt x="1763" y="4029"/>
                  </a:lnTo>
                  <a:lnTo>
                    <a:pt x="1986" y="4281"/>
                  </a:lnTo>
                  <a:lnTo>
                    <a:pt x="2098" y="4169"/>
                  </a:lnTo>
                  <a:lnTo>
                    <a:pt x="1847" y="3833"/>
                  </a:lnTo>
                  <a:lnTo>
                    <a:pt x="2322" y="2966"/>
                  </a:lnTo>
                  <a:lnTo>
                    <a:pt x="2434" y="2966"/>
                  </a:lnTo>
                  <a:lnTo>
                    <a:pt x="2546" y="3693"/>
                  </a:lnTo>
                  <a:lnTo>
                    <a:pt x="2686" y="3693"/>
                  </a:lnTo>
                  <a:lnTo>
                    <a:pt x="2658" y="3666"/>
                  </a:lnTo>
                  <a:lnTo>
                    <a:pt x="2686" y="2966"/>
                  </a:lnTo>
                  <a:lnTo>
                    <a:pt x="2742" y="2966"/>
                  </a:lnTo>
                  <a:lnTo>
                    <a:pt x="3245" y="3749"/>
                  </a:lnTo>
                  <a:lnTo>
                    <a:pt x="3050" y="4113"/>
                  </a:lnTo>
                  <a:lnTo>
                    <a:pt x="3161" y="4225"/>
                  </a:lnTo>
                  <a:lnTo>
                    <a:pt x="3385" y="3945"/>
                  </a:lnTo>
                  <a:lnTo>
                    <a:pt x="3525" y="4141"/>
                  </a:lnTo>
                  <a:lnTo>
                    <a:pt x="3413" y="4309"/>
                  </a:lnTo>
                  <a:lnTo>
                    <a:pt x="3329" y="4477"/>
                  </a:lnTo>
                  <a:lnTo>
                    <a:pt x="3273" y="4645"/>
                  </a:lnTo>
                  <a:lnTo>
                    <a:pt x="3273" y="4701"/>
                  </a:lnTo>
                  <a:lnTo>
                    <a:pt x="3329" y="4757"/>
                  </a:lnTo>
                  <a:lnTo>
                    <a:pt x="3357" y="4785"/>
                  </a:lnTo>
                  <a:lnTo>
                    <a:pt x="3413" y="4757"/>
                  </a:lnTo>
                  <a:lnTo>
                    <a:pt x="3497" y="4645"/>
                  </a:lnTo>
                  <a:lnTo>
                    <a:pt x="3581" y="4477"/>
                  </a:lnTo>
                  <a:lnTo>
                    <a:pt x="3637" y="4337"/>
                  </a:lnTo>
                  <a:lnTo>
                    <a:pt x="3721" y="4449"/>
                  </a:lnTo>
                  <a:lnTo>
                    <a:pt x="3833" y="4393"/>
                  </a:lnTo>
                  <a:lnTo>
                    <a:pt x="3749" y="4253"/>
                  </a:lnTo>
                  <a:lnTo>
                    <a:pt x="4113" y="4253"/>
                  </a:lnTo>
                  <a:lnTo>
                    <a:pt x="4253" y="4225"/>
                  </a:lnTo>
                  <a:lnTo>
                    <a:pt x="4281" y="4197"/>
                  </a:lnTo>
                  <a:lnTo>
                    <a:pt x="4281" y="4141"/>
                  </a:lnTo>
                  <a:lnTo>
                    <a:pt x="4253" y="4085"/>
                  </a:lnTo>
                  <a:lnTo>
                    <a:pt x="4197" y="4057"/>
                  </a:lnTo>
                  <a:lnTo>
                    <a:pt x="4029" y="4029"/>
                  </a:lnTo>
                  <a:lnTo>
                    <a:pt x="3805" y="4029"/>
                  </a:lnTo>
                  <a:lnTo>
                    <a:pt x="3637" y="4057"/>
                  </a:lnTo>
                  <a:lnTo>
                    <a:pt x="3525" y="3861"/>
                  </a:lnTo>
                  <a:lnTo>
                    <a:pt x="3833" y="3777"/>
                  </a:lnTo>
                  <a:lnTo>
                    <a:pt x="3805" y="3638"/>
                  </a:lnTo>
                  <a:lnTo>
                    <a:pt x="3385" y="3666"/>
                  </a:lnTo>
                  <a:lnTo>
                    <a:pt x="2910" y="2882"/>
                  </a:lnTo>
                  <a:lnTo>
                    <a:pt x="2966" y="2770"/>
                  </a:lnTo>
                  <a:lnTo>
                    <a:pt x="3637" y="3050"/>
                  </a:lnTo>
                  <a:lnTo>
                    <a:pt x="3693" y="2994"/>
                  </a:lnTo>
                  <a:lnTo>
                    <a:pt x="3693" y="2938"/>
                  </a:lnTo>
                  <a:lnTo>
                    <a:pt x="3078" y="2546"/>
                  </a:lnTo>
                  <a:lnTo>
                    <a:pt x="3106" y="2463"/>
                  </a:lnTo>
                  <a:lnTo>
                    <a:pt x="4029" y="2407"/>
                  </a:lnTo>
                  <a:lnTo>
                    <a:pt x="4225" y="2798"/>
                  </a:lnTo>
                  <a:lnTo>
                    <a:pt x="4392" y="2742"/>
                  </a:lnTo>
                  <a:lnTo>
                    <a:pt x="4253" y="2407"/>
                  </a:lnTo>
                  <a:lnTo>
                    <a:pt x="4504" y="2407"/>
                  </a:lnTo>
                  <a:lnTo>
                    <a:pt x="4588" y="2546"/>
                  </a:lnTo>
                  <a:lnTo>
                    <a:pt x="4672" y="2714"/>
                  </a:lnTo>
                  <a:lnTo>
                    <a:pt x="4812" y="2854"/>
                  </a:lnTo>
                  <a:lnTo>
                    <a:pt x="4868" y="2882"/>
                  </a:lnTo>
                  <a:lnTo>
                    <a:pt x="4924" y="2854"/>
                  </a:lnTo>
                  <a:lnTo>
                    <a:pt x="4952" y="2826"/>
                  </a:lnTo>
                  <a:lnTo>
                    <a:pt x="4980" y="2770"/>
                  </a:lnTo>
                  <a:lnTo>
                    <a:pt x="4924" y="2658"/>
                  </a:lnTo>
                  <a:lnTo>
                    <a:pt x="4812" y="2491"/>
                  </a:lnTo>
                  <a:lnTo>
                    <a:pt x="4728" y="2379"/>
                  </a:lnTo>
                  <a:lnTo>
                    <a:pt x="4868" y="2379"/>
                  </a:lnTo>
                  <a:lnTo>
                    <a:pt x="4868" y="2211"/>
                  </a:lnTo>
                  <a:lnTo>
                    <a:pt x="4700" y="2239"/>
                  </a:lnTo>
                  <a:lnTo>
                    <a:pt x="4700" y="2239"/>
                  </a:lnTo>
                  <a:lnTo>
                    <a:pt x="4784" y="2099"/>
                  </a:lnTo>
                  <a:lnTo>
                    <a:pt x="4896" y="1931"/>
                  </a:lnTo>
                  <a:lnTo>
                    <a:pt x="4924" y="1791"/>
                  </a:lnTo>
                  <a:lnTo>
                    <a:pt x="4924" y="1763"/>
                  </a:lnTo>
                  <a:lnTo>
                    <a:pt x="4868" y="1707"/>
                  </a:lnTo>
                  <a:lnTo>
                    <a:pt x="4812" y="1707"/>
                  </a:lnTo>
                  <a:lnTo>
                    <a:pt x="4756" y="1763"/>
                  </a:lnTo>
                  <a:lnTo>
                    <a:pt x="4644" y="1903"/>
                  </a:lnTo>
                  <a:lnTo>
                    <a:pt x="4560" y="2071"/>
                  </a:lnTo>
                  <a:lnTo>
                    <a:pt x="4476" y="2239"/>
                  </a:lnTo>
                  <a:lnTo>
                    <a:pt x="4253" y="2239"/>
                  </a:lnTo>
                  <a:lnTo>
                    <a:pt x="4336" y="1931"/>
                  </a:lnTo>
                  <a:lnTo>
                    <a:pt x="4197" y="1875"/>
                  </a:lnTo>
                  <a:lnTo>
                    <a:pt x="4029" y="2267"/>
                  </a:lnTo>
                  <a:lnTo>
                    <a:pt x="3134" y="2295"/>
                  </a:lnTo>
                  <a:lnTo>
                    <a:pt x="3078" y="2211"/>
                  </a:lnTo>
                  <a:lnTo>
                    <a:pt x="3665" y="1763"/>
                  </a:lnTo>
                  <a:lnTo>
                    <a:pt x="3693" y="1791"/>
                  </a:lnTo>
                  <a:lnTo>
                    <a:pt x="3693" y="1763"/>
                  </a:lnTo>
                  <a:lnTo>
                    <a:pt x="3637" y="1707"/>
                  </a:lnTo>
                  <a:lnTo>
                    <a:pt x="3609" y="1651"/>
                  </a:lnTo>
                  <a:lnTo>
                    <a:pt x="3581" y="1651"/>
                  </a:lnTo>
                  <a:lnTo>
                    <a:pt x="3581" y="1679"/>
                  </a:lnTo>
                  <a:lnTo>
                    <a:pt x="2938" y="1987"/>
                  </a:lnTo>
                  <a:lnTo>
                    <a:pt x="2882" y="1903"/>
                  </a:lnTo>
                  <a:lnTo>
                    <a:pt x="3273" y="1092"/>
                  </a:lnTo>
                  <a:lnTo>
                    <a:pt x="3665" y="1092"/>
                  </a:lnTo>
                  <a:lnTo>
                    <a:pt x="3693" y="924"/>
                  </a:lnTo>
                  <a:lnTo>
                    <a:pt x="3385" y="896"/>
                  </a:lnTo>
                  <a:lnTo>
                    <a:pt x="3469" y="672"/>
                  </a:lnTo>
                  <a:lnTo>
                    <a:pt x="3665" y="700"/>
                  </a:lnTo>
                  <a:lnTo>
                    <a:pt x="3861" y="672"/>
                  </a:lnTo>
                  <a:lnTo>
                    <a:pt x="4029" y="644"/>
                  </a:lnTo>
                  <a:lnTo>
                    <a:pt x="4085" y="588"/>
                  </a:lnTo>
                  <a:lnTo>
                    <a:pt x="4113" y="532"/>
                  </a:lnTo>
                  <a:lnTo>
                    <a:pt x="4113" y="504"/>
                  </a:lnTo>
                  <a:lnTo>
                    <a:pt x="4057" y="448"/>
                  </a:lnTo>
                  <a:lnTo>
                    <a:pt x="3749" y="448"/>
                  </a:lnTo>
                  <a:lnTo>
                    <a:pt x="3581" y="476"/>
                  </a:lnTo>
                  <a:lnTo>
                    <a:pt x="3581" y="476"/>
                  </a:lnTo>
                  <a:lnTo>
                    <a:pt x="3637" y="336"/>
                  </a:lnTo>
                  <a:lnTo>
                    <a:pt x="3525" y="280"/>
                  </a:lnTo>
                  <a:lnTo>
                    <a:pt x="3441" y="420"/>
                  </a:lnTo>
                  <a:lnTo>
                    <a:pt x="3385" y="252"/>
                  </a:lnTo>
                  <a:lnTo>
                    <a:pt x="3301" y="113"/>
                  </a:lnTo>
                  <a:lnTo>
                    <a:pt x="3189"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0"/>
            <p:cNvSpPr/>
            <p:nvPr/>
          </p:nvSpPr>
          <p:spPr>
            <a:xfrm>
              <a:off x="3070859" y="3479139"/>
              <a:ext cx="165707" cy="169234"/>
            </a:xfrm>
            <a:custGeom>
              <a:rect b="b" l="l" r="r" t="t"/>
              <a:pathLst>
                <a:path extrusionOk="0" h="2687" w="2631">
                  <a:moveTo>
                    <a:pt x="1343" y="1092"/>
                  </a:moveTo>
                  <a:lnTo>
                    <a:pt x="1427" y="1148"/>
                  </a:lnTo>
                  <a:lnTo>
                    <a:pt x="1343" y="1203"/>
                  </a:lnTo>
                  <a:lnTo>
                    <a:pt x="1259" y="1120"/>
                  </a:lnTo>
                  <a:lnTo>
                    <a:pt x="1343" y="1092"/>
                  </a:lnTo>
                  <a:close/>
                  <a:moveTo>
                    <a:pt x="1204" y="1148"/>
                  </a:moveTo>
                  <a:lnTo>
                    <a:pt x="1231" y="1259"/>
                  </a:lnTo>
                  <a:lnTo>
                    <a:pt x="1120" y="1287"/>
                  </a:lnTo>
                  <a:lnTo>
                    <a:pt x="1120" y="1203"/>
                  </a:lnTo>
                  <a:lnTo>
                    <a:pt x="1204" y="1148"/>
                  </a:lnTo>
                  <a:close/>
                  <a:moveTo>
                    <a:pt x="1455" y="1176"/>
                  </a:moveTo>
                  <a:lnTo>
                    <a:pt x="1539" y="1231"/>
                  </a:lnTo>
                  <a:lnTo>
                    <a:pt x="1539" y="1315"/>
                  </a:lnTo>
                  <a:lnTo>
                    <a:pt x="1455" y="1259"/>
                  </a:lnTo>
                  <a:lnTo>
                    <a:pt x="1455" y="1176"/>
                  </a:lnTo>
                  <a:close/>
                  <a:moveTo>
                    <a:pt x="1120" y="1343"/>
                  </a:moveTo>
                  <a:lnTo>
                    <a:pt x="1204" y="1371"/>
                  </a:lnTo>
                  <a:lnTo>
                    <a:pt x="1204" y="1511"/>
                  </a:lnTo>
                  <a:lnTo>
                    <a:pt x="1092" y="1455"/>
                  </a:lnTo>
                  <a:lnTo>
                    <a:pt x="1120" y="1343"/>
                  </a:lnTo>
                  <a:close/>
                  <a:moveTo>
                    <a:pt x="1539" y="1371"/>
                  </a:moveTo>
                  <a:lnTo>
                    <a:pt x="1539" y="1455"/>
                  </a:lnTo>
                  <a:lnTo>
                    <a:pt x="1455" y="1511"/>
                  </a:lnTo>
                  <a:lnTo>
                    <a:pt x="1427" y="1399"/>
                  </a:lnTo>
                  <a:lnTo>
                    <a:pt x="1539" y="1371"/>
                  </a:lnTo>
                  <a:close/>
                  <a:moveTo>
                    <a:pt x="1315" y="1455"/>
                  </a:moveTo>
                  <a:lnTo>
                    <a:pt x="1399" y="1511"/>
                  </a:lnTo>
                  <a:lnTo>
                    <a:pt x="1315" y="1567"/>
                  </a:lnTo>
                  <a:lnTo>
                    <a:pt x="1231" y="1511"/>
                  </a:lnTo>
                  <a:lnTo>
                    <a:pt x="1315" y="1455"/>
                  </a:lnTo>
                  <a:close/>
                  <a:moveTo>
                    <a:pt x="1092" y="1"/>
                  </a:moveTo>
                  <a:lnTo>
                    <a:pt x="1092" y="28"/>
                  </a:lnTo>
                  <a:lnTo>
                    <a:pt x="1092" y="56"/>
                  </a:lnTo>
                  <a:lnTo>
                    <a:pt x="1092" y="84"/>
                  </a:lnTo>
                  <a:lnTo>
                    <a:pt x="1176" y="168"/>
                  </a:lnTo>
                  <a:lnTo>
                    <a:pt x="1343" y="280"/>
                  </a:lnTo>
                  <a:lnTo>
                    <a:pt x="1343" y="392"/>
                  </a:lnTo>
                  <a:lnTo>
                    <a:pt x="1148" y="336"/>
                  </a:lnTo>
                  <a:lnTo>
                    <a:pt x="1120" y="420"/>
                  </a:lnTo>
                  <a:lnTo>
                    <a:pt x="1315" y="532"/>
                  </a:lnTo>
                  <a:lnTo>
                    <a:pt x="1287" y="1008"/>
                  </a:lnTo>
                  <a:lnTo>
                    <a:pt x="1231" y="1036"/>
                  </a:lnTo>
                  <a:lnTo>
                    <a:pt x="1036" y="700"/>
                  </a:lnTo>
                  <a:lnTo>
                    <a:pt x="1036" y="672"/>
                  </a:lnTo>
                  <a:lnTo>
                    <a:pt x="1008" y="700"/>
                  </a:lnTo>
                  <a:lnTo>
                    <a:pt x="980" y="728"/>
                  </a:lnTo>
                  <a:lnTo>
                    <a:pt x="1120" y="1092"/>
                  </a:lnTo>
                  <a:lnTo>
                    <a:pt x="1064" y="1120"/>
                  </a:lnTo>
                  <a:lnTo>
                    <a:pt x="644" y="868"/>
                  </a:lnTo>
                  <a:lnTo>
                    <a:pt x="672" y="644"/>
                  </a:lnTo>
                  <a:lnTo>
                    <a:pt x="588" y="616"/>
                  </a:lnTo>
                  <a:lnTo>
                    <a:pt x="532" y="784"/>
                  </a:lnTo>
                  <a:lnTo>
                    <a:pt x="448" y="728"/>
                  </a:lnTo>
                  <a:lnTo>
                    <a:pt x="448" y="504"/>
                  </a:lnTo>
                  <a:lnTo>
                    <a:pt x="448" y="420"/>
                  </a:lnTo>
                  <a:lnTo>
                    <a:pt x="420" y="392"/>
                  </a:lnTo>
                  <a:lnTo>
                    <a:pt x="392" y="364"/>
                  </a:lnTo>
                  <a:lnTo>
                    <a:pt x="364" y="364"/>
                  </a:lnTo>
                  <a:lnTo>
                    <a:pt x="336" y="392"/>
                  </a:lnTo>
                  <a:lnTo>
                    <a:pt x="336" y="476"/>
                  </a:lnTo>
                  <a:lnTo>
                    <a:pt x="336" y="672"/>
                  </a:lnTo>
                  <a:lnTo>
                    <a:pt x="252" y="616"/>
                  </a:lnTo>
                  <a:lnTo>
                    <a:pt x="224" y="672"/>
                  </a:lnTo>
                  <a:lnTo>
                    <a:pt x="280" y="728"/>
                  </a:lnTo>
                  <a:lnTo>
                    <a:pt x="112" y="784"/>
                  </a:lnTo>
                  <a:lnTo>
                    <a:pt x="56" y="840"/>
                  </a:lnTo>
                  <a:lnTo>
                    <a:pt x="56" y="868"/>
                  </a:lnTo>
                  <a:lnTo>
                    <a:pt x="56" y="896"/>
                  </a:lnTo>
                  <a:lnTo>
                    <a:pt x="84" y="924"/>
                  </a:lnTo>
                  <a:lnTo>
                    <a:pt x="112" y="924"/>
                  </a:lnTo>
                  <a:lnTo>
                    <a:pt x="196" y="896"/>
                  </a:lnTo>
                  <a:lnTo>
                    <a:pt x="392" y="784"/>
                  </a:lnTo>
                  <a:lnTo>
                    <a:pt x="504" y="868"/>
                  </a:lnTo>
                  <a:lnTo>
                    <a:pt x="336" y="980"/>
                  </a:lnTo>
                  <a:lnTo>
                    <a:pt x="392" y="1036"/>
                  </a:lnTo>
                  <a:lnTo>
                    <a:pt x="588" y="924"/>
                  </a:lnTo>
                  <a:lnTo>
                    <a:pt x="1008" y="1203"/>
                  </a:lnTo>
                  <a:lnTo>
                    <a:pt x="1008" y="1259"/>
                  </a:lnTo>
                  <a:lnTo>
                    <a:pt x="616" y="1259"/>
                  </a:lnTo>
                  <a:lnTo>
                    <a:pt x="616" y="1287"/>
                  </a:lnTo>
                  <a:lnTo>
                    <a:pt x="616" y="1315"/>
                  </a:lnTo>
                  <a:lnTo>
                    <a:pt x="644" y="1315"/>
                  </a:lnTo>
                  <a:lnTo>
                    <a:pt x="1008" y="1371"/>
                  </a:lnTo>
                  <a:lnTo>
                    <a:pt x="1008" y="1455"/>
                  </a:lnTo>
                  <a:lnTo>
                    <a:pt x="560" y="1679"/>
                  </a:lnTo>
                  <a:lnTo>
                    <a:pt x="364" y="1567"/>
                  </a:lnTo>
                  <a:lnTo>
                    <a:pt x="308" y="1623"/>
                  </a:lnTo>
                  <a:lnTo>
                    <a:pt x="448" y="1735"/>
                  </a:lnTo>
                  <a:lnTo>
                    <a:pt x="336" y="1791"/>
                  </a:lnTo>
                  <a:lnTo>
                    <a:pt x="168" y="1679"/>
                  </a:lnTo>
                  <a:lnTo>
                    <a:pt x="84" y="1651"/>
                  </a:lnTo>
                  <a:lnTo>
                    <a:pt x="1" y="1651"/>
                  </a:lnTo>
                  <a:lnTo>
                    <a:pt x="1" y="1679"/>
                  </a:lnTo>
                  <a:lnTo>
                    <a:pt x="1" y="1707"/>
                  </a:lnTo>
                  <a:lnTo>
                    <a:pt x="56" y="1763"/>
                  </a:lnTo>
                  <a:lnTo>
                    <a:pt x="224" y="1847"/>
                  </a:lnTo>
                  <a:lnTo>
                    <a:pt x="140" y="1903"/>
                  </a:lnTo>
                  <a:lnTo>
                    <a:pt x="196" y="1959"/>
                  </a:lnTo>
                  <a:lnTo>
                    <a:pt x="252" y="1931"/>
                  </a:lnTo>
                  <a:lnTo>
                    <a:pt x="224" y="2099"/>
                  </a:lnTo>
                  <a:lnTo>
                    <a:pt x="252" y="2183"/>
                  </a:lnTo>
                  <a:lnTo>
                    <a:pt x="252" y="2211"/>
                  </a:lnTo>
                  <a:lnTo>
                    <a:pt x="308" y="2211"/>
                  </a:lnTo>
                  <a:lnTo>
                    <a:pt x="336" y="2183"/>
                  </a:lnTo>
                  <a:lnTo>
                    <a:pt x="364" y="2071"/>
                  </a:lnTo>
                  <a:lnTo>
                    <a:pt x="364" y="1875"/>
                  </a:lnTo>
                  <a:lnTo>
                    <a:pt x="476" y="1819"/>
                  </a:lnTo>
                  <a:lnTo>
                    <a:pt x="504" y="2015"/>
                  </a:lnTo>
                  <a:lnTo>
                    <a:pt x="588" y="1987"/>
                  </a:lnTo>
                  <a:lnTo>
                    <a:pt x="588" y="1763"/>
                  </a:lnTo>
                  <a:lnTo>
                    <a:pt x="1064" y="1539"/>
                  </a:lnTo>
                  <a:lnTo>
                    <a:pt x="1092" y="1567"/>
                  </a:lnTo>
                  <a:lnTo>
                    <a:pt x="896" y="1875"/>
                  </a:lnTo>
                  <a:lnTo>
                    <a:pt x="896" y="1903"/>
                  </a:lnTo>
                  <a:lnTo>
                    <a:pt x="924" y="1903"/>
                  </a:lnTo>
                  <a:lnTo>
                    <a:pt x="952" y="1931"/>
                  </a:lnTo>
                  <a:lnTo>
                    <a:pt x="1204" y="1623"/>
                  </a:lnTo>
                  <a:lnTo>
                    <a:pt x="1259" y="1651"/>
                  </a:lnTo>
                  <a:lnTo>
                    <a:pt x="1231" y="2183"/>
                  </a:lnTo>
                  <a:lnTo>
                    <a:pt x="1036" y="2267"/>
                  </a:lnTo>
                  <a:lnTo>
                    <a:pt x="1036" y="2351"/>
                  </a:lnTo>
                  <a:lnTo>
                    <a:pt x="1231" y="2295"/>
                  </a:lnTo>
                  <a:lnTo>
                    <a:pt x="1231" y="2434"/>
                  </a:lnTo>
                  <a:lnTo>
                    <a:pt x="1036" y="2518"/>
                  </a:lnTo>
                  <a:lnTo>
                    <a:pt x="952" y="2574"/>
                  </a:lnTo>
                  <a:lnTo>
                    <a:pt x="952" y="2602"/>
                  </a:lnTo>
                  <a:lnTo>
                    <a:pt x="952" y="2630"/>
                  </a:lnTo>
                  <a:lnTo>
                    <a:pt x="952" y="2658"/>
                  </a:lnTo>
                  <a:lnTo>
                    <a:pt x="1064" y="2658"/>
                  </a:lnTo>
                  <a:lnTo>
                    <a:pt x="1231" y="2546"/>
                  </a:lnTo>
                  <a:lnTo>
                    <a:pt x="1204" y="2630"/>
                  </a:lnTo>
                  <a:lnTo>
                    <a:pt x="1287" y="2630"/>
                  </a:lnTo>
                  <a:lnTo>
                    <a:pt x="1287" y="2546"/>
                  </a:lnTo>
                  <a:lnTo>
                    <a:pt x="1455" y="2658"/>
                  </a:lnTo>
                  <a:lnTo>
                    <a:pt x="1511" y="2686"/>
                  </a:lnTo>
                  <a:lnTo>
                    <a:pt x="1539" y="2686"/>
                  </a:lnTo>
                  <a:lnTo>
                    <a:pt x="1567" y="2658"/>
                  </a:lnTo>
                  <a:lnTo>
                    <a:pt x="1567" y="2630"/>
                  </a:lnTo>
                  <a:lnTo>
                    <a:pt x="1567" y="2602"/>
                  </a:lnTo>
                  <a:lnTo>
                    <a:pt x="1483" y="2546"/>
                  </a:lnTo>
                  <a:lnTo>
                    <a:pt x="1315" y="2434"/>
                  </a:lnTo>
                  <a:lnTo>
                    <a:pt x="1315" y="2323"/>
                  </a:lnTo>
                  <a:lnTo>
                    <a:pt x="1483" y="2378"/>
                  </a:lnTo>
                  <a:lnTo>
                    <a:pt x="1511" y="2295"/>
                  </a:lnTo>
                  <a:lnTo>
                    <a:pt x="1315" y="2183"/>
                  </a:lnTo>
                  <a:lnTo>
                    <a:pt x="1343" y="1651"/>
                  </a:lnTo>
                  <a:lnTo>
                    <a:pt x="1427" y="1623"/>
                  </a:lnTo>
                  <a:lnTo>
                    <a:pt x="1623" y="1959"/>
                  </a:lnTo>
                  <a:lnTo>
                    <a:pt x="1623" y="1987"/>
                  </a:lnTo>
                  <a:lnTo>
                    <a:pt x="1651" y="1959"/>
                  </a:lnTo>
                  <a:lnTo>
                    <a:pt x="1679" y="1931"/>
                  </a:lnTo>
                  <a:lnTo>
                    <a:pt x="1539" y="1567"/>
                  </a:lnTo>
                  <a:lnTo>
                    <a:pt x="1567" y="1567"/>
                  </a:lnTo>
                  <a:lnTo>
                    <a:pt x="1987" y="1847"/>
                  </a:lnTo>
                  <a:lnTo>
                    <a:pt x="1959" y="2071"/>
                  </a:lnTo>
                  <a:lnTo>
                    <a:pt x="2043" y="2099"/>
                  </a:lnTo>
                  <a:lnTo>
                    <a:pt x="2099" y="1903"/>
                  </a:lnTo>
                  <a:lnTo>
                    <a:pt x="2211" y="1959"/>
                  </a:lnTo>
                  <a:lnTo>
                    <a:pt x="2183" y="2183"/>
                  </a:lnTo>
                  <a:lnTo>
                    <a:pt x="2211" y="2267"/>
                  </a:lnTo>
                  <a:lnTo>
                    <a:pt x="2211" y="2295"/>
                  </a:lnTo>
                  <a:lnTo>
                    <a:pt x="2239" y="2323"/>
                  </a:lnTo>
                  <a:lnTo>
                    <a:pt x="2267" y="2323"/>
                  </a:lnTo>
                  <a:lnTo>
                    <a:pt x="2295" y="2295"/>
                  </a:lnTo>
                  <a:lnTo>
                    <a:pt x="2323" y="2211"/>
                  </a:lnTo>
                  <a:lnTo>
                    <a:pt x="2295" y="2043"/>
                  </a:lnTo>
                  <a:lnTo>
                    <a:pt x="2379" y="2071"/>
                  </a:lnTo>
                  <a:lnTo>
                    <a:pt x="2434" y="2015"/>
                  </a:lnTo>
                  <a:lnTo>
                    <a:pt x="2351" y="1959"/>
                  </a:lnTo>
                  <a:lnTo>
                    <a:pt x="2518" y="1903"/>
                  </a:lnTo>
                  <a:lnTo>
                    <a:pt x="2574" y="1847"/>
                  </a:lnTo>
                  <a:lnTo>
                    <a:pt x="2602" y="1819"/>
                  </a:lnTo>
                  <a:lnTo>
                    <a:pt x="2574" y="1791"/>
                  </a:lnTo>
                  <a:lnTo>
                    <a:pt x="2546" y="1763"/>
                  </a:lnTo>
                  <a:lnTo>
                    <a:pt x="2518" y="1763"/>
                  </a:lnTo>
                  <a:lnTo>
                    <a:pt x="2434" y="1791"/>
                  </a:lnTo>
                  <a:lnTo>
                    <a:pt x="2239" y="1903"/>
                  </a:lnTo>
                  <a:lnTo>
                    <a:pt x="2155" y="1847"/>
                  </a:lnTo>
                  <a:lnTo>
                    <a:pt x="2295" y="1735"/>
                  </a:lnTo>
                  <a:lnTo>
                    <a:pt x="2239" y="1651"/>
                  </a:lnTo>
                  <a:lnTo>
                    <a:pt x="2043" y="1763"/>
                  </a:lnTo>
                  <a:lnTo>
                    <a:pt x="1623" y="1483"/>
                  </a:lnTo>
                  <a:lnTo>
                    <a:pt x="1623" y="1399"/>
                  </a:lnTo>
                  <a:lnTo>
                    <a:pt x="2043" y="1399"/>
                  </a:lnTo>
                  <a:lnTo>
                    <a:pt x="2043" y="1371"/>
                  </a:lnTo>
                  <a:lnTo>
                    <a:pt x="2043" y="1343"/>
                  </a:lnTo>
                  <a:lnTo>
                    <a:pt x="2015" y="1343"/>
                  </a:lnTo>
                  <a:lnTo>
                    <a:pt x="1623" y="1287"/>
                  </a:lnTo>
                  <a:lnTo>
                    <a:pt x="1651" y="1231"/>
                  </a:lnTo>
                  <a:lnTo>
                    <a:pt x="2071" y="1008"/>
                  </a:lnTo>
                  <a:lnTo>
                    <a:pt x="2267" y="1148"/>
                  </a:lnTo>
                  <a:lnTo>
                    <a:pt x="2323" y="1092"/>
                  </a:lnTo>
                  <a:lnTo>
                    <a:pt x="2183" y="952"/>
                  </a:lnTo>
                  <a:lnTo>
                    <a:pt x="2295" y="896"/>
                  </a:lnTo>
                  <a:lnTo>
                    <a:pt x="2462" y="1008"/>
                  </a:lnTo>
                  <a:lnTo>
                    <a:pt x="2546" y="1036"/>
                  </a:lnTo>
                  <a:lnTo>
                    <a:pt x="2630" y="1036"/>
                  </a:lnTo>
                  <a:lnTo>
                    <a:pt x="2630" y="1008"/>
                  </a:lnTo>
                  <a:lnTo>
                    <a:pt x="2630" y="980"/>
                  </a:lnTo>
                  <a:lnTo>
                    <a:pt x="2574" y="924"/>
                  </a:lnTo>
                  <a:lnTo>
                    <a:pt x="2406" y="840"/>
                  </a:lnTo>
                  <a:lnTo>
                    <a:pt x="2490" y="812"/>
                  </a:lnTo>
                  <a:lnTo>
                    <a:pt x="2434" y="728"/>
                  </a:lnTo>
                  <a:lnTo>
                    <a:pt x="2379" y="756"/>
                  </a:lnTo>
                  <a:lnTo>
                    <a:pt x="2406" y="588"/>
                  </a:lnTo>
                  <a:lnTo>
                    <a:pt x="2379" y="504"/>
                  </a:lnTo>
                  <a:lnTo>
                    <a:pt x="2351" y="476"/>
                  </a:lnTo>
                  <a:lnTo>
                    <a:pt x="2295" y="476"/>
                  </a:lnTo>
                  <a:lnTo>
                    <a:pt x="2295" y="532"/>
                  </a:lnTo>
                  <a:lnTo>
                    <a:pt x="2267" y="616"/>
                  </a:lnTo>
                  <a:lnTo>
                    <a:pt x="2267" y="812"/>
                  </a:lnTo>
                  <a:lnTo>
                    <a:pt x="2155" y="868"/>
                  </a:lnTo>
                  <a:lnTo>
                    <a:pt x="2127" y="700"/>
                  </a:lnTo>
                  <a:lnTo>
                    <a:pt x="2043" y="700"/>
                  </a:lnTo>
                  <a:lnTo>
                    <a:pt x="2043" y="924"/>
                  </a:lnTo>
                  <a:lnTo>
                    <a:pt x="1595" y="1148"/>
                  </a:lnTo>
                  <a:lnTo>
                    <a:pt x="1567" y="1120"/>
                  </a:lnTo>
                  <a:lnTo>
                    <a:pt x="1763" y="784"/>
                  </a:lnTo>
                  <a:lnTo>
                    <a:pt x="1763" y="756"/>
                  </a:lnTo>
                  <a:lnTo>
                    <a:pt x="1735" y="756"/>
                  </a:lnTo>
                  <a:lnTo>
                    <a:pt x="1707" y="728"/>
                  </a:lnTo>
                  <a:lnTo>
                    <a:pt x="1455" y="1036"/>
                  </a:lnTo>
                  <a:lnTo>
                    <a:pt x="1399" y="1008"/>
                  </a:lnTo>
                  <a:lnTo>
                    <a:pt x="1399" y="532"/>
                  </a:lnTo>
                  <a:lnTo>
                    <a:pt x="1623" y="420"/>
                  </a:lnTo>
                  <a:lnTo>
                    <a:pt x="1595" y="336"/>
                  </a:lnTo>
                  <a:lnTo>
                    <a:pt x="1427" y="392"/>
                  </a:lnTo>
                  <a:lnTo>
                    <a:pt x="1427" y="280"/>
                  </a:lnTo>
                  <a:lnTo>
                    <a:pt x="1595" y="196"/>
                  </a:lnTo>
                  <a:lnTo>
                    <a:pt x="1679" y="140"/>
                  </a:lnTo>
                  <a:lnTo>
                    <a:pt x="1707" y="84"/>
                  </a:lnTo>
                  <a:lnTo>
                    <a:pt x="1707" y="56"/>
                  </a:lnTo>
                  <a:lnTo>
                    <a:pt x="1679" y="56"/>
                  </a:lnTo>
                  <a:lnTo>
                    <a:pt x="1651" y="28"/>
                  </a:lnTo>
                  <a:lnTo>
                    <a:pt x="1595" y="56"/>
                  </a:lnTo>
                  <a:lnTo>
                    <a:pt x="1427" y="168"/>
                  </a:lnTo>
                  <a:lnTo>
                    <a:pt x="1427" y="56"/>
                  </a:lnTo>
                  <a:lnTo>
                    <a:pt x="1343" y="56"/>
                  </a:lnTo>
                  <a:lnTo>
                    <a:pt x="1343" y="140"/>
                  </a:lnTo>
                  <a:lnTo>
                    <a:pt x="1204" y="28"/>
                  </a:lnTo>
                  <a:lnTo>
                    <a:pt x="1120"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0"/>
            <p:cNvSpPr/>
            <p:nvPr/>
          </p:nvSpPr>
          <p:spPr>
            <a:xfrm>
              <a:off x="2663866" y="2286250"/>
              <a:ext cx="181516" cy="183342"/>
            </a:xfrm>
            <a:custGeom>
              <a:rect b="b" l="l" r="r" t="t"/>
              <a:pathLst>
                <a:path extrusionOk="0" h="2911" w="2882">
                  <a:moveTo>
                    <a:pt x="1371" y="1176"/>
                  </a:moveTo>
                  <a:lnTo>
                    <a:pt x="1483" y="1232"/>
                  </a:lnTo>
                  <a:lnTo>
                    <a:pt x="1399" y="1287"/>
                  </a:lnTo>
                  <a:lnTo>
                    <a:pt x="1315" y="1260"/>
                  </a:lnTo>
                  <a:lnTo>
                    <a:pt x="1371" y="1176"/>
                  </a:lnTo>
                  <a:close/>
                  <a:moveTo>
                    <a:pt x="1511" y="1232"/>
                  </a:moveTo>
                  <a:lnTo>
                    <a:pt x="1623" y="1287"/>
                  </a:lnTo>
                  <a:lnTo>
                    <a:pt x="1651" y="1371"/>
                  </a:lnTo>
                  <a:lnTo>
                    <a:pt x="1539" y="1343"/>
                  </a:lnTo>
                  <a:lnTo>
                    <a:pt x="1511" y="1232"/>
                  </a:lnTo>
                  <a:close/>
                  <a:moveTo>
                    <a:pt x="1259" y="1287"/>
                  </a:moveTo>
                  <a:lnTo>
                    <a:pt x="1287" y="1371"/>
                  </a:lnTo>
                  <a:lnTo>
                    <a:pt x="1203" y="1455"/>
                  </a:lnTo>
                  <a:lnTo>
                    <a:pt x="1175" y="1343"/>
                  </a:lnTo>
                  <a:lnTo>
                    <a:pt x="1259" y="1287"/>
                  </a:lnTo>
                  <a:close/>
                  <a:moveTo>
                    <a:pt x="1651" y="1427"/>
                  </a:moveTo>
                  <a:lnTo>
                    <a:pt x="1679" y="1539"/>
                  </a:lnTo>
                  <a:lnTo>
                    <a:pt x="1595" y="1595"/>
                  </a:lnTo>
                  <a:lnTo>
                    <a:pt x="1539" y="1483"/>
                  </a:lnTo>
                  <a:lnTo>
                    <a:pt x="1651" y="1427"/>
                  </a:lnTo>
                  <a:close/>
                  <a:moveTo>
                    <a:pt x="1203" y="1483"/>
                  </a:moveTo>
                  <a:lnTo>
                    <a:pt x="1315" y="1511"/>
                  </a:lnTo>
                  <a:lnTo>
                    <a:pt x="1315" y="1651"/>
                  </a:lnTo>
                  <a:lnTo>
                    <a:pt x="1231" y="1595"/>
                  </a:lnTo>
                  <a:lnTo>
                    <a:pt x="1203" y="1483"/>
                  </a:lnTo>
                  <a:close/>
                  <a:moveTo>
                    <a:pt x="1455" y="1567"/>
                  </a:moveTo>
                  <a:lnTo>
                    <a:pt x="1567" y="1623"/>
                  </a:lnTo>
                  <a:lnTo>
                    <a:pt x="1455" y="1707"/>
                  </a:lnTo>
                  <a:lnTo>
                    <a:pt x="1343" y="1651"/>
                  </a:lnTo>
                  <a:lnTo>
                    <a:pt x="1455" y="1567"/>
                  </a:lnTo>
                  <a:close/>
                  <a:moveTo>
                    <a:pt x="1483" y="1"/>
                  </a:moveTo>
                  <a:lnTo>
                    <a:pt x="1399" y="57"/>
                  </a:lnTo>
                  <a:lnTo>
                    <a:pt x="1259" y="168"/>
                  </a:lnTo>
                  <a:lnTo>
                    <a:pt x="1259" y="85"/>
                  </a:lnTo>
                  <a:lnTo>
                    <a:pt x="1175" y="112"/>
                  </a:lnTo>
                  <a:lnTo>
                    <a:pt x="1175" y="196"/>
                  </a:lnTo>
                  <a:lnTo>
                    <a:pt x="1007" y="112"/>
                  </a:lnTo>
                  <a:lnTo>
                    <a:pt x="923" y="85"/>
                  </a:lnTo>
                  <a:lnTo>
                    <a:pt x="895" y="112"/>
                  </a:lnTo>
                  <a:lnTo>
                    <a:pt x="867" y="140"/>
                  </a:lnTo>
                  <a:lnTo>
                    <a:pt x="895" y="168"/>
                  </a:lnTo>
                  <a:lnTo>
                    <a:pt x="895" y="196"/>
                  </a:lnTo>
                  <a:lnTo>
                    <a:pt x="1007" y="252"/>
                  </a:lnTo>
                  <a:lnTo>
                    <a:pt x="1203" y="336"/>
                  </a:lnTo>
                  <a:lnTo>
                    <a:pt x="1231" y="448"/>
                  </a:lnTo>
                  <a:lnTo>
                    <a:pt x="1035" y="420"/>
                  </a:lnTo>
                  <a:lnTo>
                    <a:pt x="1035" y="504"/>
                  </a:lnTo>
                  <a:lnTo>
                    <a:pt x="1259" y="588"/>
                  </a:lnTo>
                  <a:lnTo>
                    <a:pt x="1315" y="1092"/>
                  </a:lnTo>
                  <a:lnTo>
                    <a:pt x="1287" y="1148"/>
                  </a:lnTo>
                  <a:lnTo>
                    <a:pt x="1007" y="812"/>
                  </a:lnTo>
                  <a:lnTo>
                    <a:pt x="979" y="812"/>
                  </a:lnTo>
                  <a:lnTo>
                    <a:pt x="951" y="840"/>
                  </a:lnTo>
                  <a:lnTo>
                    <a:pt x="923" y="868"/>
                  </a:lnTo>
                  <a:lnTo>
                    <a:pt x="951" y="868"/>
                  </a:lnTo>
                  <a:lnTo>
                    <a:pt x="1175" y="1232"/>
                  </a:lnTo>
                  <a:lnTo>
                    <a:pt x="1119" y="1260"/>
                  </a:lnTo>
                  <a:lnTo>
                    <a:pt x="615" y="1092"/>
                  </a:lnTo>
                  <a:lnTo>
                    <a:pt x="615" y="868"/>
                  </a:lnTo>
                  <a:lnTo>
                    <a:pt x="504" y="840"/>
                  </a:lnTo>
                  <a:lnTo>
                    <a:pt x="504" y="1036"/>
                  </a:lnTo>
                  <a:lnTo>
                    <a:pt x="392" y="1008"/>
                  </a:lnTo>
                  <a:lnTo>
                    <a:pt x="364" y="784"/>
                  </a:lnTo>
                  <a:lnTo>
                    <a:pt x="308" y="672"/>
                  </a:lnTo>
                  <a:lnTo>
                    <a:pt x="280" y="644"/>
                  </a:lnTo>
                  <a:lnTo>
                    <a:pt x="224" y="644"/>
                  </a:lnTo>
                  <a:lnTo>
                    <a:pt x="224" y="672"/>
                  </a:lnTo>
                  <a:lnTo>
                    <a:pt x="224" y="756"/>
                  </a:lnTo>
                  <a:lnTo>
                    <a:pt x="252" y="952"/>
                  </a:lnTo>
                  <a:lnTo>
                    <a:pt x="168" y="924"/>
                  </a:lnTo>
                  <a:lnTo>
                    <a:pt x="140" y="1008"/>
                  </a:lnTo>
                  <a:lnTo>
                    <a:pt x="224" y="1036"/>
                  </a:lnTo>
                  <a:lnTo>
                    <a:pt x="56" y="1148"/>
                  </a:lnTo>
                  <a:lnTo>
                    <a:pt x="28" y="1204"/>
                  </a:lnTo>
                  <a:lnTo>
                    <a:pt x="0" y="1232"/>
                  </a:lnTo>
                  <a:lnTo>
                    <a:pt x="28" y="1260"/>
                  </a:lnTo>
                  <a:lnTo>
                    <a:pt x="56" y="1287"/>
                  </a:lnTo>
                  <a:lnTo>
                    <a:pt x="84" y="1287"/>
                  </a:lnTo>
                  <a:lnTo>
                    <a:pt x="196" y="1232"/>
                  </a:lnTo>
                  <a:lnTo>
                    <a:pt x="336" y="1092"/>
                  </a:lnTo>
                  <a:lnTo>
                    <a:pt x="476" y="1120"/>
                  </a:lnTo>
                  <a:lnTo>
                    <a:pt x="336" y="1287"/>
                  </a:lnTo>
                  <a:lnTo>
                    <a:pt x="420" y="1343"/>
                  </a:lnTo>
                  <a:lnTo>
                    <a:pt x="588" y="1176"/>
                  </a:lnTo>
                  <a:lnTo>
                    <a:pt x="1063" y="1371"/>
                  </a:lnTo>
                  <a:lnTo>
                    <a:pt x="1091" y="1427"/>
                  </a:lnTo>
                  <a:lnTo>
                    <a:pt x="671" y="1539"/>
                  </a:lnTo>
                  <a:lnTo>
                    <a:pt x="671" y="1567"/>
                  </a:lnTo>
                  <a:lnTo>
                    <a:pt x="699" y="1595"/>
                  </a:lnTo>
                  <a:lnTo>
                    <a:pt x="1119" y="1567"/>
                  </a:lnTo>
                  <a:lnTo>
                    <a:pt x="1119" y="1651"/>
                  </a:lnTo>
                  <a:lnTo>
                    <a:pt x="727" y="1987"/>
                  </a:lnTo>
                  <a:lnTo>
                    <a:pt x="504" y="1875"/>
                  </a:lnTo>
                  <a:lnTo>
                    <a:pt x="448" y="1959"/>
                  </a:lnTo>
                  <a:lnTo>
                    <a:pt x="615" y="2071"/>
                  </a:lnTo>
                  <a:lnTo>
                    <a:pt x="532" y="2155"/>
                  </a:lnTo>
                  <a:lnTo>
                    <a:pt x="308" y="2071"/>
                  </a:lnTo>
                  <a:lnTo>
                    <a:pt x="224" y="2043"/>
                  </a:lnTo>
                  <a:lnTo>
                    <a:pt x="168" y="2043"/>
                  </a:lnTo>
                  <a:lnTo>
                    <a:pt x="140" y="2071"/>
                  </a:lnTo>
                  <a:lnTo>
                    <a:pt x="140" y="2099"/>
                  </a:lnTo>
                  <a:lnTo>
                    <a:pt x="168" y="2127"/>
                  </a:lnTo>
                  <a:lnTo>
                    <a:pt x="224" y="2183"/>
                  </a:lnTo>
                  <a:lnTo>
                    <a:pt x="420" y="2239"/>
                  </a:lnTo>
                  <a:lnTo>
                    <a:pt x="364" y="2295"/>
                  </a:lnTo>
                  <a:lnTo>
                    <a:pt x="392" y="2351"/>
                  </a:lnTo>
                  <a:lnTo>
                    <a:pt x="476" y="2295"/>
                  </a:lnTo>
                  <a:lnTo>
                    <a:pt x="476" y="2490"/>
                  </a:lnTo>
                  <a:lnTo>
                    <a:pt x="532" y="2574"/>
                  </a:lnTo>
                  <a:lnTo>
                    <a:pt x="588" y="2574"/>
                  </a:lnTo>
                  <a:lnTo>
                    <a:pt x="615" y="2518"/>
                  </a:lnTo>
                  <a:lnTo>
                    <a:pt x="615" y="2435"/>
                  </a:lnTo>
                  <a:lnTo>
                    <a:pt x="560" y="2211"/>
                  </a:lnTo>
                  <a:lnTo>
                    <a:pt x="671" y="2127"/>
                  </a:lnTo>
                  <a:lnTo>
                    <a:pt x="755" y="2323"/>
                  </a:lnTo>
                  <a:lnTo>
                    <a:pt x="839" y="2295"/>
                  </a:lnTo>
                  <a:lnTo>
                    <a:pt x="783" y="2043"/>
                  </a:lnTo>
                  <a:lnTo>
                    <a:pt x="1203" y="1707"/>
                  </a:lnTo>
                  <a:lnTo>
                    <a:pt x="1231" y="1735"/>
                  </a:lnTo>
                  <a:lnTo>
                    <a:pt x="1119" y="2127"/>
                  </a:lnTo>
                  <a:lnTo>
                    <a:pt x="1147" y="2127"/>
                  </a:lnTo>
                  <a:lnTo>
                    <a:pt x="1175" y="2155"/>
                  </a:lnTo>
                  <a:lnTo>
                    <a:pt x="1203" y="2127"/>
                  </a:lnTo>
                  <a:lnTo>
                    <a:pt x="1371" y="1763"/>
                  </a:lnTo>
                  <a:lnTo>
                    <a:pt x="1455" y="1791"/>
                  </a:lnTo>
                  <a:lnTo>
                    <a:pt x="1539" y="2351"/>
                  </a:lnTo>
                  <a:lnTo>
                    <a:pt x="1343" y="2490"/>
                  </a:lnTo>
                  <a:lnTo>
                    <a:pt x="1399" y="2574"/>
                  </a:lnTo>
                  <a:lnTo>
                    <a:pt x="1567" y="2462"/>
                  </a:lnTo>
                  <a:lnTo>
                    <a:pt x="1595" y="2602"/>
                  </a:lnTo>
                  <a:lnTo>
                    <a:pt x="1399" y="2742"/>
                  </a:lnTo>
                  <a:lnTo>
                    <a:pt x="1343" y="2826"/>
                  </a:lnTo>
                  <a:lnTo>
                    <a:pt x="1315" y="2854"/>
                  </a:lnTo>
                  <a:lnTo>
                    <a:pt x="1343" y="2882"/>
                  </a:lnTo>
                  <a:lnTo>
                    <a:pt x="1371" y="2910"/>
                  </a:lnTo>
                  <a:lnTo>
                    <a:pt x="1399" y="2910"/>
                  </a:lnTo>
                  <a:lnTo>
                    <a:pt x="1455" y="2854"/>
                  </a:lnTo>
                  <a:lnTo>
                    <a:pt x="1595" y="2714"/>
                  </a:lnTo>
                  <a:lnTo>
                    <a:pt x="1623" y="2826"/>
                  </a:lnTo>
                  <a:lnTo>
                    <a:pt x="1707" y="2798"/>
                  </a:lnTo>
                  <a:lnTo>
                    <a:pt x="1679" y="2714"/>
                  </a:lnTo>
                  <a:lnTo>
                    <a:pt x="1874" y="2798"/>
                  </a:lnTo>
                  <a:lnTo>
                    <a:pt x="1986" y="2798"/>
                  </a:lnTo>
                  <a:lnTo>
                    <a:pt x="1986" y="2770"/>
                  </a:lnTo>
                  <a:lnTo>
                    <a:pt x="1986" y="2742"/>
                  </a:lnTo>
                  <a:lnTo>
                    <a:pt x="1958" y="2714"/>
                  </a:lnTo>
                  <a:lnTo>
                    <a:pt x="1874" y="2658"/>
                  </a:lnTo>
                  <a:lnTo>
                    <a:pt x="1679" y="2574"/>
                  </a:lnTo>
                  <a:lnTo>
                    <a:pt x="1651" y="2462"/>
                  </a:lnTo>
                  <a:lnTo>
                    <a:pt x="1651" y="2462"/>
                  </a:lnTo>
                  <a:lnTo>
                    <a:pt x="1846" y="2490"/>
                  </a:lnTo>
                  <a:lnTo>
                    <a:pt x="1874" y="2379"/>
                  </a:lnTo>
                  <a:lnTo>
                    <a:pt x="1623" y="2323"/>
                  </a:lnTo>
                  <a:lnTo>
                    <a:pt x="1539" y="1763"/>
                  </a:lnTo>
                  <a:lnTo>
                    <a:pt x="1567" y="1735"/>
                  </a:lnTo>
                  <a:lnTo>
                    <a:pt x="1846" y="2043"/>
                  </a:lnTo>
                  <a:lnTo>
                    <a:pt x="1846" y="2071"/>
                  </a:lnTo>
                  <a:lnTo>
                    <a:pt x="1874" y="2043"/>
                  </a:lnTo>
                  <a:lnTo>
                    <a:pt x="1902" y="2015"/>
                  </a:lnTo>
                  <a:lnTo>
                    <a:pt x="1902" y="1987"/>
                  </a:lnTo>
                  <a:lnTo>
                    <a:pt x="1679" y="1651"/>
                  </a:lnTo>
                  <a:lnTo>
                    <a:pt x="1735" y="1623"/>
                  </a:lnTo>
                  <a:lnTo>
                    <a:pt x="2266" y="1791"/>
                  </a:lnTo>
                  <a:lnTo>
                    <a:pt x="2294" y="2043"/>
                  </a:lnTo>
                  <a:lnTo>
                    <a:pt x="2378" y="2043"/>
                  </a:lnTo>
                  <a:lnTo>
                    <a:pt x="2378" y="1847"/>
                  </a:lnTo>
                  <a:lnTo>
                    <a:pt x="2518" y="1903"/>
                  </a:lnTo>
                  <a:lnTo>
                    <a:pt x="2546" y="2099"/>
                  </a:lnTo>
                  <a:lnTo>
                    <a:pt x="2574" y="2211"/>
                  </a:lnTo>
                  <a:lnTo>
                    <a:pt x="2602" y="2239"/>
                  </a:lnTo>
                  <a:lnTo>
                    <a:pt x="2658" y="2239"/>
                  </a:lnTo>
                  <a:lnTo>
                    <a:pt x="2686" y="2211"/>
                  </a:lnTo>
                  <a:lnTo>
                    <a:pt x="2686" y="2127"/>
                  </a:lnTo>
                  <a:lnTo>
                    <a:pt x="2630" y="1931"/>
                  </a:lnTo>
                  <a:lnTo>
                    <a:pt x="2630" y="1931"/>
                  </a:lnTo>
                  <a:lnTo>
                    <a:pt x="2714" y="1959"/>
                  </a:lnTo>
                  <a:lnTo>
                    <a:pt x="2742" y="1903"/>
                  </a:lnTo>
                  <a:lnTo>
                    <a:pt x="2658" y="1847"/>
                  </a:lnTo>
                  <a:lnTo>
                    <a:pt x="2826" y="1735"/>
                  </a:lnTo>
                  <a:lnTo>
                    <a:pt x="2882" y="1679"/>
                  </a:lnTo>
                  <a:lnTo>
                    <a:pt x="2882" y="1651"/>
                  </a:lnTo>
                  <a:lnTo>
                    <a:pt x="2854" y="1623"/>
                  </a:lnTo>
                  <a:lnTo>
                    <a:pt x="2798" y="1623"/>
                  </a:lnTo>
                  <a:lnTo>
                    <a:pt x="2714" y="1679"/>
                  </a:lnTo>
                  <a:lnTo>
                    <a:pt x="2546" y="1819"/>
                  </a:lnTo>
                  <a:lnTo>
                    <a:pt x="2406" y="1763"/>
                  </a:lnTo>
                  <a:lnTo>
                    <a:pt x="2546" y="1623"/>
                  </a:lnTo>
                  <a:lnTo>
                    <a:pt x="2462" y="1567"/>
                  </a:lnTo>
                  <a:lnTo>
                    <a:pt x="2294" y="1707"/>
                  </a:lnTo>
                  <a:lnTo>
                    <a:pt x="1763" y="1511"/>
                  </a:lnTo>
                  <a:lnTo>
                    <a:pt x="1763" y="1455"/>
                  </a:lnTo>
                  <a:lnTo>
                    <a:pt x="2154" y="1343"/>
                  </a:lnTo>
                  <a:lnTo>
                    <a:pt x="2182" y="1343"/>
                  </a:lnTo>
                  <a:lnTo>
                    <a:pt x="2154" y="1315"/>
                  </a:lnTo>
                  <a:lnTo>
                    <a:pt x="2154" y="1260"/>
                  </a:lnTo>
                  <a:lnTo>
                    <a:pt x="1735" y="1315"/>
                  </a:lnTo>
                  <a:lnTo>
                    <a:pt x="1735" y="1287"/>
                  </a:lnTo>
                  <a:lnTo>
                    <a:pt x="2154" y="924"/>
                  </a:lnTo>
                  <a:lnTo>
                    <a:pt x="2378" y="1036"/>
                  </a:lnTo>
                  <a:lnTo>
                    <a:pt x="2434" y="952"/>
                  </a:lnTo>
                  <a:lnTo>
                    <a:pt x="2266" y="840"/>
                  </a:lnTo>
                  <a:lnTo>
                    <a:pt x="2350" y="756"/>
                  </a:lnTo>
                  <a:lnTo>
                    <a:pt x="2574" y="840"/>
                  </a:lnTo>
                  <a:lnTo>
                    <a:pt x="2686" y="840"/>
                  </a:lnTo>
                  <a:lnTo>
                    <a:pt x="2714" y="812"/>
                  </a:lnTo>
                  <a:lnTo>
                    <a:pt x="2742" y="784"/>
                  </a:lnTo>
                  <a:lnTo>
                    <a:pt x="2714" y="756"/>
                  </a:lnTo>
                  <a:lnTo>
                    <a:pt x="2658" y="728"/>
                  </a:lnTo>
                  <a:lnTo>
                    <a:pt x="2462" y="672"/>
                  </a:lnTo>
                  <a:lnTo>
                    <a:pt x="2518" y="616"/>
                  </a:lnTo>
                  <a:lnTo>
                    <a:pt x="2462" y="532"/>
                  </a:lnTo>
                  <a:lnTo>
                    <a:pt x="2406" y="616"/>
                  </a:lnTo>
                  <a:lnTo>
                    <a:pt x="2378" y="392"/>
                  </a:lnTo>
                  <a:lnTo>
                    <a:pt x="2350" y="336"/>
                  </a:lnTo>
                  <a:lnTo>
                    <a:pt x="2322" y="308"/>
                  </a:lnTo>
                  <a:lnTo>
                    <a:pt x="2294" y="308"/>
                  </a:lnTo>
                  <a:lnTo>
                    <a:pt x="2266" y="336"/>
                  </a:lnTo>
                  <a:lnTo>
                    <a:pt x="2266" y="364"/>
                  </a:lnTo>
                  <a:lnTo>
                    <a:pt x="2266" y="476"/>
                  </a:lnTo>
                  <a:lnTo>
                    <a:pt x="2294" y="672"/>
                  </a:lnTo>
                  <a:lnTo>
                    <a:pt x="2210" y="756"/>
                  </a:lnTo>
                  <a:lnTo>
                    <a:pt x="2126" y="588"/>
                  </a:lnTo>
                  <a:lnTo>
                    <a:pt x="2042" y="616"/>
                  </a:lnTo>
                  <a:lnTo>
                    <a:pt x="2098" y="840"/>
                  </a:lnTo>
                  <a:lnTo>
                    <a:pt x="1679" y="1176"/>
                  </a:lnTo>
                  <a:lnTo>
                    <a:pt x="1595" y="1148"/>
                  </a:lnTo>
                  <a:lnTo>
                    <a:pt x="1735" y="756"/>
                  </a:lnTo>
                  <a:lnTo>
                    <a:pt x="1707" y="728"/>
                  </a:lnTo>
                  <a:lnTo>
                    <a:pt x="1651" y="728"/>
                  </a:lnTo>
                  <a:lnTo>
                    <a:pt x="1483" y="1120"/>
                  </a:lnTo>
                  <a:lnTo>
                    <a:pt x="1427" y="1092"/>
                  </a:lnTo>
                  <a:lnTo>
                    <a:pt x="1343" y="560"/>
                  </a:lnTo>
                  <a:lnTo>
                    <a:pt x="1539" y="420"/>
                  </a:lnTo>
                  <a:lnTo>
                    <a:pt x="1483" y="336"/>
                  </a:lnTo>
                  <a:lnTo>
                    <a:pt x="1315" y="448"/>
                  </a:lnTo>
                  <a:lnTo>
                    <a:pt x="1287" y="308"/>
                  </a:lnTo>
                  <a:lnTo>
                    <a:pt x="1455" y="168"/>
                  </a:lnTo>
                  <a:lnTo>
                    <a:pt x="1539" y="85"/>
                  </a:lnTo>
                  <a:lnTo>
                    <a:pt x="1539" y="57"/>
                  </a:lnTo>
                  <a:lnTo>
                    <a:pt x="1539" y="29"/>
                  </a:lnTo>
                  <a:lnTo>
                    <a:pt x="151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0"/>
            <p:cNvSpPr/>
            <p:nvPr/>
          </p:nvSpPr>
          <p:spPr>
            <a:xfrm>
              <a:off x="2269155" y="2710878"/>
              <a:ext cx="281973" cy="282036"/>
            </a:xfrm>
            <a:custGeom>
              <a:rect b="b" l="l" r="r" t="t"/>
              <a:pathLst>
                <a:path extrusionOk="0" h="4478" w="4477">
                  <a:moveTo>
                    <a:pt x="2350" y="1819"/>
                  </a:moveTo>
                  <a:lnTo>
                    <a:pt x="2462" y="1931"/>
                  </a:lnTo>
                  <a:lnTo>
                    <a:pt x="2294" y="2015"/>
                  </a:lnTo>
                  <a:lnTo>
                    <a:pt x="2182" y="1875"/>
                  </a:lnTo>
                  <a:lnTo>
                    <a:pt x="2350" y="1819"/>
                  </a:lnTo>
                  <a:close/>
                  <a:moveTo>
                    <a:pt x="2127" y="1875"/>
                  </a:moveTo>
                  <a:lnTo>
                    <a:pt x="2099" y="2043"/>
                  </a:lnTo>
                  <a:lnTo>
                    <a:pt x="1903" y="2071"/>
                  </a:lnTo>
                  <a:lnTo>
                    <a:pt x="1959" y="1931"/>
                  </a:lnTo>
                  <a:lnTo>
                    <a:pt x="2127" y="1875"/>
                  </a:lnTo>
                  <a:close/>
                  <a:moveTo>
                    <a:pt x="2490" y="1987"/>
                  </a:moveTo>
                  <a:lnTo>
                    <a:pt x="2630" y="2127"/>
                  </a:lnTo>
                  <a:lnTo>
                    <a:pt x="2574" y="2267"/>
                  </a:lnTo>
                  <a:lnTo>
                    <a:pt x="2434" y="2155"/>
                  </a:lnTo>
                  <a:lnTo>
                    <a:pt x="2490" y="1987"/>
                  </a:lnTo>
                  <a:close/>
                  <a:moveTo>
                    <a:pt x="1903" y="2127"/>
                  </a:moveTo>
                  <a:lnTo>
                    <a:pt x="2043" y="2267"/>
                  </a:lnTo>
                  <a:lnTo>
                    <a:pt x="1959" y="2435"/>
                  </a:lnTo>
                  <a:lnTo>
                    <a:pt x="1847" y="2323"/>
                  </a:lnTo>
                  <a:lnTo>
                    <a:pt x="1903" y="2127"/>
                  </a:lnTo>
                  <a:close/>
                  <a:moveTo>
                    <a:pt x="2574" y="2323"/>
                  </a:moveTo>
                  <a:lnTo>
                    <a:pt x="2518" y="2519"/>
                  </a:lnTo>
                  <a:lnTo>
                    <a:pt x="2350" y="2547"/>
                  </a:lnTo>
                  <a:lnTo>
                    <a:pt x="2350" y="2547"/>
                  </a:lnTo>
                  <a:lnTo>
                    <a:pt x="2378" y="2351"/>
                  </a:lnTo>
                  <a:lnTo>
                    <a:pt x="2574" y="2323"/>
                  </a:lnTo>
                  <a:close/>
                  <a:moveTo>
                    <a:pt x="2182" y="2407"/>
                  </a:moveTo>
                  <a:lnTo>
                    <a:pt x="2294" y="2547"/>
                  </a:lnTo>
                  <a:lnTo>
                    <a:pt x="2127" y="2603"/>
                  </a:lnTo>
                  <a:lnTo>
                    <a:pt x="1987" y="2463"/>
                  </a:lnTo>
                  <a:lnTo>
                    <a:pt x="2182" y="2407"/>
                  </a:lnTo>
                  <a:close/>
                  <a:moveTo>
                    <a:pt x="2378" y="1"/>
                  </a:moveTo>
                  <a:lnTo>
                    <a:pt x="2322" y="29"/>
                  </a:lnTo>
                  <a:lnTo>
                    <a:pt x="2322" y="85"/>
                  </a:lnTo>
                  <a:lnTo>
                    <a:pt x="2322" y="141"/>
                  </a:lnTo>
                  <a:lnTo>
                    <a:pt x="2406" y="281"/>
                  </a:lnTo>
                  <a:lnTo>
                    <a:pt x="2546" y="420"/>
                  </a:lnTo>
                  <a:lnTo>
                    <a:pt x="2658" y="504"/>
                  </a:lnTo>
                  <a:lnTo>
                    <a:pt x="2602" y="700"/>
                  </a:lnTo>
                  <a:lnTo>
                    <a:pt x="2350" y="532"/>
                  </a:lnTo>
                  <a:lnTo>
                    <a:pt x="2294" y="644"/>
                  </a:lnTo>
                  <a:lnTo>
                    <a:pt x="2546" y="896"/>
                  </a:lnTo>
                  <a:lnTo>
                    <a:pt x="2322" y="1679"/>
                  </a:lnTo>
                  <a:lnTo>
                    <a:pt x="2238" y="1679"/>
                  </a:lnTo>
                  <a:lnTo>
                    <a:pt x="2043" y="1064"/>
                  </a:lnTo>
                  <a:lnTo>
                    <a:pt x="1987" y="1064"/>
                  </a:lnTo>
                  <a:lnTo>
                    <a:pt x="1931" y="1092"/>
                  </a:lnTo>
                  <a:lnTo>
                    <a:pt x="2015" y="1735"/>
                  </a:lnTo>
                  <a:lnTo>
                    <a:pt x="1903" y="1763"/>
                  </a:lnTo>
                  <a:lnTo>
                    <a:pt x="1343" y="1204"/>
                  </a:lnTo>
                  <a:lnTo>
                    <a:pt x="1483" y="868"/>
                  </a:lnTo>
                  <a:lnTo>
                    <a:pt x="1343" y="784"/>
                  </a:lnTo>
                  <a:lnTo>
                    <a:pt x="1203" y="1064"/>
                  </a:lnTo>
                  <a:lnTo>
                    <a:pt x="1063" y="924"/>
                  </a:lnTo>
                  <a:lnTo>
                    <a:pt x="1119" y="756"/>
                  </a:lnTo>
                  <a:lnTo>
                    <a:pt x="1175" y="588"/>
                  </a:lnTo>
                  <a:lnTo>
                    <a:pt x="1175" y="420"/>
                  </a:lnTo>
                  <a:lnTo>
                    <a:pt x="1175" y="365"/>
                  </a:lnTo>
                  <a:lnTo>
                    <a:pt x="1119" y="337"/>
                  </a:lnTo>
                  <a:lnTo>
                    <a:pt x="1091" y="337"/>
                  </a:lnTo>
                  <a:lnTo>
                    <a:pt x="1035" y="365"/>
                  </a:lnTo>
                  <a:lnTo>
                    <a:pt x="979" y="476"/>
                  </a:lnTo>
                  <a:lnTo>
                    <a:pt x="952" y="616"/>
                  </a:lnTo>
                  <a:lnTo>
                    <a:pt x="924" y="784"/>
                  </a:lnTo>
                  <a:lnTo>
                    <a:pt x="840" y="672"/>
                  </a:lnTo>
                  <a:lnTo>
                    <a:pt x="728" y="756"/>
                  </a:lnTo>
                  <a:lnTo>
                    <a:pt x="840" y="868"/>
                  </a:lnTo>
                  <a:lnTo>
                    <a:pt x="672" y="868"/>
                  </a:lnTo>
                  <a:lnTo>
                    <a:pt x="532" y="924"/>
                  </a:lnTo>
                  <a:lnTo>
                    <a:pt x="420" y="980"/>
                  </a:lnTo>
                  <a:lnTo>
                    <a:pt x="392" y="1008"/>
                  </a:lnTo>
                  <a:lnTo>
                    <a:pt x="392" y="1064"/>
                  </a:lnTo>
                  <a:lnTo>
                    <a:pt x="420" y="1092"/>
                  </a:lnTo>
                  <a:lnTo>
                    <a:pt x="476" y="1120"/>
                  </a:lnTo>
                  <a:lnTo>
                    <a:pt x="644" y="1092"/>
                  </a:lnTo>
                  <a:lnTo>
                    <a:pt x="812" y="1064"/>
                  </a:lnTo>
                  <a:lnTo>
                    <a:pt x="952" y="1008"/>
                  </a:lnTo>
                  <a:lnTo>
                    <a:pt x="1119" y="1148"/>
                  </a:lnTo>
                  <a:lnTo>
                    <a:pt x="840" y="1288"/>
                  </a:lnTo>
                  <a:lnTo>
                    <a:pt x="896" y="1428"/>
                  </a:lnTo>
                  <a:lnTo>
                    <a:pt x="1259" y="1316"/>
                  </a:lnTo>
                  <a:lnTo>
                    <a:pt x="1791" y="1875"/>
                  </a:lnTo>
                  <a:lnTo>
                    <a:pt x="1763" y="1987"/>
                  </a:lnTo>
                  <a:lnTo>
                    <a:pt x="1147" y="1847"/>
                  </a:lnTo>
                  <a:lnTo>
                    <a:pt x="1119" y="1847"/>
                  </a:lnTo>
                  <a:lnTo>
                    <a:pt x="1119" y="1903"/>
                  </a:lnTo>
                  <a:lnTo>
                    <a:pt x="1091" y="1959"/>
                  </a:lnTo>
                  <a:lnTo>
                    <a:pt x="1091" y="1987"/>
                  </a:lnTo>
                  <a:lnTo>
                    <a:pt x="1119" y="1959"/>
                  </a:lnTo>
                  <a:lnTo>
                    <a:pt x="1707" y="2183"/>
                  </a:lnTo>
                  <a:lnTo>
                    <a:pt x="1679" y="2295"/>
                  </a:lnTo>
                  <a:lnTo>
                    <a:pt x="896" y="2491"/>
                  </a:lnTo>
                  <a:lnTo>
                    <a:pt x="672" y="2239"/>
                  </a:lnTo>
                  <a:lnTo>
                    <a:pt x="532" y="2295"/>
                  </a:lnTo>
                  <a:lnTo>
                    <a:pt x="700" y="2547"/>
                  </a:lnTo>
                  <a:lnTo>
                    <a:pt x="504" y="2603"/>
                  </a:lnTo>
                  <a:lnTo>
                    <a:pt x="420" y="2491"/>
                  </a:lnTo>
                  <a:lnTo>
                    <a:pt x="280" y="2351"/>
                  </a:lnTo>
                  <a:lnTo>
                    <a:pt x="140" y="2267"/>
                  </a:lnTo>
                  <a:lnTo>
                    <a:pt x="84" y="2239"/>
                  </a:lnTo>
                  <a:lnTo>
                    <a:pt x="28" y="2267"/>
                  </a:lnTo>
                  <a:lnTo>
                    <a:pt x="0" y="2295"/>
                  </a:lnTo>
                  <a:lnTo>
                    <a:pt x="0" y="2351"/>
                  </a:lnTo>
                  <a:lnTo>
                    <a:pt x="84" y="2463"/>
                  </a:lnTo>
                  <a:lnTo>
                    <a:pt x="196" y="2575"/>
                  </a:lnTo>
                  <a:lnTo>
                    <a:pt x="308" y="2659"/>
                  </a:lnTo>
                  <a:lnTo>
                    <a:pt x="168" y="2687"/>
                  </a:lnTo>
                  <a:lnTo>
                    <a:pt x="224" y="2826"/>
                  </a:lnTo>
                  <a:lnTo>
                    <a:pt x="336" y="2798"/>
                  </a:lnTo>
                  <a:lnTo>
                    <a:pt x="280" y="2910"/>
                  </a:lnTo>
                  <a:lnTo>
                    <a:pt x="224" y="3078"/>
                  </a:lnTo>
                  <a:lnTo>
                    <a:pt x="224" y="3190"/>
                  </a:lnTo>
                  <a:lnTo>
                    <a:pt x="252" y="3246"/>
                  </a:lnTo>
                  <a:lnTo>
                    <a:pt x="336" y="3246"/>
                  </a:lnTo>
                  <a:lnTo>
                    <a:pt x="392" y="3218"/>
                  </a:lnTo>
                  <a:lnTo>
                    <a:pt x="448" y="3078"/>
                  </a:lnTo>
                  <a:lnTo>
                    <a:pt x="504" y="2882"/>
                  </a:lnTo>
                  <a:lnTo>
                    <a:pt x="532" y="2743"/>
                  </a:lnTo>
                  <a:lnTo>
                    <a:pt x="756" y="2687"/>
                  </a:lnTo>
                  <a:lnTo>
                    <a:pt x="756" y="2687"/>
                  </a:lnTo>
                  <a:lnTo>
                    <a:pt x="728" y="2994"/>
                  </a:lnTo>
                  <a:lnTo>
                    <a:pt x="868" y="3022"/>
                  </a:lnTo>
                  <a:lnTo>
                    <a:pt x="952" y="2631"/>
                  </a:lnTo>
                  <a:lnTo>
                    <a:pt x="1735" y="2435"/>
                  </a:lnTo>
                  <a:lnTo>
                    <a:pt x="1791" y="2491"/>
                  </a:lnTo>
                  <a:lnTo>
                    <a:pt x="1371" y="2966"/>
                  </a:lnTo>
                  <a:lnTo>
                    <a:pt x="1343" y="2966"/>
                  </a:lnTo>
                  <a:lnTo>
                    <a:pt x="1399" y="3022"/>
                  </a:lnTo>
                  <a:lnTo>
                    <a:pt x="1427" y="3050"/>
                  </a:lnTo>
                  <a:lnTo>
                    <a:pt x="1455" y="3050"/>
                  </a:lnTo>
                  <a:lnTo>
                    <a:pt x="1931" y="2631"/>
                  </a:lnTo>
                  <a:lnTo>
                    <a:pt x="2015" y="2743"/>
                  </a:lnTo>
                  <a:lnTo>
                    <a:pt x="1791" y="3554"/>
                  </a:lnTo>
                  <a:lnTo>
                    <a:pt x="1455" y="3610"/>
                  </a:lnTo>
                  <a:lnTo>
                    <a:pt x="1455" y="3750"/>
                  </a:lnTo>
                  <a:lnTo>
                    <a:pt x="1735" y="3750"/>
                  </a:lnTo>
                  <a:lnTo>
                    <a:pt x="1679" y="3946"/>
                  </a:lnTo>
                  <a:lnTo>
                    <a:pt x="1539" y="3973"/>
                  </a:lnTo>
                  <a:lnTo>
                    <a:pt x="1371" y="4001"/>
                  </a:lnTo>
                  <a:lnTo>
                    <a:pt x="1203" y="4085"/>
                  </a:lnTo>
                  <a:lnTo>
                    <a:pt x="1175" y="4113"/>
                  </a:lnTo>
                  <a:lnTo>
                    <a:pt x="1147" y="4169"/>
                  </a:lnTo>
                  <a:lnTo>
                    <a:pt x="1175" y="4225"/>
                  </a:lnTo>
                  <a:lnTo>
                    <a:pt x="1343" y="4225"/>
                  </a:lnTo>
                  <a:lnTo>
                    <a:pt x="1511" y="4197"/>
                  </a:lnTo>
                  <a:lnTo>
                    <a:pt x="1651" y="4141"/>
                  </a:lnTo>
                  <a:lnTo>
                    <a:pt x="1595" y="4253"/>
                  </a:lnTo>
                  <a:lnTo>
                    <a:pt x="1735" y="4309"/>
                  </a:lnTo>
                  <a:lnTo>
                    <a:pt x="1763" y="4169"/>
                  </a:lnTo>
                  <a:lnTo>
                    <a:pt x="1847" y="4281"/>
                  </a:lnTo>
                  <a:lnTo>
                    <a:pt x="1959" y="4393"/>
                  </a:lnTo>
                  <a:lnTo>
                    <a:pt x="2071" y="4477"/>
                  </a:lnTo>
                  <a:lnTo>
                    <a:pt x="2099" y="4477"/>
                  </a:lnTo>
                  <a:lnTo>
                    <a:pt x="2154" y="4449"/>
                  </a:lnTo>
                  <a:lnTo>
                    <a:pt x="2154" y="4393"/>
                  </a:lnTo>
                  <a:lnTo>
                    <a:pt x="2154" y="4337"/>
                  </a:lnTo>
                  <a:lnTo>
                    <a:pt x="2071" y="4225"/>
                  </a:lnTo>
                  <a:lnTo>
                    <a:pt x="1931" y="4085"/>
                  </a:lnTo>
                  <a:lnTo>
                    <a:pt x="1819" y="3973"/>
                  </a:lnTo>
                  <a:lnTo>
                    <a:pt x="1875" y="3778"/>
                  </a:lnTo>
                  <a:lnTo>
                    <a:pt x="2154" y="3946"/>
                  </a:lnTo>
                  <a:lnTo>
                    <a:pt x="2210" y="3834"/>
                  </a:lnTo>
                  <a:lnTo>
                    <a:pt x="1931" y="3582"/>
                  </a:lnTo>
                  <a:lnTo>
                    <a:pt x="2182" y="2771"/>
                  </a:lnTo>
                  <a:lnTo>
                    <a:pt x="2238" y="2743"/>
                  </a:lnTo>
                  <a:lnTo>
                    <a:pt x="2434" y="3358"/>
                  </a:lnTo>
                  <a:lnTo>
                    <a:pt x="2490" y="3358"/>
                  </a:lnTo>
                  <a:lnTo>
                    <a:pt x="2546" y="3330"/>
                  </a:lnTo>
                  <a:lnTo>
                    <a:pt x="2546" y="3302"/>
                  </a:lnTo>
                  <a:lnTo>
                    <a:pt x="2462" y="2687"/>
                  </a:lnTo>
                  <a:lnTo>
                    <a:pt x="2546" y="2659"/>
                  </a:lnTo>
                  <a:lnTo>
                    <a:pt x="3162" y="3274"/>
                  </a:lnTo>
                  <a:lnTo>
                    <a:pt x="3022" y="3638"/>
                  </a:lnTo>
                  <a:lnTo>
                    <a:pt x="3162" y="3694"/>
                  </a:lnTo>
                  <a:lnTo>
                    <a:pt x="3302" y="3414"/>
                  </a:lnTo>
                  <a:lnTo>
                    <a:pt x="3441" y="3582"/>
                  </a:lnTo>
                  <a:lnTo>
                    <a:pt x="3385" y="3722"/>
                  </a:lnTo>
                  <a:lnTo>
                    <a:pt x="3357" y="3890"/>
                  </a:lnTo>
                  <a:lnTo>
                    <a:pt x="3329" y="4057"/>
                  </a:lnTo>
                  <a:lnTo>
                    <a:pt x="3357" y="4113"/>
                  </a:lnTo>
                  <a:lnTo>
                    <a:pt x="3385" y="4141"/>
                  </a:lnTo>
                  <a:lnTo>
                    <a:pt x="3441" y="4141"/>
                  </a:lnTo>
                  <a:lnTo>
                    <a:pt x="3469" y="4113"/>
                  </a:lnTo>
                  <a:lnTo>
                    <a:pt x="3525" y="4001"/>
                  </a:lnTo>
                  <a:lnTo>
                    <a:pt x="3581" y="3862"/>
                  </a:lnTo>
                  <a:lnTo>
                    <a:pt x="3581" y="3722"/>
                  </a:lnTo>
                  <a:lnTo>
                    <a:pt x="3693" y="3806"/>
                  </a:lnTo>
                  <a:lnTo>
                    <a:pt x="3777" y="3722"/>
                  </a:lnTo>
                  <a:lnTo>
                    <a:pt x="3693" y="3610"/>
                  </a:lnTo>
                  <a:lnTo>
                    <a:pt x="3833" y="3610"/>
                  </a:lnTo>
                  <a:lnTo>
                    <a:pt x="3973" y="3554"/>
                  </a:lnTo>
                  <a:lnTo>
                    <a:pt x="4113" y="3498"/>
                  </a:lnTo>
                  <a:lnTo>
                    <a:pt x="4141" y="3470"/>
                  </a:lnTo>
                  <a:lnTo>
                    <a:pt x="4113" y="3414"/>
                  </a:lnTo>
                  <a:lnTo>
                    <a:pt x="4085" y="3386"/>
                  </a:lnTo>
                  <a:lnTo>
                    <a:pt x="4029" y="3358"/>
                  </a:lnTo>
                  <a:lnTo>
                    <a:pt x="3861" y="3386"/>
                  </a:lnTo>
                  <a:lnTo>
                    <a:pt x="3693" y="3414"/>
                  </a:lnTo>
                  <a:lnTo>
                    <a:pt x="3553" y="3470"/>
                  </a:lnTo>
                  <a:lnTo>
                    <a:pt x="3413" y="3330"/>
                  </a:lnTo>
                  <a:lnTo>
                    <a:pt x="3665" y="3190"/>
                  </a:lnTo>
                  <a:lnTo>
                    <a:pt x="3609" y="3078"/>
                  </a:lnTo>
                  <a:lnTo>
                    <a:pt x="3274" y="3162"/>
                  </a:lnTo>
                  <a:lnTo>
                    <a:pt x="2658" y="2547"/>
                  </a:lnTo>
                  <a:lnTo>
                    <a:pt x="2714" y="2435"/>
                  </a:lnTo>
                  <a:lnTo>
                    <a:pt x="3329" y="2547"/>
                  </a:lnTo>
                  <a:lnTo>
                    <a:pt x="3329" y="2575"/>
                  </a:lnTo>
                  <a:lnTo>
                    <a:pt x="3357" y="2575"/>
                  </a:lnTo>
                  <a:lnTo>
                    <a:pt x="3357" y="2519"/>
                  </a:lnTo>
                  <a:lnTo>
                    <a:pt x="3385" y="2463"/>
                  </a:lnTo>
                  <a:lnTo>
                    <a:pt x="3357" y="2435"/>
                  </a:lnTo>
                  <a:lnTo>
                    <a:pt x="3357" y="2463"/>
                  </a:lnTo>
                  <a:lnTo>
                    <a:pt x="2770" y="2239"/>
                  </a:lnTo>
                  <a:lnTo>
                    <a:pt x="2770" y="2183"/>
                  </a:lnTo>
                  <a:lnTo>
                    <a:pt x="3581" y="1959"/>
                  </a:lnTo>
                  <a:lnTo>
                    <a:pt x="3833" y="2267"/>
                  </a:lnTo>
                  <a:lnTo>
                    <a:pt x="3973" y="2183"/>
                  </a:lnTo>
                  <a:lnTo>
                    <a:pt x="3805" y="1931"/>
                  </a:lnTo>
                  <a:lnTo>
                    <a:pt x="4001" y="1875"/>
                  </a:lnTo>
                  <a:lnTo>
                    <a:pt x="4085" y="1987"/>
                  </a:lnTo>
                  <a:lnTo>
                    <a:pt x="4225" y="2127"/>
                  </a:lnTo>
                  <a:lnTo>
                    <a:pt x="4365" y="2211"/>
                  </a:lnTo>
                  <a:lnTo>
                    <a:pt x="4449" y="2211"/>
                  </a:lnTo>
                  <a:lnTo>
                    <a:pt x="4477" y="2155"/>
                  </a:lnTo>
                  <a:lnTo>
                    <a:pt x="4477" y="2127"/>
                  </a:lnTo>
                  <a:lnTo>
                    <a:pt x="4421" y="2015"/>
                  </a:lnTo>
                  <a:lnTo>
                    <a:pt x="4309" y="1903"/>
                  </a:lnTo>
                  <a:lnTo>
                    <a:pt x="4197" y="1819"/>
                  </a:lnTo>
                  <a:lnTo>
                    <a:pt x="4309" y="1791"/>
                  </a:lnTo>
                  <a:lnTo>
                    <a:pt x="4281" y="1651"/>
                  </a:lnTo>
                  <a:lnTo>
                    <a:pt x="4141" y="1679"/>
                  </a:lnTo>
                  <a:lnTo>
                    <a:pt x="4197" y="1568"/>
                  </a:lnTo>
                  <a:lnTo>
                    <a:pt x="4253" y="1400"/>
                  </a:lnTo>
                  <a:lnTo>
                    <a:pt x="4281" y="1260"/>
                  </a:lnTo>
                  <a:lnTo>
                    <a:pt x="4253" y="1232"/>
                  </a:lnTo>
                  <a:lnTo>
                    <a:pt x="4197" y="1204"/>
                  </a:lnTo>
                  <a:lnTo>
                    <a:pt x="4169" y="1232"/>
                  </a:lnTo>
                  <a:lnTo>
                    <a:pt x="4113" y="1260"/>
                  </a:lnTo>
                  <a:lnTo>
                    <a:pt x="4029" y="1400"/>
                  </a:lnTo>
                  <a:lnTo>
                    <a:pt x="4001" y="1568"/>
                  </a:lnTo>
                  <a:lnTo>
                    <a:pt x="3973" y="1735"/>
                  </a:lnTo>
                  <a:lnTo>
                    <a:pt x="3749" y="1791"/>
                  </a:lnTo>
                  <a:lnTo>
                    <a:pt x="3777" y="1484"/>
                  </a:lnTo>
                  <a:lnTo>
                    <a:pt x="3637" y="1484"/>
                  </a:lnTo>
                  <a:lnTo>
                    <a:pt x="3553" y="1819"/>
                  </a:lnTo>
                  <a:lnTo>
                    <a:pt x="2770" y="2015"/>
                  </a:lnTo>
                  <a:lnTo>
                    <a:pt x="2658" y="1931"/>
                  </a:lnTo>
                  <a:lnTo>
                    <a:pt x="3106" y="1456"/>
                  </a:lnTo>
                  <a:lnTo>
                    <a:pt x="3134" y="1456"/>
                  </a:lnTo>
                  <a:lnTo>
                    <a:pt x="3078" y="1400"/>
                  </a:lnTo>
                  <a:lnTo>
                    <a:pt x="3022" y="1372"/>
                  </a:lnTo>
                  <a:lnTo>
                    <a:pt x="2518" y="1791"/>
                  </a:lnTo>
                  <a:lnTo>
                    <a:pt x="2462" y="1735"/>
                  </a:lnTo>
                  <a:lnTo>
                    <a:pt x="2686" y="952"/>
                  </a:lnTo>
                  <a:lnTo>
                    <a:pt x="3050" y="868"/>
                  </a:lnTo>
                  <a:lnTo>
                    <a:pt x="3050" y="728"/>
                  </a:lnTo>
                  <a:lnTo>
                    <a:pt x="2742" y="756"/>
                  </a:lnTo>
                  <a:lnTo>
                    <a:pt x="2742" y="756"/>
                  </a:lnTo>
                  <a:lnTo>
                    <a:pt x="2798" y="532"/>
                  </a:lnTo>
                  <a:lnTo>
                    <a:pt x="2938" y="504"/>
                  </a:lnTo>
                  <a:lnTo>
                    <a:pt x="3134" y="476"/>
                  </a:lnTo>
                  <a:lnTo>
                    <a:pt x="3274" y="420"/>
                  </a:lnTo>
                  <a:lnTo>
                    <a:pt x="3302" y="365"/>
                  </a:lnTo>
                  <a:lnTo>
                    <a:pt x="3329" y="309"/>
                  </a:lnTo>
                  <a:lnTo>
                    <a:pt x="3302" y="281"/>
                  </a:lnTo>
                  <a:lnTo>
                    <a:pt x="3246" y="253"/>
                  </a:lnTo>
                  <a:lnTo>
                    <a:pt x="3134" y="253"/>
                  </a:lnTo>
                  <a:lnTo>
                    <a:pt x="2994" y="309"/>
                  </a:lnTo>
                  <a:lnTo>
                    <a:pt x="2854" y="365"/>
                  </a:lnTo>
                  <a:lnTo>
                    <a:pt x="2882" y="225"/>
                  </a:lnTo>
                  <a:lnTo>
                    <a:pt x="2770" y="197"/>
                  </a:lnTo>
                  <a:lnTo>
                    <a:pt x="2714" y="309"/>
                  </a:lnTo>
                  <a:lnTo>
                    <a:pt x="2630" y="197"/>
                  </a:lnTo>
                  <a:lnTo>
                    <a:pt x="2518" y="85"/>
                  </a:lnTo>
                  <a:lnTo>
                    <a:pt x="240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0"/>
            <p:cNvSpPr/>
            <p:nvPr/>
          </p:nvSpPr>
          <p:spPr>
            <a:xfrm>
              <a:off x="1631268" y="1960253"/>
              <a:ext cx="199214" cy="195687"/>
            </a:xfrm>
            <a:custGeom>
              <a:rect b="b" l="l" r="r" t="t"/>
              <a:pathLst>
                <a:path extrusionOk="0" h="3107" w="3163">
                  <a:moveTo>
                    <a:pt x="1512" y="1344"/>
                  </a:moveTo>
                  <a:lnTo>
                    <a:pt x="1484" y="1456"/>
                  </a:lnTo>
                  <a:lnTo>
                    <a:pt x="1344" y="1456"/>
                  </a:lnTo>
                  <a:lnTo>
                    <a:pt x="1400" y="1344"/>
                  </a:lnTo>
                  <a:close/>
                  <a:moveTo>
                    <a:pt x="1707" y="1316"/>
                  </a:moveTo>
                  <a:lnTo>
                    <a:pt x="1763" y="1428"/>
                  </a:lnTo>
                  <a:lnTo>
                    <a:pt x="1624" y="1456"/>
                  </a:lnTo>
                  <a:lnTo>
                    <a:pt x="1568" y="1344"/>
                  </a:lnTo>
                  <a:lnTo>
                    <a:pt x="1707" y="1316"/>
                  </a:lnTo>
                  <a:close/>
                  <a:moveTo>
                    <a:pt x="1316" y="1484"/>
                  </a:moveTo>
                  <a:lnTo>
                    <a:pt x="1400" y="1596"/>
                  </a:lnTo>
                  <a:lnTo>
                    <a:pt x="1344" y="1680"/>
                  </a:lnTo>
                  <a:lnTo>
                    <a:pt x="1288" y="1596"/>
                  </a:lnTo>
                  <a:lnTo>
                    <a:pt x="1316" y="1484"/>
                  </a:lnTo>
                  <a:close/>
                  <a:moveTo>
                    <a:pt x="1791" y="1456"/>
                  </a:moveTo>
                  <a:lnTo>
                    <a:pt x="1847" y="1568"/>
                  </a:lnTo>
                  <a:lnTo>
                    <a:pt x="1791" y="1680"/>
                  </a:lnTo>
                  <a:lnTo>
                    <a:pt x="1707" y="1568"/>
                  </a:lnTo>
                  <a:lnTo>
                    <a:pt x="1791" y="1456"/>
                  </a:lnTo>
                  <a:close/>
                  <a:moveTo>
                    <a:pt x="1763" y="1708"/>
                  </a:moveTo>
                  <a:lnTo>
                    <a:pt x="1707" y="1819"/>
                  </a:lnTo>
                  <a:lnTo>
                    <a:pt x="1596" y="1819"/>
                  </a:lnTo>
                  <a:lnTo>
                    <a:pt x="1624" y="1708"/>
                  </a:lnTo>
                  <a:close/>
                  <a:moveTo>
                    <a:pt x="1484" y="1708"/>
                  </a:moveTo>
                  <a:lnTo>
                    <a:pt x="1540" y="1819"/>
                  </a:lnTo>
                  <a:lnTo>
                    <a:pt x="1428" y="1847"/>
                  </a:lnTo>
                  <a:lnTo>
                    <a:pt x="1372" y="1735"/>
                  </a:lnTo>
                  <a:lnTo>
                    <a:pt x="1484" y="1708"/>
                  </a:lnTo>
                  <a:close/>
                  <a:moveTo>
                    <a:pt x="1987" y="1"/>
                  </a:moveTo>
                  <a:lnTo>
                    <a:pt x="1959" y="29"/>
                  </a:lnTo>
                  <a:lnTo>
                    <a:pt x="1931" y="57"/>
                  </a:lnTo>
                  <a:lnTo>
                    <a:pt x="1931" y="113"/>
                  </a:lnTo>
                  <a:lnTo>
                    <a:pt x="1987" y="197"/>
                  </a:lnTo>
                  <a:lnTo>
                    <a:pt x="2127" y="421"/>
                  </a:lnTo>
                  <a:lnTo>
                    <a:pt x="2043" y="533"/>
                  </a:lnTo>
                  <a:lnTo>
                    <a:pt x="1903" y="393"/>
                  </a:lnTo>
                  <a:lnTo>
                    <a:pt x="1847" y="449"/>
                  </a:lnTo>
                  <a:lnTo>
                    <a:pt x="1987" y="672"/>
                  </a:lnTo>
                  <a:lnTo>
                    <a:pt x="1679" y="1204"/>
                  </a:lnTo>
                  <a:lnTo>
                    <a:pt x="1624" y="1204"/>
                  </a:lnTo>
                  <a:lnTo>
                    <a:pt x="1540" y="756"/>
                  </a:lnTo>
                  <a:lnTo>
                    <a:pt x="1484" y="756"/>
                  </a:lnTo>
                  <a:lnTo>
                    <a:pt x="1456" y="1232"/>
                  </a:lnTo>
                  <a:lnTo>
                    <a:pt x="1428" y="1232"/>
                  </a:lnTo>
                  <a:lnTo>
                    <a:pt x="1092" y="700"/>
                  </a:lnTo>
                  <a:lnTo>
                    <a:pt x="1232" y="477"/>
                  </a:lnTo>
                  <a:lnTo>
                    <a:pt x="1148" y="421"/>
                  </a:lnTo>
                  <a:lnTo>
                    <a:pt x="1008" y="588"/>
                  </a:lnTo>
                  <a:lnTo>
                    <a:pt x="924" y="449"/>
                  </a:lnTo>
                  <a:lnTo>
                    <a:pt x="1064" y="253"/>
                  </a:lnTo>
                  <a:lnTo>
                    <a:pt x="1092" y="141"/>
                  </a:lnTo>
                  <a:lnTo>
                    <a:pt x="1092" y="113"/>
                  </a:lnTo>
                  <a:lnTo>
                    <a:pt x="1064" y="57"/>
                  </a:lnTo>
                  <a:lnTo>
                    <a:pt x="1036" y="57"/>
                  </a:lnTo>
                  <a:lnTo>
                    <a:pt x="1008" y="85"/>
                  </a:lnTo>
                  <a:lnTo>
                    <a:pt x="952" y="141"/>
                  </a:lnTo>
                  <a:lnTo>
                    <a:pt x="868" y="337"/>
                  </a:lnTo>
                  <a:lnTo>
                    <a:pt x="812" y="253"/>
                  </a:lnTo>
                  <a:lnTo>
                    <a:pt x="728" y="309"/>
                  </a:lnTo>
                  <a:lnTo>
                    <a:pt x="784" y="393"/>
                  </a:lnTo>
                  <a:lnTo>
                    <a:pt x="476" y="393"/>
                  </a:lnTo>
                  <a:lnTo>
                    <a:pt x="449" y="421"/>
                  </a:lnTo>
                  <a:lnTo>
                    <a:pt x="449" y="449"/>
                  </a:lnTo>
                  <a:lnTo>
                    <a:pt x="449" y="505"/>
                  </a:lnTo>
                  <a:lnTo>
                    <a:pt x="504" y="505"/>
                  </a:lnTo>
                  <a:lnTo>
                    <a:pt x="616" y="533"/>
                  </a:lnTo>
                  <a:lnTo>
                    <a:pt x="840" y="505"/>
                  </a:lnTo>
                  <a:lnTo>
                    <a:pt x="924" y="644"/>
                  </a:lnTo>
                  <a:lnTo>
                    <a:pt x="728" y="672"/>
                  </a:lnTo>
                  <a:lnTo>
                    <a:pt x="756" y="784"/>
                  </a:lnTo>
                  <a:lnTo>
                    <a:pt x="1008" y="756"/>
                  </a:lnTo>
                  <a:lnTo>
                    <a:pt x="1316" y="1260"/>
                  </a:lnTo>
                  <a:lnTo>
                    <a:pt x="1288" y="1344"/>
                  </a:lnTo>
                  <a:lnTo>
                    <a:pt x="840" y="1148"/>
                  </a:lnTo>
                  <a:lnTo>
                    <a:pt x="812" y="1176"/>
                  </a:lnTo>
                  <a:lnTo>
                    <a:pt x="812" y="1232"/>
                  </a:lnTo>
                  <a:lnTo>
                    <a:pt x="1204" y="1484"/>
                  </a:lnTo>
                  <a:lnTo>
                    <a:pt x="1176" y="1540"/>
                  </a:lnTo>
                  <a:lnTo>
                    <a:pt x="588" y="1568"/>
                  </a:lnTo>
                  <a:lnTo>
                    <a:pt x="476" y="1316"/>
                  </a:lnTo>
                  <a:lnTo>
                    <a:pt x="365" y="1344"/>
                  </a:lnTo>
                  <a:lnTo>
                    <a:pt x="449" y="1568"/>
                  </a:lnTo>
                  <a:lnTo>
                    <a:pt x="309" y="1568"/>
                  </a:lnTo>
                  <a:lnTo>
                    <a:pt x="169" y="1372"/>
                  </a:lnTo>
                  <a:lnTo>
                    <a:pt x="113" y="1288"/>
                  </a:lnTo>
                  <a:lnTo>
                    <a:pt x="57" y="1260"/>
                  </a:lnTo>
                  <a:lnTo>
                    <a:pt x="29" y="1260"/>
                  </a:lnTo>
                  <a:lnTo>
                    <a:pt x="1" y="1288"/>
                  </a:lnTo>
                  <a:lnTo>
                    <a:pt x="1" y="1316"/>
                  </a:lnTo>
                  <a:lnTo>
                    <a:pt x="29" y="1400"/>
                  </a:lnTo>
                  <a:lnTo>
                    <a:pt x="169" y="1568"/>
                  </a:lnTo>
                  <a:lnTo>
                    <a:pt x="57" y="1568"/>
                  </a:lnTo>
                  <a:lnTo>
                    <a:pt x="57" y="1680"/>
                  </a:lnTo>
                  <a:lnTo>
                    <a:pt x="169" y="1680"/>
                  </a:lnTo>
                  <a:lnTo>
                    <a:pt x="57" y="1847"/>
                  </a:lnTo>
                  <a:lnTo>
                    <a:pt x="29" y="1931"/>
                  </a:lnTo>
                  <a:lnTo>
                    <a:pt x="29" y="1987"/>
                  </a:lnTo>
                  <a:lnTo>
                    <a:pt x="141" y="1987"/>
                  </a:lnTo>
                  <a:lnTo>
                    <a:pt x="197" y="1875"/>
                  </a:lnTo>
                  <a:lnTo>
                    <a:pt x="309" y="1680"/>
                  </a:lnTo>
                  <a:lnTo>
                    <a:pt x="449" y="1652"/>
                  </a:lnTo>
                  <a:lnTo>
                    <a:pt x="449" y="1652"/>
                  </a:lnTo>
                  <a:lnTo>
                    <a:pt x="393" y="1875"/>
                  </a:lnTo>
                  <a:lnTo>
                    <a:pt x="504" y="1903"/>
                  </a:lnTo>
                  <a:lnTo>
                    <a:pt x="588" y="1652"/>
                  </a:lnTo>
                  <a:lnTo>
                    <a:pt x="1176" y="1652"/>
                  </a:lnTo>
                  <a:lnTo>
                    <a:pt x="1204" y="1708"/>
                  </a:lnTo>
                  <a:lnTo>
                    <a:pt x="812" y="1959"/>
                  </a:lnTo>
                  <a:lnTo>
                    <a:pt x="840" y="2015"/>
                  </a:lnTo>
                  <a:lnTo>
                    <a:pt x="868" y="2043"/>
                  </a:lnTo>
                  <a:lnTo>
                    <a:pt x="1288" y="1819"/>
                  </a:lnTo>
                  <a:lnTo>
                    <a:pt x="1344" y="1903"/>
                  </a:lnTo>
                  <a:lnTo>
                    <a:pt x="1064" y="2407"/>
                  </a:lnTo>
                  <a:lnTo>
                    <a:pt x="812" y="2407"/>
                  </a:lnTo>
                  <a:lnTo>
                    <a:pt x="784" y="2491"/>
                  </a:lnTo>
                  <a:lnTo>
                    <a:pt x="1008" y="2547"/>
                  </a:lnTo>
                  <a:lnTo>
                    <a:pt x="924" y="2659"/>
                  </a:lnTo>
                  <a:lnTo>
                    <a:pt x="700" y="2659"/>
                  </a:lnTo>
                  <a:lnTo>
                    <a:pt x="588" y="2687"/>
                  </a:lnTo>
                  <a:lnTo>
                    <a:pt x="532" y="2715"/>
                  </a:lnTo>
                  <a:lnTo>
                    <a:pt x="532" y="2743"/>
                  </a:lnTo>
                  <a:lnTo>
                    <a:pt x="532" y="2771"/>
                  </a:lnTo>
                  <a:lnTo>
                    <a:pt x="560" y="2799"/>
                  </a:lnTo>
                  <a:lnTo>
                    <a:pt x="644" y="2827"/>
                  </a:lnTo>
                  <a:lnTo>
                    <a:pt x="868" y="2799"/>
                  </a:lnTo>
                  <a:lnTo>
                    <a:pt x="812" y="2883"/>
                  </a:lnTo>
                  <a:lnTo>
                    <a:pt x="896" y="2910"/>
                  </a:lnTo>
                  <a:lnTo>
                    <a:pt x="952" y="2827"/>
                  </a:lnTo>
                  <a:lnTo>
                    <a:pt x="1064" y="3022"/>
                  </a:lnTo>
                  <a:lnTo>
                    <a:pt x="1120" y="3106"/>
                  </a:lnTo>
                  <a:lnTo>
                    <a:pt x="1148" y="3106"/>
                  </a:lnTo>
                  <a:lnTo>
                    <a:pt x="1176" y="3078"/>
                  </a:lnTo>
                  <a:lnTo>
                    <a:pt x="1204" y="3050"/>
                  </a:lnTo>
                  <a:lnTo>
                    <a:pt x="1204" y="3022"/>
                  </a:lnTo>
                  <a:lnTo>
                    <a:pt x="1148" y="2910"/>
                  </a:lnTo>
                  <a:lnTo>
                    <a:pt x="1008" y="2715"/>
                  </a:lnTo>
                  <a:lnTo>
                    <a:pt x="1092" y="2575"/>
                  </a:lnTo>
                  <a:lnTo>
                    <a:pt x="1260" y="2743"/>
                  </a:lnTo>
                  <a:lnTo>
                    <a:pt x="1316" y="2659"/>
                  </a:lnTo>
                  <a:lnTo>
                    <a:pt x="1176" y="2435"/>
                  </a:lnTo>
                  <a:lnTo>
                    <a:pt x="1428" y="1959"/>
                  </a:lnTo>
                  <a:lnTo>
                    <a:pt x="1512" y="1959"/>
                  </a:lnTo>
                  <a:lnTo>
                    <a:pt x="1568" y="2407"/>
                  </a:lnTo>
                  <a:lnTo>
                    <a:pt x="1651" y="2407"/>
                  </a:lnTo>
                  <a:lnTo>
                    <a:pt x="1651" y="1931"/>
                  </a:lnTo>
                  <a:lnTo>
                    <a:pt x="1735" y="1931"/>
                  </a:lnTo>
                  <a:lnTo>
                    <a:pt x="2043" y="2435"/>
                  </a:lnTo>
                  <a:lnTo>
                    <a:pt x="1931" y="2659"/>
                  </a:lnTo>
                  <a:lnTo>
                    <a:pt x="2015" y="2715"/>
                  </a:lnTo>
                  <a:lnTo>
                    <a:pt x="2127" y="2547"/>
                  </a:lnTo>
                  <a:lnTo>
                    <a:pt x="2211" y="2659"/>
                  </a:lnTo>
                  <a:lnTo>
                    <a:pt x="2099" y="2883"/>
                  </a:lnTo>
                  <a:lnTo>
                    <a:pt x="2043" y="2994"/>
                  </a:lnTo>
                  <a:lnTo>
                    <a:pt x="2071" y="3022"/>
                  </a:lnTo>
                  <a:lnTo>
                    <a:pt x="2071" y="3050"/>
                  </a:lnTo>
                  <a:lnTo>
                    <a:pt x="2127" y="3078"/>
                  </a:lnTo>
                  <a:lnTo>
                    <a:pt x="2155" y="3050"/>
                  </a:lnTo>
                  <a:lnTo>
                    <a:pt x="2211" y="2994"/>
                  </a:lnTo>
                  <a:lnTo>
                    <a:pt x="2295" y="2799"/>
                  </a:lnTo>
                  <a:lnTo>
                    <a:pt x="2351" y="2883"/>
                  </a:lnTo>
                  <a:lnTo>
                    <a:pt x="2435" y="2827"/>
                  </a:lnTo>
                  <a:lnTo>
                    <a:pt x="2379" y="2743"/>
                  </a:lnTo>
                  <a:lnTo>
                    <a:pt x="2687" y="2743"/>
                  </a:lnTo>
                  <a:lnTo>
                    <a:pt x="2687" y="2715"/>
                  </a:lnTo>
                  <a:lnTo>
                    <a:pt x="2715" y="2687"/>
                  </a:lnTo>
                  <a:lnTo>
                    <a:pt x="2687" y="2631"/>
                  </a:lnTo>
                  <a:lnTo>
                    <a:pt x="2659" y="2631"/>
                  </a:lnTo>
                  <a:lnTo>
                    <a:pt x="2547" y="2603"/>
                  </a:lnTo>
                  <a:lnTo>
                    <a:pt x="2295" y="2631"/>
                  </a:lnTo>
                  <a:lnTo>
                    <a:pt x="2211" y="2491"/>
                  </a:lnTo>
                  <a:lnTo>
                    <a:pt x="2435" y="2435"/>
                  </a:lnTo>
                  <a:lnTo>
                    <a:pt x="2407" y="2351"/>
                  </a:lnTo>
                  <a:lnTo>
                    <a:pt x="2127" y="2379"/>
                  </a:lnTo>
                  <a:lnTo>
                    <a:pt x="1819" y="1875"/>
                  </a:lnTo>
                  <a:lnTo>
                    <a:pt x="1847" y="1819"/>
                  </a:lnTo>
                  <a:lnTo>
                    <a:pt x="2267" y="2015"/>
                  </a:lnTo>
                  <a:lnTo>
                    <a:pt x="2295" y="1987"/>
                  </a:lnTo>
                  <a:lnTo>
                    <a:pt x="2295" y="1931"/>
                  </a:lnTo>
                  <a:lnTo>
                    <a:pt x="1931" y="1680"/>
                  </a:lnTo>
                  <a:lnTo>
                    <a:pt x="1959" y="1624"/>
                  </a:lnTo>
                  <a:lnTo>
                    <a:pt x="2575" y="1596"/>
                  </a:lnTo>
                  <a:lnTo>
                    <a:pt x="2687" y="1819"/>
                  </a:lnTo>
                  <a:lnTo>
                    <a:pt x="2799" y="1763"/>
                  </a:lnTo>
                  <a:lnTo>
                    <a:pt x="2715" y="1568"/>
                  </a:lnTo>
                  <a:lnTo>
                    <a:pt x="2854" y="1568"/>
                  </a:lnTo>
                  <a:lnTo>
                    <a:pt x="2966" y="1791"/>
                  </a:lnTo>
                  <a:lnTo>
                    <a:pt x="3050" y="1875"/>
                  </a:lnTo>
                  <a:lnTo>
                    <a:pt x="3134" y="1875"/>
                  </a:lnTo>
                  <a:lnTo>
                    <a:pt x="3162" y="1847"/>
                  </a:lnTo>
                  <a:lnTo>
                    <a:pt x="3162" y="1819"/>
                  </a:lnTo>
                  <a:lnTo>
                    <a:pt x="3134" y="1735"/>
                  </a:lnTo>
                  <a:lnTo>
                    <a:pt x="2994" y="1568"/>
                  </a:lnTo>
                  <a:lnTo>
                    <a:pt x="3106" y="1568"/>
                  </a:lnTo>
                  <a:lnTo>
                    <a:pt x="3106" y="1456"/>
                  </a:lnTo>
                  <a:lnTo>
                    <a:pt x="2994" y="1456"/>
                  </a:lnTo>
                  <a:lnTo>
                    <a:pt x="3106" y="1288"/>
                  </a:lnTo>
                  <a:lnTo>
                    <a:pt x="3134" y="1204"/>
                  </a:lnTo>
                  <a:lnTo>
                    <a:pt x="3134" y="1176"/>
                  </a:lnTo>
                  <a:lnTo>
                    <a:pt x="3106" y="1148"/>
                  </a:lnTo>
                  <a:lnTo>
                    <a:pt x="3078" y="1148"/>
                  </a:lnTo>
                  <a:lnTo>
                    <a:pt x="3022" y="1176"/>
                  </a:lnTo>
                  <a:lnTo>
                    <a:pt x="2966" y="1260"/>
                  </a:lnTo>
                  <a:lnTo>
                    <a:pt x="2854" y="1484"/>
                  </a:lnTo>
                  <a:lnTo>
                    <a:pt x="2715" y="1484"/>
                  </a:lnTo>
                  <a:lnTo>
                    <a:pt x="2771" y="1260"/>
                  </a:lnTo>
                  <a:lnTo>
                    <a:pt x="2659" y="1232"/>
                  </a:lnTo>
                  <a:lnTo>
                    <a:pt x="2547" y="1484"/>
                  </a:lnTo>
                  <a:lnTo>
                    <a:pt x="1931" y="1512"/>
                  </a:lnTo>
                  <a:lnTo>
                    <a:pt x="1903" y="1456"/>
                  </a:lnTo>
                  <a:lnTo>
                    <a:pt x="2295" y="1204"/>
                  </a:lnTo>
                  <a:lnTo>
                    <a:pt x="2267" y="1148"/>
                  </a:lnTo>
                  <a:lnTo>
                    <a:pt x="2239" y="1120"/>
                  </a:lnTo>
                  <a:lnTo>
                    <a:pt x="1847" y="1316"/>
                  </a:lnTo>
                  <a:lnTo>
                    <a:pt x="1791" y="1260"/>
                  </a:lnTo>
                  <a:lnTo>
                    <a:pt x="2071" y="728"/>
                  </a:lnTo>
                  <a:lnTo>
                    <a:pt x="2351" y="728"/>
                  </a:lnTo>
                  <a:lnTo>
                    <a:pt x="2379" y="616"/>
                  </a:lnTo>
                  <a:lnTo>
                    <a:pt x="2155" y="588"/>
                  </a:lnTo>
                  <a:lnTo>
                    <a:pt x="2211" y="449"/>
                  </a:lnTo>
                  <a:lnTo>
                    <a:pt x="2463" y="449"/>
                  </a:lnTo>
                  <a:lnTo>
                    <a:pt x="2575" y="421"/>
                  </a:lnTo>
                  <a:lnTo>
                    <a:pt x="2603" y="393"/>
                  </a:lnTo>
                  <a:lnTo>
                    <a:pt x="2603" y="365"/>
                  </a:lnTo>
                  <a:lnTo>
                    <a:pt x="2603" y="337"/>
                  </a:lnTo>
                  <a:lnTo>
                    <a:pt x="2575" y="309"/>
                  </a:lnTo>
                  <a:lnTo>
                    <a:pt x="2491" y="309"/>
                  </a:lnTo>
                  <a:lnTo>
                    <a:pt x="2267" y="337"/>
                  </a:lnTo>
                  <a:lnTo>
                    <a:pt x="2323" y="253"/>
                  </a:lnTo>
                  <a:lnTo>
                    <a:pt x="2239" y="197"/>
                  </a:lnTo>
                  <a:lnTo>
                    <a:pt x="2183" y="281"/>
                  </a:lnTo>
                  <a:lnTo>
                    <a:pt x="2099" y="85"/>
                  </a:lnTo>
                  <a:lnTo>
                    <a:pt x="2015" y="29"/>
                  </a:lnTo>
                  <a:lnTo>
                    <a:pt x="1987"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0"/>
            <p:cNvSpPr/>
            <p:nvPr/>
          </p:nvSpPr>
          <p:spPr>
            <a:xfrm>
              <a:off x="639294" y="1741767"/>
              <a:ext cx="310189" cy="304898"/>
            </a:xfrm>
            <a:custGeom>
              <a:rect b="b" l="l" r="r" t="t"/>
              <a:pathLst>
                <a:path extrusionOk="0" h="4841" w="4925">
                  <a:moveTo>
                    <a:pt x="2350" y="1987"/>
                  </a:moveTo>
                  <a:lnTo>
                    <a:pt x="2546" y="2015"/>
                  </a:lnTo>
                  <a:lnTo>
                    <a:pt x="2434" y="2183"/>
                  </a:lnTo>
                  <a:lnTo>
                    <a:pt x="2210" y="2127"/>
                  </a:lnTo>
                  <a:lnTo>
                    <a:pt x="2350" y="1987"/>
                  </a:lnTo>
                  <a:close/>
                  <a:moveTo>
                    <a:pt x="2602" y="2043"/>
                  </a:moveTo>
                  <a:lnTo>
                    <a:pt x="2770" y="2071"/>
                  </a:lnTo>
                  <a:lnTo>
                    <a:pt x="2826" y="2239"/>
                  </a:lnTo>
                  <a:lnTo>
                    <a:pt x="2658" y="2211"/>
                  </a:lnTo>
                  <a:lnTo>
                    <a:pt x="2602" y="2043"/>
                  </a:lnTo>
                  <a:close/>
                  <a:moveTo>
                    <a:pt x="2182" y="2183"/>
                  </a:moveTo>
                  <a:lnTo>
                    <a:pt x="2294" y="2351"/>
                  </a:lnTo>
                  <a:lnTo>
                    <a:pt x="2126" y="2519"/>
                  </a:lnTo>
                  <a:lnTo>
                    <a:pt x="2042" y="2323"/>
                  </a:lnTo>
                  <a:lnTo>
                    <a:pt x="2182" y="2183"/>
                  </a:lnTo>
                  <a:close/>
                  <a:moveTo>
                    <a:pt x="2854" y="2295"/>
                  </a:moveTo>
                  <a:lnTo>
                    <a:pt x="2938" y="2463"/>
                  </a:lnTo>
                  <a:lnTo>
                    <a:pt x="2826" y="2603"/>
                  </a:lnTo>
                  <a:lnTo>
                    <a:pt x="2742" y="2435"/>
                  </a:lnTo>
                  <a:lnTo>
                    <a:pt x="2854" y="2295"/>
                  </a:lnTo>
                  <a:close/>
                  <a:moveTo>
                    <a:pt x="2350" y="2575"/>
                  </a:moveTo>
                  <a:lnTo>
                    <a:pt x="2406" y="2771"/>
                  </a:lnTo>
                  <a:lnTo>
                    <a:pt x="2406" y="2771"/>
                  </a:lnTo>
                  <a:lnTo>
                    <a:pt x="2210" y="2743"/>
                  </a:lnTo>
                  <a:lnTo>
                    <a:pt x="2154" y="2575"/>
                  </a:lnTo>
                  <a:close/>
                  <a:moveTo>
                    <a:pt x="2574" y="2603"/>
                  </a:moveTo>
                  <a:lnTo>
                    <a:pt x="2770" y="2659"/>
                  </a:lnTo>
                  <a:lnTo>
                    <a:pt x="2658" y="2799"/>
                  </a:lnTo>
                  <a:lnTo>
                    <a:pt x="2462" y="2771"/>
                  </a:lnTo>
                  <a:lnTo>
                    <a:pt x="2574" y="2603"/>
                  </a:lnTo>
                  <a:close/>
                  <a:moveTo>
                    <a:pt x="2070" y="1"/>
                  </a:moveTo>
                  <a:lnTo>
                    <a:pt x="1959" y="85"/>
                  </a:lnTo>
                  <a:lnTo>
                    <a:pt x="1875" y="225"/>
                  </a:lnTo>
                  <a:lnTo>
                    <a:pt x="1791" y="365"/>
                  </a:lnTo>
                  <a:lnTo>
                    <a:pt x="1735" y="225"/>
                  </a:lnTo>
                  <a:lnTo>
                    <a:pt x="1595" y="281"/>
                  </a:lnTo>
                  <a:lnTo>
                    <a:pt x="1651" y="393"/>
                  </a:lnTo>
                  <a:lnTo>
                    <a:pt x="1483" y="365"/>
                  </a:lnTo>
                  <a:lnTo>
                    <a:pt x="1315" y="337"/>
                  </a:lnTo>
                  <a:lnTo>
                    <a:pt x="1175" y="337"/>
                  </a:lnTo>
                  <a:lnTo>
                    <a:pt x="1147" y="365"/>
                  </a:lnTo>
                  <a:lnTo>
                    <a:pt x="1119" y="393"/>
                  </a:lnTo>
                  <a:lnTo>
                    <a:pt x="1147" y="449"/>
                  </a:lnTo>
                  <a:lnTo>
                    <a:pt x="1175" y="504"/>
                  </a:lnTo>
                  <a:lnTo>
                    <a:pt x="1343" y="560"/>
                  </a:lnTo>
                  <a:lnTo>
                    <a:pt x="1539" y="588"/>
                  </a:lnTo>
                  <a:lnTo>
                    <a:pt x="1707" y="616"/>
                  </a:lnTo>
                  <a:lnTo>
                    <a:pt x="1791" y="840"/>
                  </a:lnTo>
                  <a:lnTo>
                    <a:pt x="1455" y="840"/>
                  </a:lnTo>
                  <a:lnTo>
                    <a:pt x="1455" y="1008"/>
                  </a:lnTo>
                  <a:lnTo>
                    <a:pt x="1875" y="1036"/>
                  </a:lnTo>
                  <a:lnTo>
                    <a:pt x="2182" y="1903"/>
                  </a:lnTo>
                  <a:lnTo>
                    <a:pt x="2126" y="1959"/>
                  </a:lnTo>
                  <a:lnTo>
                    <a:pt x="1567" y="1540"/>
                  </a:lnTo>
                  <a:lnTo>
                    <a:pt x="1511" y="1568"/>
                  </a:lnTo>
                  <a:lnTo>
                    <a:pt x="1483" y="1624"/>
                  </a:lnTo>
                  <a:lnTo>
                    <a:pt x="1483" y="1652"/>
                  </a:lnTo>
                  <a:lnTo>
                    <a:pt x="1511" y="1652"/>
                  </a:lnTo>
                  <a:lnTo>
                    <a:pt x="1987" y="2127"/>
                  </a:lnTo>
                  <a:lnTo>
                    <a:pt x="1903" y="2239"/>
                  </a:lnTo>
                  <a:lnTo>
                    <a:pt x="979" y="2099"/>
                  </a:lnTo>
                  <a:lnTo>
                    <a:pt x="867" y="1707"/>
                  </a:lnTo>
                  <a:lnTo>
                    <a:pt x="728" y="1735"/>
                  </a:lnTo>
                  <a:lnTo>
                    <a:pt x="756" y="2043"/>
                  </a:lnTo>
                  <a:lnTo>
                    <a:pt x="756" y="2043"/>
                  </a:lnTo>
                  <a:lnTo>
                    <a:pt x="560" y="2015"/>
                  </a:lnTo>
                  <a:lnTo>
                    <a:pt x="504" y="1847"/>
                  </a:lnTo>
                  <a:lnTo>
                    <a:pt x="448" y="1652"/>
                  </a:lnTo>
                  <a:lnTo>
                    <a:pt x="336" y="1512"/>
                  </a:lnTo>
                  <a:lnTo>
                    <a:pt x="280" y="1484"/>
                  </a:lnTo>
                  <a:lnTo>
                    <a:pt x="224" y="1456"/>
                  </a:lnTo>
                  <a:lnTo>
                    <a:pt x="196" y="1484"/>
                  </a:lnTo>
                  <a:lnTo>
                    <a:pt x="168" y="1540"/>
                  </a:lnTo>
                  <a:lnTo>
                    <a:pt x="196" y="1679"/>
                  </a:lnTo>
                  <a:lnTo>
                    <a:pt x="252" y="1847"/>
                  </a:lnTo>
                  <a:lnTo>
                    <a:pt x="336" y="1987"/>
                  </a:lnTo>
                  <a:lnTo>
                    <a:pt x="196" y="1959"/>
                  </a:lnTo>
                  <a:lnTo>
                    <a:pt x="168" y="2099"/>
                  </a:lnTo>
                  <a:lnTo>
                    <a:pt x="308" y="2127"/>
                  </a:lnTo>
                  <a:lnTo>
                    <a:pt x="196" y="2239"/>
                  </a:lnTo>
                  <a:lnTo>
                    <a:pt x="84" y="2351"/>
                  </a:lnTo>
                  <a:lnTo>
                    <a:pt x="0" y="2491"/>
                  </a:lnTo>
                  <a:lnTo>
                    <a:pt x="28" y="2547"/>
                  </a:lnTo>
                  <a:lnTo>
                    <a:pt x="56" y="2575"/>
                  </a:lnTo>
                  <a:lnTo>
                    <a:pt x="168" y="2575"/>
                  </a:lnTo>
                  <a:lnTo>
                    <a:pt x="308" y="2463"/>
                  </a:lnTo>
                  <a:lnTo>
                    <a:pt x="420" y="2295"/>
                  </a:lnTo>
                  <a:lnTo>
                    <a:pt x="532" y="2155"/>
                  </a:lnTo>
                  <a:lnTo>
                    <a:pt x="756" y="2211"/>
                  </a:lnTo>
                  <a:lnTo>
                    <a:pt x="588" y="2519"/>
                  </a:lnTo>
                  <a:lnTo>
                    <a:pt x="728" y="2575"/>
                  </a:lnTo>
                  <a:lnTo>
                    <a:pt x="979" y="2239"/>
                  </a:lnTo>
                  <a:lnTo>
                    <a:pt x="1903" y="2407"/>
                  </a:lnTo>
                  <a:lnTo>
                    <a:pt x="1931" y="2491"/>
                  </a:lnTo>
                  <a:lnTo>
                    <a:pt x="1287" y="2743"/>
                  </a:lnTo>
                  <a:lnTo>
                    <a:pt x="1259" y="2743"/>
                  </a:lnTo>
                  <a:lnTo>
                    <a:pt x="1287" y="2799"/>
                  </a:lnTo>
                  <a:lnTo>
                    <a:pt x="1315" y="2882"/>
                  </a:lnTo>
                  <a:lnTo>
                    <a:pt x="1343" y="2882"/>
                  </a:lnTo>
                  <a:lnTo>
                    <a:pt x="1343" y="2854"/>
                  </a:lnTo>
                  <a:lnTo>
                    <a:pt x="2015" y="2687"/>
                  </a:lnTo>
                  <a:lnTo>
                    <a:pt x="2042" y="2799"/>
                  </a:lnTo>
                  <a:lnTo>
                    <a:pt x="1455" y="3526"/>
                  </a:lnTo>
                  <a:lnTo>
                    <a:pt x="1063" y="3442"/>
                  </a:lnTo>
                  <a:lnTo>
                    <a:pt x="979" y="3582"/>
                  </a:lnTo>
                  <a:lnTo>
                    <a:pt x="1315" y="3722"/>
                  </a:lnTo>
                  <a:lnTo>
                    <a:pt x="1175" y="3890"/>
                  </a:lnTo>
                  <a:lnTo>
                    <a:pt x="1007" y="3862"/>
                  </a:lnTo>
                  <a:lnTo>
                    <a:pt x="812" y="3806"/>
                  </a:lnTo>
                  <a:lnTo>
                    <a:pt x="644" y="3834"/>
                  </a:lnTo>
                  <a:lnTo>
                    <a:pt x="588" y="3834"/>
                  </a:lnTo>
                  <a:lnTo>
                    <a:pt x="532" y="3890"/>
                  </a:lnTo>
                  <a:lnTo>
                    <a:pt x="532" y="3946"/>
                  </a:lnTo>
                  <a:lnTo>
                    <a:pt x="588" y="3974"/>
                  </a:lnTo>
                  <a:lnTo>
                    <a:pt x="700" y="4029"/>
                  </a:lnTo>
                  <a:lnTo>
                    <a:pt x="867" y="4057"/>
                  </a:lnTo>
                  <a:lnTo>
                    <a:pt x="1035" y="4057"/>
                  </a:lnTo>
                  <a:lnTo>
                    <a:pt x="923" y="4169"/>
                  </a:lnTo>
                  <a:lnTo>
                    <a:pt x="1035" y="4253"/>
                  </a:lnTo>
                  <a:lnTo>
                    <a:pt x="1147" y="4141"/>
                  </a:lnTo>
                  <a:lnTo>
                    <a:pt x="1175" y="4309"/>
                  </a:lnTo>
                  <a:lnTo>
                    <a:pt x="1231" y="4477"/>
                  </a:lnTo>
                  <a:lnTo>
                    <a:pt x="1315" y="4589"/>
                  </a:lnTo>
                  <a:lnTo>
                    <a:pt x="1343" y="4617"/>
                  </a:lnTo>
                  <a:lnTo>
                    <a:pt x="1399" y="4617"/>
                  </a:lnTo>
                  <a:lnTo>
                    <a:pt x="1455" y="4561"/>
                  </a:lnTo>
                  <a:lnTo>
                    <a:pt x="1455" y="4505"/>
                  </a:lnTo>
                  <a:lnTo>
                    <a:pt x="1427" y="4337"/>
                  </a:lnTo>
                  <a:lnTo>
                    <a:pt x="1371" y="4141"/>
                  </a:lnTo>
                  <a:lnTo>
                    <a:pt x="1287" y="3974"/>
                  </a:lnTo>
                  <a:lnTo>
                    <a:pt x="1427" y="3806"/>
                  </a:lnTo>
                  <a:lnTo>
                    <a:pt x="1595" y="4085"/>
                  </a:lnTo>
                  <a:lnTo>
                    <a:pt x="1735" y="4002"/>
                  </a:lnTo>
                  <a:lnTo>
                    <a:pt x="1567" y="3638"/>
                  </a:lnTo>
                  <a:lnTo>
                    <a:pt x="2182" y="2910"/>
                  </a:lnTo>
                  <a:lnTo>
                    <a:pt x="2294" y="2938"/>
                  </a:lnTo>
                  <a:lnTo>
                    <a:pt x="2238" y="3638"/>
                  </a:lnTo>
                  <a:lnTo>
                    <a:pt x="2238" y="3666"/>
                  </a:lnTo>
                  <a:lnTo>
                    <a:pt x="2378" y="3666"/>
                  </a:lnTo>
                  <a:lnTo>
                    <a:pt x="2378" y="3638"/>
                  </a:lnTo>
                  <a:lnTo>
                    <a:pt x="2546" y="2966"/>
                  </a:lnTo>
                  <a:lnTo>
                    <a:pt x="2602" y="2994"/>
                  </a:lnTo>
                  <a:lnTo>
                    <a:pt x="2910" y="3862"/>
                  </a:lnTo>
                  <a:lnTo>
                    <a:pt x="2630" y="4141"/>
                  </a:lnTo>
                  <a:lnTo>
                    <a:pt x="2742" y="4281"/>
                  </a:lnTo>
                  <a:lnTo>
                    <a:pt x="2994" y="4057"/>
                  </a:lnTo>
                  <a:lnTo>
                    <a:pt x="3078" y="4281"/>
                  </a:lnTo>
                  <a:lnTo>
                    <a:pt x="2966" y="4393"/>
                  </a:lnTo>
                  <a:lnTo>
                    <a:pt x="2854" y="4561"/>
                  </a:lnTo>
                  <a:lnTo>
                    <a:pt x="2770" y="4701"/>
                  </a:lnTo>
                  <a:lnTo>
                    <a:pt x="2742" y="4757"/>
                  </a:lnTo>
                  <a:lnTo>
                    <a:pt x="2770" y="4813"/>
                  </a:lnTo>
                  <a:lnTo>
                    <a:pt x="2826" y="4841"/>
                  </a:lnTo>
                  <a:lnTo>
                    <a:pt x="2882" y="4841"/>
                  </a:lnTo>
                  <a:lnTo>
                    <a:pt x="2966" y="4757"/>
                  </a:lnTo>
                  <a:lnTo>
                    <a:pt x="3078" y="4617"/>
                  </a:lnTo>
                  <a:lnTo>
                    <a:pt x="3162" y="4477"/>
                  </a:lnTo>
                  <a:lnTo>
                    <a:pt x="3218" y="4617"/>
                  </a:lnTo>
                  <a:lnTo>
                    <a:pt x="3357" y="4561"/>
                  </a:lnTo>
                  <a:lnTo>
                    <a:pt x="3301" y="4421"/>
                  </a:lnTo>
                  <a:lnTo>
                    <a:pt x="3441" y="4477"/>
                  </a:lnTo>
                  <a:lnTo>
                    <a:pt x="3637" y="4505"/>
                  </a:lnTo>
                  <a:lnTo>
                    <a:pt x="3777" y="4505"/>
                  </a:lnTo>
                  <a:lnTo>
                    <a:pt x="3805" y="4477"/>
                  </a:lnTo>
                  <a:lnTo>
                    <a:pt x="3833" y="4421"/>
                  </a:lnTo>
                  <a:lnTo>
                    <a:pt x="3805" y="4365"/>
                  </a:lnTo>
                  <a:lnTo>
                    <a:pt x="3749" y="4337"/>
                  </a:lnTo>
                  <a:lnTo>
                    <a:pt x="3609" y="4253"/>
                  </a:lnTo>
                  <a:lnTo>
                    <a:pt x="3385" y="4225"/>
                  </a:lnTo>
                  <a:lnTo>
                    <a:pt x="3218" y="4225"/>
                  </a:lnTo>
                  <a:lnTo>
                    <a:pt x="3162" y="4002"/>
                  </a:lnTo>
                  <a:lnTo>
                    <a:pt x="3469" y="4002"/>
                  </a:lnTo>
                  <a:lnTo>
                    <a:pt x="3469" y="3834"/>
                  </a:lnTo>
                  <a:lnTo>
                    <a:pt x="3078" y="3806"/>
                  </a:lnTo>
                  <a:lnTo>
                    <a:pt x="2770" y="2938"/>
                  </a:lnTo>
                  <a:lnTo>
                    <a:pt x="2854" y="2827"/>
                  </a:lnTo>
                  <a:lnTo>
                    <a:pt x="3441" y="3246"/>
                  </a:lnTo>
                  <a:lnTo>
                    <a:pt x="3441" y="3274"/>
                  </a:lnTo>
                  <a:lnTo>
                    <a:pt x="3497" y="3218"/>
                  </a:lnTo>
                  <a:lnTo>
                    <a:pt x="3525" y="3162"/>
                  </a:lnTo>
                  <a:lnTo>
                    <a:pt x="3497" y="3162"/>
                  </a:lnTo>
                  <a:lnTo>
                    <a:pt x="2994" y="2659"/>
                  </a:lnTo>
                  <a:lnTo>
                    <a:pt x="3050" y="2603"/>
                  </a:lnTo>
                  <a:lnTo>
                    <a:pt x="3917" y="2743"/>
                  </a:lnTo>
                  <a:lnTo>
                    <a:pt x="4057" y="3134"/>
                  </a:lnTo>
                  <a:lnTo>
                    <a:pt x="4197" y="3106"/>
                  </a:lnTo>
                  <a:lnTo>
                    <a:pt x="4141" y="2771"/>
                  </a:lnTo>
                  <a:lnTo>
                    <a:pt x="4393" y="2799"/>
                  </a:lnTo>
                  <a:lnTo>
                    <a:pt x="4420" y="2966"/>
                  </a:lnTo>
                  <a:lnTo>
                    <a:pt x="4504" y="3162"/>
                  </a:lnTo>
                  <a:lnTo>
                    <a:pt x="4588" y="3302"/>
                  </a:lnTo>
                  <a:lnTo>
                    <a:pt x="4644" y="3330"/>
                  </a:lnTo>
                  <a:lnTo>
                    <a:pt x="4700" y="3358"/>
                  </a:lnTo>
                  <a:lnTo>
                    <a:pt x="4728" y="3330"/>
                  </a:lnTo>
                  <a:lnTo>
                    <a:pt x="4756" y="3274"/>
                  </a:lnTo>
                  <a:lnTo>
                    <a:pt x="4728" y="3134"/>
                  </a:lnTo>
                  <a:lnTo>
                    <a:pt x="4672" y="2994"/>
                  </a:lnTo>
                  <a:lnTo>
                    <a:pt x="4588" y="2854"/>
                  </a:lnTo>
                  <a:lnTo>
                    <a:pt x="4756" y="2854"/>
                  </a:lnTo>
                  <a:lnTo>
                    <a:pt x="4756" y="2715"/>
                  </a:lnTo>
                  <a:lnTo>
                    <a:pt x="4616" y="2687"/>
                  </a:lnTo>
                  <a:lnTo>
                    <a:pt x="4728" y="2603"/>
                  </a:lnTo>
                  <a:lnTo>
                    <a:pt x="4840" y="2463"/>
                  </a:lnTo>
                  <a:lnTo>
                    <a:pt x="4924" y="2323"/>
                  </a:lnTo>
                  <a:lnTo>
                    <a:pt x="4924" y="2295"/>
                  </a:lnTo>
                  <a:lnTo>
                    <a:pt x="4868" y="2239"/>
                  </a:lnTo>
                  <a:lnTo>
                    <a:pt x="4756" y="2239"/>
                  </a:lnTo>
                  <a:lnTo>
                    <a:pt x="4616" y="2351"/>
                  </a:lnTo>
                  <a:lnTo>
                    <a:pt x="4504" y="2519"/>
                  </a:lnTo>
                  <a:lnTo>
                    <a:pt x="4393" y="2659"/>
                  </a:lnTo>
                  <a:lnTo>
                    <a:pt x="4197" y="2631"/>
                  </a:lnTo>
                  <a:lnTo>
                    <a:pt x="4337" y="2323"/>
                  </a:lnTo>
                  <a:lnTo>
                    <a:pt x="4197" y="2267"/>
                  </a:lnTo>
                  <a:lnTo>
                    <a:pt x="3973" y="2575"/>
                  </a:lnTo>
                  <a:lnTo>
                    <a:pt x="3106" y="2435"/>
                  </a:lnTo>
                  <a:lnTo>
                    <a:pt x="3050" y="2323"/>
                  </a:lnTo>
                  <a:lnTo>
                    <a:pt x="3721" y="2043"/>
                  </a:lnTo>
                  <a:lnTo>
                    <a:pt x="3721" y="2071"/>
                  </a:lnTo>
                  <a:lnTo>
                    <a:pt x="3749" y="2043"/>
                  </a:lnTo>
                  <a:lnTo>
                    <a:pt x="3721" y="1987"/>
                  </a:lnTo>
                  <a:lnTo>
                    <a:pt x="3693" y="1931"/>
                  </a:lnTo>
                  <a:lnTo>
                    <a:pt x="3665" y="1931"/>
                  </a:lnTo>
                  <a:lnTo>
                    <a:pt x="2994" y="2099"/>
                  </a:lnTo>
                  <a:lnTo>
                    <a:pt x="2938" y="1987"/>
                  </a:lnTo>
                  <a:lnTo>
                    <a:pt x="3497" y="1316"/>
                  </a:lnTo>
                  <a:lnTo>
                    <a:pt x="3861" y="1400"/>
                  </a:lnTo>
                  <a:lnTo>
                    <a:pt x="3945" y="1260"/>
                  </a:lnTo>
                  <a:lnTo>
                    <a:pt x="3637" y="1148"/>
                  </a:lnTo>
                  <a:lnTo>
                    <a:pt x="3777" y="980"/>
                  </a:lnTo>
                  <a:lnTo>
                    <a:pt x="3945" y="1008"/>
                  </a:lnTo>
                  <a:lnTo>
                    <a:pt x="4141" y="1036"/>
                  </a:lnTo>
                  <a:lnTo>
                    <a:pt x="4309" y="1036"/>
                  </a:lnTo>
                  <a:lnTo>
                    <a:pt x="4365" y="1008"/>
                  </a:lnTo>
                  <a:lnTo>
                    <a:pt x="4393" y="980"/>
                  </a:lnTo>
                  <a:lnTo>
                    <a:pt x="4393" y="924"/>
                  </a:lnTo>
                  <a:lnTo>
                    <a:pt x="4365" y="868"/>
                  </a:lnTo>
                  <a:lnTo>
                    <a:pt x="4253" y="812"/>
                  </a:lnTo>
                  <a:lnTo>
                    <a:pt x="3917" y="812"/>
                  </a:lnTo>
                  <a:lnTo>
                    <a:pt x="4001" y="672"/>
                  </a:lnTo>
                  <a:lnTo>
                    <a:pt x="3889" y="588"/>
                  </a:lnTo>
                  <a:lnTo>
                    <a:pt x="3805" y="700"/>
                  </a:lnTo>
                  <a:lnTo>
                    <a:pt x="3749" y="560"/>
                  </a:lnTo>
                  <a:lnTo>
                    <a:pt x="3721" y="393"/>
                  </a:lnTo>
                  <a:lnTo>
                    <a:pt x="3637" y="281"/>
                  </a:lnTo>
                  <a:lnTo>
                    <a:pt x="3581" y="253"/>
                  </a:lnTo>
                  <a:lnTo>
                    <a:pt x="3525" y="253"/>
                  </a:lnTo>
                  <a:lnTo>
                    <a:pt x="3497" y="309"/>
                  </a:lnTo>
                  <a:lnTo>
                    <a:pt x="3497" y="365"/>
                  </a:lnTo>
                  <a:lnTo>
                    <a:pt x="3525" y="532"/>
                  </a:lnTo>
                  <a:lnTo>
                    <a:pt x="3581" y="728"/>
                  </a:lnTo>
                  <a:lnTo>
                    <a:pt x="3665" y="868"/>
                  </a:lnTo>
                  <a:lnTo>
                    <a:pt x="3497" y="1036"/>
                  </a:lnTo>
                  <a:lnTo>
                    <a:pt x="3329" y="756"/>
                  </a:lnTo>
                  <a:lnTo>
                    <a:pt x="3190" y="840"/>
                  </a:lnTo>
                  <a:lnTo>
                    <a:pt x="3357" y="1232"/>
                  </a:lnTo>
                  <a:lnTo>
                    <a:pt x="2798" y="1875"/>
                  </a:lnTo>
                  <a:lnTo>
                    <a:pt x="2686" y="1875"/>
                  </a:lnTo>
                  <a:lnTo>
                    <a:pt x="2742" y="1148"/>
                  </a:lnTo>
                  <a:lnTo>
                    <a:pt x="2686" y="1148"/>
                  </a:lnTo>
                  <a:lnTo>
                    <a:pt x="2630" y="1120"/>
                  </a:lnTo>
                  <a:lnTo>
                    <a:pt x="2630" y="1148"/>
                  </a:lnTo>
                  <a:lnTo>
                    <a:pt x="2462" y="1819"/>
                  </a:lnTo>
                  <a:lnTo>
                    <a:pt x="2322" y="1819"/>
                  </a:lnTo>
                  <a:lnTo>
                    <a:pt x="2015" y="980"/>
                  </a:lnTo>
                  <a:lnTo>
                    <a:pt x="2294" y="700"/>
                  </a:lnTo>
                  <a:lnTo>
                    <a:pt x="2182" y="560"/>
                  </a:lnTo>
                  <a:lnTo>
                    <a:pt x="1931" y="784"/>
                  </a:lnTo>
                  <a:lnTo>
                    <a:pt x="1847" y="560"/>
                  </a:lnTo>
                  <a:lnTo>
                    <a:pt x="1987" y="449"/>
                  </a:lnTo>
                  <a:lnTo>
                    <a:pt x="2098" y="281"/>
                  </a:lnTo>
                  <a:lnTo>
                    <a:pt x="2182" y="141"/>
                  </a:lnTo>
                  <a:lnTo>
                    <a:pt x="2210" y="57"/>
                  </a:lnTo>
                  <a:lnTo>
                    <a:pt x="2182"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0"/>
            <p:cNvSpPr/>
            <p:nvPr/>
          </p:nvSpPr>
          <p:spPr>
            <a:xfrm>
              <a:off x="345039" y="2192847"/>
              <a:ext cx="267865" cy="266164"/>
            </a:xfrm>
            <a:custGeom>
              <a:rect b="b" l="l" r="r" t="t"/>
              <a:pathLst>
                <a:path extrusionOk="0" h="4226" w="4253">
                  <a:moveTo>
                    <a:pt x="2210" y="1763"/>
                  </a:moveTo>
                  <a:lnTo>
                    <a:pt x="2294" y="1875"/>
                  </a:lnTo>
                  <a:lnTo>
                    <a:pt x="2126" y="1931"/>
                  </a:lnTo>
                  <a:lnTo>
                    <a:pt x="2042" y="1791"/>
                  </a:lnTo>
                  <a:lnTo>
                    <a:pt x="2210" y="1763"/>
                  </a:lnTo>
                  <a:close/>
                  <a:moveTo>
                    <a:pt x="1987" y="1819"/>
                  </a:moveTo>
                  <a:lnTo>
                    <a:pt x="1931" y="1959"/>
                  </a:lnTo>
                  <a:lnTo>
                    <a:pt x="1791" y="1987"/>
                  </a:lnTo>
                  <a:lnTo>
                    <a:pt x="1819" y="1847"/>
                  </a:lnTo>
                  <a:lnTo>
                    <a:pt x="1987" y="1819"/>
                  </a:lnTo>
                  <a:close/>
                  <a:moveTo>
                    <a:pt x="2350" y="1903"/>
                  </a:moveTo>
                  <a:lnTo>
                    <a:pt x="2462" y="2043"/>
                  </a:lnTo>
                  <a:lnTo>
                    <a:pt x="2406" y="2183"/>
                  </a:lnTo>
                  <a:lnTo>
                    <a:pt x="2266" y="2071"/>
                  </a:lnTo>
                  <a:lnTo>
                    <a:pt x="2350" y="1903"/>
                  </a:lnTo>
                  <a:close/>
                  <a:moveTo>
                    <a:pt x="1763" y="2043"/>
                  </a:moveTo>
                  <a:lnTo>
                    <a:pt x="1903" y="2155"/>
                  </a:lnTo>
                  <a:lnTo>
                    <a:pt x="1819" y="2323"/>
                  </a:lnTo>
                  <a:lnTo>
                    <a:pt x="1735" y="2211"/>
                  </a:lnTo>
                  <a:lnTo>
                    <a:pt x="1763" y="2043"/>
                  </a:lnTo>
                  <a:close/>
                  <a:moveTo>
                    <a:pt x="2406" y="2239"/>
                  </a:moveTo>
                  <a:lnTo>
                    <a:pt x="2350" y="2407"/>
                  </a:lnTo>
                  <a:lnTo>
                    <a:pt x="2182" y="2435"/>
                  </a:lnTo>
                  <a:lnTo>
                    <a:pt x="2210" y="2267"/>
                  </a:lnTo>
                  <a:lnTo>
                    <a:pt x="2406" y="2239"/>
                  </a:lnTo>
                  <a:close/>
                  <a:moveTo>
                    <a:pt x="2014" y="2295"/>
                  </a:moveTo>
                  <a:lnTo>
                    <a:pt x="2126" y="2463"/>
                  </a:lnTo>
                  <a:lnTo>
                    <a:pt x="1987" y="2491"/>
                  </a:lnTo>
                  <a:lnTo>
                    <a:pt x="1875" y="2351"/>
                  </a:lnTo>
                  <a:lnTo>
                    <a:pt x="2014" y="2295"/>
                  </a:lnTo>
                  <a:close/>
                  <a:moveTo>
                    <a:pt x="2266" y="1"/>
                  </a:moveTo>
                  <a:lnTo>
                    <a:pt x="2210" y="29"/>
                  </a:lnTo>
                  <a:lnTo>
                    <a:pt x="2210" y="85"/>
                  </a:lnTo>
                  <a:lnTo>
                    <a:pt x="2210" y="141"/>
                  </a:lnTo>
                  <a:lnTo>
                    <a:pt x="2294" y="253"/>
                  </a:lnTo>
                  <a:lnTo>
                    <a:pt x="2406" y="392"/>
                  </a:lnTo>
                  <a:lnTo>
                    <a:pt x="2518" y="476"/>
                  </a:lnTo>
                  <a:lnTo>
                    <a:pt x="2462" y="672"/>
                  </a:lnTo>
                  <a:lnTo>
                    <a:pt x="2238" y="504"/>
                  </a:lnTo>
                  <a:lnTo>
                    <a:pt x="2154" y="616"/>
                  </a:lnTo>
                  <a:lnTo>
                    <a:pt x="2406" y="840"/>
                  </a:lnTo>
                  <a:lnTo>
                    <a:pt x="2182" y="1595"/>
                  </a:lnTo>
                  <a:lnTo>
                    <a:pt x="2070" y="1623"/>
                  </a:lnTo>
                  <a:lnTo>
                    <a:pt x="1875" y="1036"/>
                  </a:lnTo>
                  <a:lnTo>
                    <a:pt x="1819" y="1036"/>
                  </a:lnTo>
                  <a:lnTo>
                    <a:pt x="1763" y="1064"/>
                  </a:lnTo>
                  <a:lnTo>
                    <a:pt x="1791" y="1064"/>
                  </a:lnTo>
                  <a:lnTo>
                    <a:pt x="1875" y="1679"/>
                  </a:lnTo>
                  <a:lnTo>
                    <a:pt x="1819" y="1707"/>
                  </a:lnTo>
                  <a:lnTo>
                    <a:pt x="1259" y="1148"/>
                  </a:lnTo>
                  <a:lnTo>
                    <a:pt x="1399" y="812"/>
                  </a:lnTo>
                  <a:lnTo>
                    <a:pt x="1259" y="728"/>
                  </a:lnTo>
                  <a:lnTo>
                    <a:pt x="1147" y="1008"/>
                  </a:lnTo>
                  <a:lnTo>
                    <a:pt x="979" y="868"/>
                  </a:lnTo>
                  <a:lnTo>
                    <a:pt x="1035" y="728"/>
                  </a:lnTo>
                  <a:lnTo>
                    <a:pt x="1091" y="560"/>
                  </a:lnTo>
                  <a:lnTo>
                    <a:pt x="1119" y="420"/>
                  </a:lnTo>
                  <a:lnTo>
                    <a:pt x="1091" y="365"/>
                  </a:lnTo>
                  <a:lnTo>
                    <a:pt x="1063" y="337"/>
                  </a:lnTo>
                  <a:lnTo>
                    <a:pt x="1007" y="309"/>
                  </a:lnTo>
                  <a:lnTo>
                    <a:pt x="979" y="337"/>
                  </a:lnTo>
                  <a:lnTo>
                    <a:pt x="923" y="448"/>
                  </a:lnTo>
                  <a:lnTo>
                    <a:pt x="867" y="588"/>
                  </a:lnTo>
                  <a:lnTo>
                    <a:pt x="867" y="728"/>
                  </a:lnTo>
                  <a:lnTo>
                    <a:pt x="784" y="644"/>
                  </a:lnTo>
                  <a:lnTo>
                    <a:pt x="672" y="728"/>
                  </a:lnTo>
                  <a:lnTo>
                    <a:pt x="784" y="812"/>
                  </a:lnTo>
                  <a:lnTo>
                    <a:pt x="644" y="840"/>
                  </a:lnTo>
                  <a:lnTo>
                    <a:pt x="476" y="868"/>
                  </a:lnTo>
                  <a:lnTo>
                    <a:pt x="364" y="924"/>
                  </a:lnTo>
                  <a:lnTo>
                    <a:pt x="364" y="952"/>
                  </a:lnTo>
                  <a:lnTo>
                    <a:pt x="364" y="980"/>
                  </a:lnTo>
                  <a:lnTo>
                    <a:pt x="392" y="1036"/>
                  </a:lnTo>
                  <a:lnTo>
                    <a:pt x="588" y="1036"/>
                  </a:lnTo>
                  <a:lnTo>
                    <a:pt x="756" y="1008"/>
                  </a:lnTo>
                  <a:lnTo>
                    <a:pt x="895" y="952"/>
                  </a:lnTo>
                  <a:lnTo>
                    <a:pt x="1035" y="1092"/>
                  </a:lnTo>
                  <a:lnTo>
                    <a:pt x="784" y="1204"/>
                  </a:lnTo>
                  <a:lnTo>
                    <a:pt x="839" y="1344"/>
                  </a:lnTo>
                  <a:lnTo>
                    <a:pt x="1175" y="1232"/>
                  </a:lnTo>
                  <a:lnTo>
                    <a:pt x="1679" y="1791"/>
                  </a:lnTo>
                  <a:lnTo>
                    <a:pt x="1651" y="1875"/>
                  </a:lnTo>
                  <a:lnTo>
                    <a:pt x="1063" y="1735"/>
                  </a:lnTo>
                  <a:lnTo>
                    <a:pt x="1063" y="1707"/>
                  </a:lnTo>
                  <a:lnTo>
                    <a:pt x="1035" y="1763"/>
                  </a:lnTo>
                  <a:lnTo>
                    <a:pt x="1007" y="1819"/>
                  </a:lnTo>
                  <a:lnTo>
                    <a:pt x="1035" y="1847"/>
                  </a:lnTo>
                  <a:lnTo>
                    <a:pt x="1035" y="1819"/>
                  </a:lnTo>
                  <a:lnTo>
                    <a:pt x="1595" y="2071"/>
                  </a:lnTo>
                  <a:lnTo>
                    <a:pt x="1567" y="2183"/>
                  </a:lnTo>
                  <a:lnTo>
                    <a:pt x="839" y="2351"/>
                  </a:lnTo>
                  <a:lnTo>
                    <a:pt x="616" y="2099"/>
                  </a:lnTo>
                  <a:lnTo>
                    <a:pt x="504" y="2155"/>
                  </a:lnTo>
                  <a:lnTo>
                    <a:pt x="644" y="2407"/>
                  </a:lnTo>
                  <a:lnTo>
                    <a:pt x="476" y="2463"/>
                  </a:lnTo>
                  <a:lnTo>
                    <a:pt x="364" y="2323"/>
                  </a:lnTo>
                  <a:lnTo>
                    <a:pt x="252" y="2211"/>
                  </a:lnTo>
                  <a:lnTo>
                    <a:pt x="140" y="2127"/>
                  </a:lnTo>
                  <a:lnTo>
                    <a:pt x="84" y="2099"/>
                  </a:lnTo>
                  <a:lnTo>
                    <a:pt x="28" y="2127"/>
                  </a:lnTo>
                  <a:lnTo>
                    <a:pt x="0" y="2155"/>
                  </a:lnTo>
                  <a:lnTo>
                    <a:pt x="0" y="2211"/>
                  </a:lnTo>
                  <a:lnTo>
                    <a:pt x="56" y="2295"/>
                  </a:lnTo>
                  <a:lnTo>
                    <a:pt x="168" y="2407"/>
                  </a:lnTo>
                  <a:lnTo>
                    <a:pt x="280" y="2491"/>
                  </a:lnTo>
                  <a:lnTo>
                    <a:pt x="168" y="2519"/>
                  </a:lnTo>
                  <a:lnTo>
                    <a:pt x="196" y="2659"/>
                  </a:lnTo>
                  <a:lnTo>
                    <a:pt x="308" y="2631"/>
                  </a:lnTo>
                  <a:lnTo>
                    <a:pt x="308" y="2631"/>
                  </a:lnTo>
                  <a:lnTo>
                    <a:pt x="252" y="2743"/>
                  </a:lnTo>
                  <a:lnTo>
                    <a:pt x="196" y="2882"/>
                  </a:lnTo>
                  <a:lnTo>
                    <a:pt x="196" y="2994"/>
                  </a:lnTo>
                  <a:lnTo>
                    <a:pt x="224" y="3050"/>
                  </a:lnTo>
                  <a:lnTo>
                    <a:pt x="308" y="3050"/>
                  </a:lnTo>
                  <a:lnTo>
                    <a:pt x="336" y="3022"/>
                  </a:lnTo>
                  <a:lnTo>
                    <a:pt x="420" y="2882"/>
                  </a:lnTo>
                  <a:lnTo>
                    <a:pt x="476" y="2715"/>
                  </a:lnTo>
                  <a:lnTo>
                    <a:pt x="504" y="2575"/>
                  </a:lnTo>
                  <a:lnTo>
                    <a:pt x="700" y="2519"/>
                  </a:lnTo>
                  <a:lnTo>
                    <a:pt x="672" y="2826"/>
                  </a:lnTo>
                  <a:lnTo>
                    <a:pt x="811" y="2826"/>
                  </a:lnTo>
                  <a:lnTo>
                    <a:pt x="867" y="2491"/>
                  </a:lnTo>
                  <a:lnTo>
                    <a:pt x="1595" y="2323"/>
                  </a:lnTo>
                  <a:lnTo>
                    <a:pt x="1679" y="2379"/>
                  </a:lnTo>
                  <a:lnTo>
                    <a:pt x="1259" y="2854"/>
                  </a:lnTo>
                  <a:lnTo>
                    <a:pt x="1287" y="2882"/>
                  </a:lnTo>
                  <a:lnTo>
                    <a:pt x="1343" y="2938"/>
                  </a:lnTo>
                  <a:lnTo>
                    <a:pt x="1343" y="2910"/>
                  </a:lnTo>
                  <a:lnTo>
                    <a:pt x="1819" y="2519"/>
                  </a:lnTo>
                  <a:lnTo>
                    <a:pt x="1903" y="2603"/>
                  </a:lnTo>
                  <a:lnTo>
                    <a:pt x="1679" y="3358"/>
                  </a:lnTo>
                  <a:lnTo>
                    <a:pt x="1343" y="3414"/>
                  </a:lnTo>
                  <a:lnTo>
                    <a:pt x="1343" y="3554"/>
                  </a:lnTo>
                  <a:lnTo>
                    <a:pt x="1623" y="3526"/>
                  </a:lnTo>
                  <a:lnTo>
                    <a:pt x="1623" y="3526"/>
                  </a:lnTo>
                  <a:lnTo>
                    <a:pt x="1595" y="3722"/>
                  </a:lnTo>
                  <a:lnTo>
                    <a:pt x="1427" y="3750"/>
                  </a:lnTo>
                  <a:lnTo>
                    <a:pt x="1259" y="3778"/>
                  </a:lnTo>
                  <a:lnTo>
                    <a:pt x="1119" y="3862"/>
                  </a:lnTo>
                  <a:lnTo>
                    <a:pt x="1091" y="3890"/>
                  </a:lnTo>
                  <a:lnTo>
                    <a:pt x="1063" y="3945"/>
                  </a:lnTo>
                  <a:lnTo>
                    <a:pt x="1091" y="3973"/>
                  </a:lnTo>
                  <a:lnTo>
                    <a:pt x="1147" y="4001"/>
                  </a:lnTo>
                  <a:lnTo>
                    <a:pt x="1259" y="4001"/>
                  </a:lnTo>
                  <a:lnTo>
                    <a:pt x="1399" y="3945"/>
                  </a:lnTo>
                  <a:lnTo>
                    <a:pt x="1539" y="3890"/>
                  </a:lnTo>
                  <a:lnTo>
                    <a:pt x="1483" y="4029"/>
                  </a:lnTo>
                  <a:lnTo>
                    <a:pt x="1623" y="4057"/>
                  </a:lnTo>
                  <a:lnTo>
                    <a:pt x="1651" y="3945"/>
                  </a:lnTo>
                  <a:lnTo>
                    <a:pt x="1735" y="4057"/>
                  </a:lnTo>
                  <a:lnTo>
                    <a:pt x="1819" y="4169"/>
                  </a:lnTo>
                  <a:lnTo>
                    <a:pt x="1931" y="4225"/>
                  </a:lnTo>
                  <a:lnTo>
                    <a:pt x="1959" y="4225"/>
                  </a:lnTo>
                  <a:lnTo>
                    <a:pt x="2014" y="4197"/>
                  </a:lnTo>
                  <a:lnTo>
                    <a:pt x="2014" y="4169"/>
                  </a:lnTo>
                  <a:lnTo>
                    <a:pt x="2014" y="4113"/>
                  </a:lnTo>
                  <a:lnTo>
                    <a:pt x="1931" y="3973"/>
                  </a:lnTo>
                  <a:lnTo>
                    <a:pt x="1819" y="3862"/>
                  </a:lnTo>
                  <a:lnTo>
                    <a:pt x="1707" y="3750"/>
                  </a:lnTo>
                  <a:lnTo>
                    <a:pt x="1763" y="3554"/>
                  </a:lnTo>
                  <a:lnTo>
                    <a:pt x="2014" y="3750"/>
                  </a:lnTo>
                  <a:lnTo>
                    <a:pt x="2070" y="3638"/>
                  </a:lnTo>
                  <a:lnTo>
                    <a:pt x="1819" y="3386"/>
                  </a:lnTo>
                  <a:lnTo>
                    <a:pt x="2042" y="2631"/>
                  </a:lnTo>
                  <a:lnTo>
                    <a:pt x="2098" y="2603"/>
                  </a:lnTo>
                  <a:lnTo>
                    <a:pt x="2294" y="3190"/>
                  </a:lnTo>
                  <a:lnTo>
                    <a:pt x="2350" y="3190"/>
                  </a:lnTo>
                  <a:lnTo>
                    <a:pt x="2406" y="3162"/>
                  </a:lnTo>
                  <a:lnTo>
                    <a:pt x="2378" y="3162"/>
                  </a:lnTo>
                  <a:lnTo>
                    <a:pt x="2294" y="2575"/>
                  </a:lnTo>
                  <a:lnTo>
                    <a:pt x="2406" y="2547"/>
                  </a:lnTo>
                  <a:lnTo>
                    <a:pt x="2966" y="3106"/>
                  </a:lnTo>
                  <a:lnTo>
                    <a:pt x="2854" y="3442"/>
                  </a:lnTo>
                  <a:lnTo>
                    <a:pt x="2966" y="3498"/>
                  </a:lnTo>
                  <a:lnTo>
                    <a:pt x="3106" y="3246"/>
                  </a:lnTo>
                  <a:lnTo>
                    <a:pt x="3245" y="3386"/>
                  </a:lnTo>
                  <a:lnTo>
                    <a:pt x="3189" y="3526"/>
                  </a:lnTo>
                  <a:lnTo>
                    <a:pt x="3134" y="3694"/>
                  </a:lnTo>
                  <a:lnTo>
                    <a:pt x="3134" y="3834"/>
                  </a:lnTo>
                  <a:lnTo>
                    <a:pt x="3134" y="3890"/>
                  </a:lnTo>
                  <a:lnTo>
                    <a:pt x="3162" y="3945"/>
                  </a:lnTo>
                  <a:lnTo>
                    <a:pt x="3217" y="3945"/>
                  </a:lnTo>
                  <a:lnTo>
                    <a:pt x="3245" y="3918"/>
                  </a:lnTo>
                  <a:lnTo>
                    <a:pt x="3301" y="3806"/>
                  </a:lnTo>
                  <a:lnTo>
                    <a:pt x="3357" y="3666"/>
                  </a:lnTo>
                  <a:lnTo>
                    <a:pt x="3357" y="3526"/>
                  </a:lnTo>
                  <a:lnTo>
                    <a:pt x="3469" y="3610"/>
                  </a:lnTo>
                  <a:lnTo>
                    <a:pt x="3553" y="3526"/>
                  </a:lnTo>
                  <a:lnTo>
                    <a:pt x="3469" y="3442"/>
                  </a:lnTo>
                  <a:lnTo>
                    <a:pt x="3609" y="3414"/>
                  </a:lnTo>
                  <a:lnTo>
                    <a:pt x="3749" y="3386"/>
                  </a:lnTo>
                  <a:lnTo>
                    <a:pt x="3861" y="3358"/>
                  </a:lnTo>
                  <a:lnTo>
                    <a:pt x="3889" y="3302"/>
                  </a:lnTo>
                  <a:lnTo>
                    <a:pt x="3861" y="3274"/>
                  </a:lnTo>
                  <a:lnTo>
                    <a:pt x="3833" y="3218"/>
                  </a:lnTo>
                  <a:lnTo>
                    <a:pt x="3637" y="3218"/>
                  </a:lnTo>
                  <a:lnTo>
                    <a:pt x="3469" y="3246"/>
                  </a:lnTo>
                  <a:lnTo>
                    <a:pt x="3329" y="3302"/>
                  </a:lnTo>
                  <a:lnTo>
                    <a:pt x="3189" y="3162"/>
                  </a:lnTo>
                  <a:lnTo>
                    <a:pt x="3469" y="3022"/>
                  </a:lnTo>
                  <a:lnTo>
                    <a:pt x="3413" y="2910"/>
                  </a:lnTo>
                  <a:lnTo>
                    <a:pt x="3050" y="3022"/>
                  </a:lnTo>
                  <a:lnTo>
                    <a:pt x="2518" y="2435"/>
                  </a:lnTo>
                  <a:lnTo>
                    <a:pt x="2518" y="2351"/>
                  </a:lnTo>
                  <a:lnTo>
                    <a:pt x="3106" y="2491"/>
                  </a:lnTo>
                  <a:lnTo>
                    <a:pt x="3106" y="2519"/>
                  </a:lnTo>
                  <a:lnTo>
                    <a:pt x="3134" y="2463"/>
                  </a:lnTo>
                  <a:lnTo>
                    <a:pt x="3134" y="2407"/>
                  </a:lnTo>
                  <a:lnTo>
                    <a:pt x="2574" y="2155"/>
                  </a:lnTo>
                  <a:lnTo>
                    <a:pt x="2602" y="2071"/>
                  </a:lnTo>
                  <a:lnTo>
                    <a:pt x="3385" y="1875"/>
                  </a:lnTo>
                  <a:lnTo>
                    <a:pt x="3637" y="2155"/>
                  </a:lnTo>
                  <a:lnTo>
                    <a:pt x="3749" y="2071"/>
                  </a:lnTo>
                  <a:lnTo>
                    <a:pt x="3581" y="1819"/>
                  </a:lnTo>
                  <a:lnTo>
                    <a:pt x="3777" y="1763"/>
                  </a:lnTo>
                  <a:lnTo>
                    <a:pt x="3861" y="1875"/>
                  </a:lnTo>
                  <a:lnTo>
                    <a:pt x="4001" y="2015"/>
                  </a:lnTo>
                  <a:lnTo>
                    <a:pt x="4113" y="2099"/>
                  </a:lnTo>
                  <a:lnTo>
                    <a:pt x="4225" y="2099"/>
                  </a:lnTo>
                  <a:lnTo>
                    <a:pt x="4253" y="2071"/>
                  </a:lnTo>
                  <a:lnTo>
                    <a:pt x="4253" y="2015"/>
                  </a:lnTo>
                  <a:lnTo>
                    <a:pt x="4169" y="1903"/>
                  </a:lnTo>
                  <a:lnTo>
                    <a:pt x="4085" y="1819"/>
                  </a:lnTo>
                  <a:lnTo>
                    <a:pt x="3973" y="1735"/>
                  </a:lnTo>
                  <a:lnTo>
                    <a:pt x="4085" y="1707"/>
                  </a:lnTo>
                  <a:lnTo>
                    <a:pt x="4057" y="1568"/>
                  </a:lnTo>
                  <a:lnTo>
                    <a:pt x="3917" y="1595"/>
                  </a:lnTo>
                  <a:lnTo>
                    <a:pt x="3973" y="1484"/>
                  </a:lnTo>
                  <a:lnTo>
                    <a:pt x="4029" y="1344"/>
                  </a:lnTo>
                  <a:lnTo>
                    <a:pt x="4057" y="1204"/>
                  </a:lnTo>
                  <a:lnTo>
                    <a:pt x="4029" y="1176"/>
                  </a:lnTo>
                  <a:lnTo>
                    <a:pt x="3973" y="1148"/>
                  </a:lnTo>
                  <a:lnTo>
                    <a:pt x="3945" y="1148"/>
                  </a:lnTo>
                  <a:lnTo>
                    <a:pt x="3889" y="1204"/>
                  </a:lnTo>
                  <a:lnTo>
                    <a:pt x="3833" y="1344"/>
                  </a:lnTo>
                  <a:lnTo>
                    <a:pt x="3777" y="1512"/>
                  </a:lnTo>
                  <a:lnTo>
                    <a:pt x="3749" y="1651"/>
                  </a:lnTo>
                  <a:lnTo>
                    <a:pt x="3553" y="1679"/>
                  </a:lnTo>
                  <a:lnTo>
                    <a:pt x="3581" y="1400"/>
                  </a:lnTo>
                  <a:lnTo>
                    <a:pt x="3441" y="1400"/>
                  </a:lnTo>
                  <a:lnTo>
                    <a:pt x="3357" y="1735"/>
                  </a:lnTo>
                  <a:lnTo>
                    <a:pt x="2574" y="1931"/>
                  </a:lnTo>
                  <a:lnTo>
                    <a:pt x="2490" y="1847"/>
                  </a:lnTo>
                  <a:lnTo>
                    <a:pt x="2910" y="1372"/>
                  </a:lnTo>
                  <a:lnTo>
                    <a:pt x="2882" y="1344"/>
                  </a:lnTo>
                  <a:lnTo>
                    <a:pt x="2826" y="1316"/>
                  </a:lnTo>
                  <a:lnTo>
                    <a:pt x="2350" y="1707"/>
                  </a:lnTo>
                  <a:lnTo>
                    <a:pt x="2322" y="1679"/>
                  </a:lnTo>
                  <a:lnTo>
                    <a:pt x="2546" y="896"/>
                  </a:lnTo>
                  <a:lnTo>
                    <a:pt x="2910" y="840"/>
                  </a:lnTo>
                  <a:lnTo>
                    <a:pt x="2882" y="700"/>
                  </a:lnTo>
                  <a:lnTo>
                    <a:pt x="2602" y="700"/>
                  </a:lnTo>
                  <a:lnTo>
                    <a:pt x="2658" y="504"/>
                  </a:lnTo>
                  <a:lnTo>
                    <a:pt x="2798" y="476"/>
                  </a:lnTo>
                  <a:lnTo>
                    <a:pt x="2966" y="448"/>
                  </a:lnTo>
                  <a:lnTo>
                    <a:pt x="3106" y="392"/>
                  </a:lnTo>
                  <a:lnTo>
                    <a:pt x="3134" y="337"/>
                  </a:lnTo>
                  <a:lnTo>
                    <a:pt x="3134" y="309"/>
                  </a:lnTo>
                  <a:lnTo>
                    <a:pt x="3134" y="253"/>
                  </a:lnTo>
                  <a:lnTo>
                    <a:pt x="3078" y="225"/>
                  </a:lnTo>
                  <a:lnTo>
                    <a:pt x="2966" y="225"/>
                  </a:lnTo>
                  <a:lnTo>
                    <a:pt x="2826" y="281"/>
                  </a:lnTo>
                  <a:lnTo>
                    <a:pt x="2714" y="337"/>
                  </a:lnTo>
                  <a:lnTo>
                    <a:pt x="2742" y="197"/>
                  </a:lnTo>
                  <a:lnTo>
                    <a:pt x="2630" y="169"/>
                  </a:lnTo>
                  <a:lnTo>
                    <a:pt x="2574" y="309"/>
                  </a:lnTo>
                  <a:lnTo>
                    <a:pt x="2490" y="197"/>
                  </a:lnTo>
                  <a:lnTo>
                    <a:pt x="2406" y="85"/>
                  </a:lnTo>
                  <a:lnTo>
                    <a:pt x="229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0"/>
            <p:cNvSpPr/>
            <p:nvPr/>
          </p:nvSpPr>
          <p:spPr>
            <a:xfrm>
              <a:off x="373193" y="3043930"/>
              <a:ext cx="215022" cy="215022"/>
            </a:xfrm>
            <a:custGeom>
              <a:rect b="b" l="l" r="r" t="t"/>
              <a:pathLst>
                <a:path extrusionOk="0" h="3414" w="3414">
                  <a:moveTo>
                    <a:pt x="1791" y="1399"/>
                  </a:moveTo>
                  <a:lnTo>
                    <a:pt x="1875" y="1483"/>
                  </a:lnTo>
                  <a:lnTo>
                    <a:pt x="1735" y="1539"/>
                  </a:lnTo>
                  <a:lnTo>
                    <a:pt x="1679" y="1427"/>
                  </a:lnTo>
                  <a:lnTo>
                    <a:pt x="1791" y="1399"/>
                  </a:lnTo>
                  <a:close/>
                  <a:moveTo>
                    <a:pt x="1623" y="1455"/>
                  </a:moveTo>
                  <a:lnTo>
                    <a:pt x="1595" y="1567"/>
                  </a:lnTo>
                  <a:lnTo>
                    <a:pt x="1456" y="1595"/>
                  </a:lnTo>
                  <a:lnTo>
                    <a:pt x="1484" y="1483"/>
                  </a:lnTo>
                  <a:lnTo>
                    <a:pt x="1623" y="1455"/>
                  </a:lnTo>
                  <a:close/>
                  <a:moveTo>
                    <a:pt x="1903" y="1539"/>
                  </a:moveTo>
                  <a:lnTo>
                    <a:pt x="1987" y="1623"/>
                  </a:lnTo>
                  <a:lnTo>
                    <a:pt x="1959" y="1735"/>
                  </a:lnTo>
                  <a:lnTo>
                    <a:pt x="1847" y="1651"/>
                  </a:lnTo>
                  <a:lnTo>
                    <a:pt x="1903" y="1539"/>
                  </a:lnTo>
                  <a:close/>
                  <a:moveTo>
                    <a:pt x="1428" y="1623"/>
                  </a:moveTo>
                  <a:lnTo>
                    <a:pt x="1540" y="1735"/>
                  </a:lnTo>
                  <a:lnTo>
                    <a:pt x="1484" y="1847"/>
                  </a:lnTo>
                  <a:lnTo>
                    <a:pt x="1400" y="1763"/>
                  </a:lnTo>
                  <a:lnTo>
                    <a:pt x="1428" y="1623"/>
                  </a:lnTo>
                  <a:close/>
                  <a:moveTo>
                    <a:pt x="1959" y="1791"/>
                  </a:moveTo>
                  <a:lnTo>
                    <a:pt x="1903" y="1931"/>
                  </a:lnTo>
                  <a:lnTo>
                    <a:pt x="1791" y="1959"/>
                  </a:lnTo>
                  <a:lnTo>
                    <a:pt x="1819" y="1819"/>
                  </a:lnTo>
                  <a:lnTo>
                    <a:pt x="1959" y="1791"/>
                  </a:lnTo>
                  <a:close/>
                  <a:moveTo>
                    <a:pt x="1651" y="1847"/>
                  </a:moveTo>
                  <a:lnTo>
                    <a:pt x="1735" y="1959"/>
                  </a:lnTo>
                  <a:lnTo>
                    <a:pt x="1595" y="1987"/>
                  </a:lnTo>
                  <a:lnTo>
                    <a:pt x="1512" y="1875"/>
                  </a:lnTo>
                  <a:lnTo>
                    <a:pt x="1651" y="1847"/>
                  </a:lnTo>
                  <a:close/>
                  <a:moveTo>
                    <a:pt x="1847" y="0"/>
                  </a:moveTo>
                  <a:lnTo>
                    <a:pt x="1819" y="28"/>
                  </a:lnTo>
                  <a:lnTo>
                    <a:pt x="1819" y="84"/>
                  </a:lnTo>
                  <a:lnTo>
                    <a:pt x="1819" y="112"/>
                  </a:lnTo>
                  <a:lnTo>
                    <a:pt x="1875" y="224"/>
                  </a:lnTo>
                  <a:lnTo>
                    <a:pt x="2071" y="392"/>
                  </a:lnTo>
                  <a:lnTo>
                    <a:pt x="2015" y="560"/>
                  </a:lnTo>
                  <a:lnTo>
                    <a:pt x="1847" y="420"/>
                  </a:lnTo>
                  <a:lnTo>
                    <a:pt x="1763" y="504"/>
                  </a:lnTo>
                  <a:lnTo>
                    <a:pt x="1959" y="700"/>
                  </a:lnTo>
                  <a:lnTo>
                    <a:pt x="1791" y="1287"/>
                  </a:lnTo>
                  <a:lnTo>
                    <a:pt x="1707" y="1287"/>
                  </a:lnTo>
                  <a:lnTo>
                    <a:pt x="1567" y="812"/>
                  </a:lnTo>
                  <a:lnTo>
                    <a:pt x="1540" y="812"/>
                  </a:lnTo>
                  <a:lnTo>
                    <a:pt x="1484" y="840"/>
                  </a:lnTo>
                  <a:lnTo>
                    <a:pt x="1540" y="1343"/>
                  </a:lnTo>
                  <a:lnTo>
                    <a:pt x="1456" y="1343"/>
                  </a:lnTo>
                  <a:lnTo>
                    <a:pt x="1036" y="896"/>
                  </a:lnTo>
                  <a:lnTo>
                    <a:pt x="1148" y="644"/>
                  </a:lnTo>
                  <a:lnTo>
                    <a:pt x="1036" y="588"/>
                  </a:lnTo>
                  <a:lnTo>
                    <a:pt x="952" y="784"/>
                  </a:lnTo>
                  <a:lnTo>
                    <a:pt x="840" y="672"/>
                  </a:lnTo>
                  <a:lnTo>
                    <a:pt x="924" y="420"/>
                  </a:lnTo>
                  <a:lnTo>
                    <a:pt x="924" y="308"/>
                  </a:lnTo>
                  <a:lnTo>
                    <a:pt x="924" y="252"/>
                  </a:lnTo>
                  <a:lnTo>
                    <a:pt x="896" y="224"/>
                  </a:lnTo>
                  <a:lnTo>
                    <a:pt x="868" y="224"/>
                  </a:lnTo>
                  <a:lnTo>
                    <a:pt x="840" y="252"/>
                  </a:lnTo>
                  <a:lnTo>
                    <a:pt x="784" y="336"/>
                  </a:lnTo>
                  <a:lnTo>
                    <a:pt x="728" y="560"/>
                  </a:lnTo>
                  <a:lnTo>
                    <a:pt x="672" y="476"/>
                  </a:lnTo>
                  <a:lnTo>
                    <a:pt x="588" y="560"/>
                  </a:lnTo>
                  <a:lnTo>
                    <a:pt x="644" y="644"/>
                  </a:lnTo>
                  <a:lnTo>
                    <a:pt x="420" y="672"/>
                  </a:lnTo>
                  <a:lnTo>
                    <a:pt x="337" y="700"/>
                  </a:lnTo>
                  <a:lnTo>
                    <a:pt x="309" y="728"/>
                  </a:lnTo>
                  <a:lnTo>
                    <a:pt x="309" y="756"/>
                  </a:lnTo>
                  <a:lnTo>
                    <a:pt x="337" y="784"/>
                  </a:lnTo>
                  <a:lnTo>
                    <a:pt x="392" y="812"/>
                  </a:lnTo>
                  <a:lnTo>
                    <a:pt x="504" y="812"/>
                  </a:lnTo>
                  <a:lnTo>
                    <a:pt x="756" y="756"/>
                  </a:lnTo>
                  <a:lnTo>
                    <a:pt x="868" y="868"/>
                  </a:lnTo>
                  <a:lnTo>
                    <a:pt x="644" y="952"/>
                  </a:lnTo>
                  <a:lnTo>
                    <a:pt x="700" y="1063"/>
                  </a:lnTo>
                  <a:lnTo>
                    <a:pt x="980" y="980"/>
                  </a:lnTo>
                  <a:lnTo>
                    <a:pt x="1372" y="1427"/>
                  </a:lnTo>
                  <a:lnTo>
                    <a:pt x="1344" y="1511"/>
                  </a:lnTo>
                  <a:lnTo>
                    <a:pt x="868" y="1399"/>
                  </a:lnTo>
                  <a:lnTo>
                    <a:pt x="840" y="1427"/>
                  </a:lnTo>
                  <a:lnTo>
                    <a:pt x="840" y="1483"/>
                  </a:lnTo>
                  <a:lnTo>
                    <a:pt x="1288" y="1651"/>
                  </a:lnTo>
                  <a:lnTo>
                    <a:pt x="1260" y="1735"/>
                  </a:lnTo>
                  <a:lnTo>
                    <a:pt x="672" y="1875"/>
                  </a:lnTo>
                  <a:lnTo>
                    <a:pt x="504" y="1679"/>
                  </a:lnTo>
                  <a:lnTo>
                    <a:pt x="392" y="1735"/>
                  </a:lnTo>
                  <a:lnTo>
                    <a:pt x="532" y="1931"/>
                  </a:lnTo>
                  <a:lnTo>
                    <a:pt x="364" y="1959"/>
                  </a:lnTo>
                  <a:lnTo>
                    <a:pt x="197" y="1763"/>
                  </a:lnTo>
                  <a:lnTo>
                    <a:pt x="113" y="1679"/>
                  </a:lnTo>
                  <a:lnTo>
                    <a:pt x="29" y="1679"/>
                  </a:lnTo>
                  <a:lnTo>
                    <a:pt x="1" y="1707"/>
                  </a:lnTo>
                  <a:lnTo>
                    <a:pt x="1" y="1735"/>
                  </a:lnTo>
                  <a:lnTo>
                    <a:pt x="57" y="1847"/>
                  </a:lnTo>
                  <a:lnTo>
                    <a:pt x="225" y="1987"/>
                  </a:lnTo>
                  <a:lnTo>
                    <a:pt x="113" y="2015"/>
                  </a:lnTo>
                  <a:lnTo>
                    <a:pt x="141" y="2099"/>
                  </a:lnTo>
                  <a:lnTo>
                    <a:pt x="253" y="2099"/>
                  </a:lnTo>
                  <a:lnTo>
                    <a:pt x="141" y="2294"/>
                  </a:lnTo>
                  <a:lnTo>
                    <a:pt x="141" y="2406"/>
                  </a:lnTo>
                  <a:lnTo>
                    <a:pt x="169" y="2434"/>
                  </a:lnTo>
                  <a:lnTo>
                    <a:pt x="225" y="2434"/>
                  </a:lnTo>
                  <a:lnTo>
                    <a:pt x="253" y="2406"/>
                  </a:lnTo>
                  <a:lnTo>
                    <a:pt x="309" y="2294"/>
                  </a:lnTo>
                  <a:lnTo>
                    <a:pt x="392" y="2071"/>
                  </a:lnTo>
                  <a:lnTo>
                    <a:pt x="560" y="2015"/>
                  </a:lnTo>
                  <a:lnTo>
                    <a:pt x="532" y="2266"/>
                  </a:lnTo>
                  <a:lnTo>
                    <a:pt x="644" y="2266"/>
                  </a:lnTo>
                  <a:lnTo>
                    <a:pt x="700" y="1987"/>
                  </a:lnTo>
                  <a:lnTo>
                    <a:pt x="1316" y="1875"/>
                  </a:lnTo>
                  <a:lnTo>
                    <a:pt x="1344" y="1903"/>
                  </a:lnTo>
                  <a:lnTo>
                    <a:pt x="1008" y="2238"/>
                  </a:lnTo>
                  <a:lnTo>
                    <a:pt x="1036" y="2294"/>
                  </a:lnTo>
                  <a:lnTo>
                    <a:pt x="1064" y="2322"/>
                  </a:lnTo>
                  <a:lnTo>
                    <a:pt x="1092" y="2322"/>
                  </a:lnTo>
                  <a:lnTo>
                    <a:pt x="1064" y="2294"/>
                  </a:lnTo>
                  <a:lnTo>
                    <a:pt x="1456" y="2015"/>
                  </a:lnTo>
                  <a:lnTo>
                    <a:pt x="1512" y="2099"/>
                  </a:lnTo>
                  <a:lnTo>
                    <a:pt x="1344" y="2714"/>
                  </a:lnTo>
                  <a:lnTo>
                    <a:pt x="1064" y="2742"/>
                  </a:lnTo>
                  <a:lnTo>
                    <a:pt x="1064" y="2854"/>
                  </a:lnTo>
                  <a:lnTo>
                    <a:pt x="1288" y="2854"/>
                  </a:lnTo>
                  <a:lnTo>
                    <a:pt x="1232" y="2994"/>
                  </a:lnTo>
                  <a:lnTo>
                    <a:pt x="980" y="3050"/>
                  </a:lnTo>
                  <a:lnTo>
                    <a:pt x="868" y="3106"/>
                  </a:lnTo>
                  <a:lnTo>
                    <a:pt x="840" y="3134"/>
                  </a:lnTo>
                  <a:lnTo>
                    <a:pt x="840" y="3162"/>
                  </a:lnTo>
                  <a:lnTo>
                    <a:pt x="840" y="3190"/>
                  </a:lnTo>
                  <a:lnTo>
                    <a:pt x="868" y="3218"/>
                  </a:lnTo>
                  <a:lnTo>
                    <a:pt x="980" y="3218"/>
                  </a:lnTo>
                  <a:lnTo>
                    <a:pt x="1204" y="3134"/>
                  </a:lnTo>
                  <a:lnTo>
                    <a:pt x="1204" y="3134"/>
                  </a:lnTo>
                  <a:lnTo>
                    <a:pt x="1176" y="3246"/>
                  </a:lnTo>
                  <a:lnTo>
                    <a:pt x="1260" y="3274"/>
                  </a:lnTo>
                  <a:lnTo>
                    <a:pt x="1288" y="3190"/>
                  </a:lnTo>
                  <a:lnTo>
                    <a:pt x="1428" y="3358"/>
                  </a:lnTo>
                  <a:lnTo>
                    <a:pt x="1512" y="3413"/>
                  </a:lnTo>
                  <a:lnTo>
                    <a:pt x="1567" y="3413"/>
                  </a:lnTo>
                  <a:lnTo>
                    <a:pt x="1595" y="3358"/>
                  </a:lnTo>
                  <a:lnTo>
                    <a:pt x="1595" y="3330"/>
                  </a:lnTo>
                  <a:lnTo>
                    <a:pt x="1512" y="3218"/>
                  </a:lnTo>
                  <a:lnTo>
                    <a:pt x="1344" y="3022"/>
                  </a:lnTo>
                  <a:lnTo>
                    <a:pt x="1400" y="2882"/>
                  </a:lnTo>
                  <a:lnTo>
                    <a:pt x="1595" y="3022"/>
                  </a:lnTo>
                  <a:lnTo>
                    <a:pt x="1651" y="2938"/>
                  </a:lnTo>
                  <a:lnTo>
                    <a:pt x="1428" y="2742"/>
                  </a:lnTo>
                  <a:lnTo>
                    <a:pt x="1651" y="2099"/>
                  </a:lnTo>
                  <a:lnTo>
                    <a:pt x="1707" y="2099"/>
                  </a:lnTo>
                  <a:lnTo>
                    <a:pt x="1819" y="2574"/>
                  </a:lnTo>
                  <a:lnTo>
                    <a:pt x="1875" y="2574"/>
                  </a:lnTo>
                  <a:lnTo>
                    <a:pt x="1903" y="2546"/>
                  </a:lnTo>
                  <a:lnTo>
                    <a:pt x="1847" y="2071"/>
                  </a:lnTo>
                  <a:lnTo>
                    <a:pt x="1931" y="2043"/>
                  </a:lnTo>
                  <a:lnTo>
                    <a:pt x="2379" y="2518"/>
                  </a:lnTo>
                  <a:lnTo>
                    <a:pt x="2267" y="2798"/>
                  </a:lnTo>
                  <a:lnTo>
                    <a:pt x="2379" y="2854"/>
                  </a:lnTo>
                  <a:lnTo>
                    <a:pt x="2491" y="2630"/>
                  </a:lnTo>
                  <a:lnTo>
                    <a:pt x="2603" y="2770"/>
                  </a:lnTo>
                  <a:lnTo>
                    <a:pt x="2519" y="2994"/>
                  </a:lnTo>
                  <a:lnTo>
                    <a:pt x="2491" y="3106"/>
                  </a:lnTo>
                  <a:lnTo>
                    <a:pt x="2519" y="3162"/>
                  </a:lnTo>
                  <a:lnTo>
                    <a:pt x="2547" y="3190"/>
                  </a:lnTo>
                  <a:lnTo>
                    <a:pt x="2603" y="3190"/>
                  </a:lnTo>
                  <a:lnTo>
                    <a:pt x="2659" y="3106"/>
                  </a:lnTo>
                  <a:lnTo>
                    <a:pt x="2715" y="2882"/>
                  </a:lnTo>
                  <a:lnTo>
                    <a:pt x="2770" y="2938"/>
                  </a:lnTo>
                  <a:lnTo>
                    <a:pt x="2854" y="2882"/>
                  </a:lnTo>
                  <a:lnTo>
                    <a:pt x="2770" y="2798"/>
                  </a:lnTo>
                  <a:lnTo>
                    <a:pt x="2994" y="2770"/>
                  </a:lnTo>
                  <a:lnTo>
                    <a:pt x="3106" y="2714"/>
                  </a:lnTo>
                  <a:lnTo>
                    <a:pt x="3106" y="2686"/>
                  </a:lnTo>
                  <a:lnTo>
                    <a:pt x="3106" y="2658"/>
                  </a:lnTo>
                  <a:lnTo>
                    <a:pt x="3078" y="2630"/>
                  </a:lnTo>
                  <a:lnTo>
                    <a:pt x="3050" y="2602"/>
                  </a:lnTo>
                  <a:lnTo>
                    <a:pt x="2910" y="2630"/>
                  </a:lnTo>
                  <a:lnTo>
                    <a:pt x="2687" y="2686"/>
                  </a:lnTo>
                  <a:lnTo>
                    <a:pt x="2575" y="2574"/>
                  </a:lnTo>
                  <a:lnTo>
                    <a:pt x="2770" y="2490"/>
                  </a:lnTo>
                  <a:lnTo>
                    <a:pt x="2742" y="2378"/>
                  </a:lnTo>
                  <a:lnTo>
                    <a:pt x="2463" y="2462"/>
                  </a:lnTo>
                  <a:lnTo>
                    <a:pt x="2015" y="1959"/>
                  </a:lnTo>
                  <a:lnTo>
                    <a:pt x="2043" y="1875"/>
                  </a:lnTo>
                  <a:lnTo>
                    <a:pt x="2519" y="1987"/>
                  </a:lnTo>
                  <a:lnTo>
                    <a:pt x="2547" y="1987"/>
                  </a:lnTo>
                  <a:lnTo>
                    <a:pt x="2547" y="1959"/>
                  </a:lnTo>
                  <a:lnTo>
                    <a:pt x="2575" y="1903"/>
                  </a:lnTo>
                  <a:lnTo>
                    <a:pt x="2547" y="1903"/>
                  </a:lnTo>
                  <a:lnTo>
                    <a:pt x="2099" y="1735"/>
                  </a:lnTo>
                  <a:lnTo>
                    <a:pt x="2099" y="1679"/>
                  </a:lnTo>
                  <a:lnTo>
                    <a:pt x="2742" y="1539"/>
                  </a:lnTo>
                  <a:lnTo>
                    <a:pt x="2910" y="1763"/>
                  </a:lnTo>
                  <a:lnTo>
                    <a:pt x="3022" y="1707"/>
                  </a:lnTo>
                  <a:lnTo>
                    <a:pt x="2882" y="1511"/>
                  </a:lnTo>
                  <a:lnTo>
                    <a:pt x="3050" y="1483"/>
                  </a:lnTo>
                  <a:lnTo>
                    <a:pt x="3218" y="1679"/>
                  </a:lnTo>
                  <a:lnTo>
                    <a:pt x="3302" y="1735"/>
                  </a:lnTo>
                  <a:lnTo>
                    <a:pt x="3386" y="1735"/>
                  </a:lnTo>
                  <a:lnTo>
                    <a:pt x="3414" y="1707"/>
                  </a:lnTo>
                  <a:lnTo>
                    <a:pt x="3414" y="1679"/>
                  </a:lnTo>
                  <a:lnTo>
                    <a:pt x="3358" y="1595"/>
                  </a:lnTo>
                  <a:lnTo>
                    <a:pt x="3190" y="1427"/>
                  </a:lnTo>
                  <a:lnTo>
                    <a:pt x="3302" y="1399"/>
                  </a:lnTo>
                  <a:lnTo>
                    <a:pt x="3274" y="1315"/>
                  </a:lnTo>
                  <a:lnTo>
                    <a:pt x="3162" y="1343"/>
                  </a:lnTo>
                  <a:lnTo>
                    <a:pt x="3162" y="1343"/>
                  </a:lnTo>
                  <a:lnTo>
                    <a:pt x="3274" y="1119"/>
                  </a:lnTo>
                  <a:lnTo>
                    <a:pt x="3274" y="1035"/>
                  </a:lnTo>
                  <a:lnTo>
                    <a:pt x="3246" y="980"/>
                  </a:lnTo>
                  <a:lnTo>
                    <a:pt x="3190" y="980"/>
                  </a:lnTo>
                  <a:lnTo>
                    <a:pt x="3162" y="1008"/>
                  </a:lnTo>
                  <a:lnTo>
                    <a:pt x="3106" y="1119"/>
                  </a:lnTo>
                  <a:lnTo>
                    <a:pt x="3022" y="1371"/>
                  </a:lnTo>
                  <a:lnTo>
                    <a:pt x="2882" y="1399"/>
                  </a:lnTo>
                  <a:lnTo>
                    <a:pt x="2910" y="1175"/>
                  </a:lnTo>
                  <a:lnTo>
                    <a:pt x="2798" y="1175"/>
                  </a:lnTo>
                  <a:lnTo>
                    <a:pt x="2715" y="1427"/>
                  </a:lnTo>
                  <a:lnTo>
                    <a:pt x="2099" y="1567"/>
                  </a:lnTo>
                  <a:lnTo>
                    <a:pt x="2043" y="1483"/>
                  </a:lnTo>
                  <a:lnTo>
                    <a:pt x="2379" y="1119"/>
                  </a:lnTo>
                  <a:lnTo>
                    <a:pt x="2407" y="1147"/>
                  </a:lnTo>
                  <a:lnTo>
                    <a:pt x="2407" y="1119"/>
                  </a:lnTo>
                  <a:lnTo>
                    <a:pt x="2351" y="1091"/>
                  </a:lnTo>
                  <a:lnTo>
                    <a:pt x="2323" y="1063"/>
                  </a:lnTo>
                  <a:lnTo>
                    <a:pt x="1931" y="1371"/>
                  </a:lnTo>
                  <a:lnTo>
                    <a:pt x="1875" y="1343"/>
                  </a:lnTo>
                  <a:lnTo>
                    <a:pt x="2071" y="728"/>
                  </a:lnTo>
                  <a:lnTo>
                    <a:pt x="2351" y="700"/>
                  </a:lnTo>
                  <a:lnTo>
                    <a:pt x="2351" y="588"/>
                  </a:lnTo>
                  <a:lnTo>
                    <a:pt x="2127" y="588"/>
                  </a:lnTo>
                  <a:lnTo>
                    <a:pt x="2155" y="420"/>
                  </a:lnTo>
                  <a:lnTo>
                    <a:pt x="2407" y="392"/>
                  </a:lnTo>
                  <a:lnTo>
                    <a:pt x="2519" y="336"/>
                  </a:lnTo>
                  <a:lnTo>
                    <a:pt x="2547" y="308"/>
                  </a:lnTo>
                  <a:lnTo>
                    <a:pt x="2575" y="280"/>
                  </a:lnTo>
                  <a:lnTo>
                    <a:pt x="2547" y="224"/>
                  </a:lnTo>
                  <a:lnTo>
                    <a:pt x="2435" y="224"/>
                  </a:lnTo>
                  <a:lnTo>
                    <a:pt x="2211" y="280"/>
                  </a:lnTo>
                  <a:lnTo>
                    <a:pt x="2239" y="196"/>
                  </a:lnTo>
                  <a:lnTo>
                    <a:pt x="2155" y="168"/>
                  </a:lnTo>
                  <a:lnTo>
                    <a:pt x="2099" y="252"/>
                  </a:lnTo>
                  <a:lnTo>
                    <a:pt x="1959" y="84"/>
                  </a:lnTo>
                  <a:lnTo>
                    <a:pt x="1903" y="28"/>
                  </a:lnTo>
                  <a:lnTo>
                    <a:pt x="1847"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0"/>
            <p:cNvSpPr/>
            <p:nvPr/>
          </p:nvSpPr>
          <p:spPr>
            <a:xfrm>
              <a:off x="8489054" y="3547853"/>
              <a:ext cx="243238" cy="218549"/>
            </a:xfrm>
            <a:custGeom>
              <a:rect b="b" l="l" r="r" t="t"/>
              <a:pathLst>
                <a:path extrusionOk="0" h="3470" w="3862">
                  <a:moveTo>
                    <a:pt x="1959" y="1483"/>
                  </a:moveTo>
                  <a:lnTo>
                    <a:pt x="1875" y="1623"/>
                  </a:lnTo>
                  <a:lnTo>
                    <a:pt x="1735" y="1595"/>
                  </a:lnTo>
                  <a:lnTo>
                    <a:pt x="1819" y="1483"/>
                  </a:lnTo>
                  <a:close/>
                  <a:moveTo>
                    <a:pt x="2127" y="1483"/>
                  </a:moveTo>
                  <a:lnTo>
                    <a:pt x="2183" y="1623"/>
                  </a:lnTo>
                  <a:lnTo>
                    <a:pt x="2043" y="1623"/>
                  </a:lnTo>
                  <a:lnTo>
                    <a:pt x="1987" y="1483"/>
                  </a:lnTo>
                  <a:close/>
                  <a:moveTo>
                    <a:pt x="1735" y="1623"/>
                  </a:moveTo>
                  <a:lnTo>
                    <a:pt x="1791" y="1735"/>
                  </a:lnTo>
                  <a:lnTo>
                    <a:pt x="1707" y="1847"/>
                  </a:lnTo>
                  <a:lnTo>
                    <a:pt x="1651" y="1735"/>
                  </a:lnTo>
                  <a:lnTo>
                    <a:pt x="1735" y="1623"/>
                  </a:lnTo>
                  <a:close/>
                  <a:moveTo>
                    <a:pt x="2211" y="1651"/>
                  </a:moveTo>
                  <a:lnTo>
                    <a:pt x="2239" y="1763"/>
                  </a:lnTo>
                  <a:lnTo>
                    <a:pt x="2183" y="1875"/>
                  </a:lnTo>
                  <a:lnTo>
                    <a:pt x="2099" y="1763"/>
                  </a:lnTo>
                  <a:lnTo>
                    <a:pt x="2211" y="1651"/>
                  </a:lnTo>
                  <a:close/>
                  <a:moveTo>
                    <a:pt x="1875" y="1875"/>
                  </a:moveTo>
                  <a:lnTo>
                    <a:pt x="1903" y="1987"/>
                  </a:lnTo>
                  <a:lnTo>
                    <a:pt x="1791" y="1987"/>
                  </a:lnTo>
                  <a:lnTo>
                    <a:pt x="1735" y="1875"/>
                  </a:lnTo>
                  <a:close/>
                  <a:moveTo>
                    <a:pt x="2015" y="1875"/>
                  </a:moveTo>
                  <a:lnTo>
                    <a:pt x="2155" y="1903"/>
                  </a:lnTo>
                  <a:lnTo>
                    <a:pt x="2071" y="2015"/>
                  </a:lnTo>
                  <a:lnTo>
                    <a:pt x="1959" y="2015"/>
                  </a:lnTo>
                  <a:lnTo>
                    <a:pt x="2015" y="1875"/>
                  </a:lnTo>
                  <a:close/>
                  <a:moveTo>
                    <a:pt x="1064" y="1"/>
                  </a:moveTo>
                  <a:lnTo>
                    <a:pt x="1008" y="196"/>
                  </a:lnTo>
                  <a:lnTo>
                    <a:pt x="1092" y="336"/>
                  </a:lnTo>
                  <a:lnTo>
                    <a:pt x="1176" y="336"/>
                  </a:lnTo>
                  <a:lnTo>
                    <a:pt x="1232" y="420"/>
                  </a:lnTo>
                  <a:lnTo>
                    <a:pt x="1008" y="392"/>
                  </a:lnTo>
                  <a:lnTo>
                    <a:pt x="924" y="420"/>
                  </a:lnTo>
                  <a:lnTo>
                    <a:pt x="896" y="420"/>
                  </a:lnTo>
                  <a:lnTo>
                    <a:pt x="868" y="476"/>
                  </a:lnTo>
                  <a:lnTo>
                    <a:pt x="896" y="504"/>
                  </a:lnTo>
                  <a:lnTo>
                    <a:pt x="924" y="532"/>
                  </a:lnTo>
                  <a:lnTo>
                    <a:pt x="1036" y="560"/>
                  </a:lnTo>
                  <a:lnTo>
                    <a:pt x="1288" y="560"/>
                  </a:lnTo>
                  <a:lnTo>
                    <a:pt x="1372" y="700"/>
                  </a:lnTo>
                  <a:lnTo>
                    <a:pt x="1120" y="728"/>
                  </a:lnTo>
                  <a:lnTo>
                    <a:pt x="1064" y="672"/>
                  </a:lnTo>
                  <a:lnTo>
                    <a:pt x="980" y="644"/>
                  </a:lnTo>
                  <a:lnTo>
                    <a:pt x="924" y="644"/>
                  </a:lnTo>
                  <a:lnTo>
                    <a:pt x="924" y="672"/>
                  </a:lnTo>
                  <a:lnTo>
                    <a:pt x="924" y="700"/>
                  </a:lnTo>
                  <a:lnTo>
                    <a:pt x="952" y="756"/>
                  </a:lnTo>
                  <a:lnTo>
                    <a:pt x="1036" y="812"/>
                  </a:lnTo>
                  <a:lnTo>
                    <a:pt x="1008" y="896"/>
                  </a:lnTo>
                  <a:lnTo>
                    <a:pt x="980" y="952"/>
                  </a:lnTo>
                  <a:lnTo>
                    <a:pt x="980" y="980"/>
                  </a:lnTo>
                  <a:lnTo>
                    <a:pt x="1036" y="1008"/>
                  </a:lnTo>
                  <a:lnTo>
                    <a:pt x="1064" y="980"/>
                  </a:lnTo>
                  <a:lnTo>
                    <a:pt x="1120" y="924"/>
                  </a:lnTo>
                  <a:lnTo>
                    <a:pt x="1148" y="840"/>
                  </a:lnTo>
                  <a:lnTo>
                    <a:pt x="1427" y="840"/>
                  </a:lnTo>
                  <a:lnTo>
                    <a:pt x="1707" y="1427"/>
                  </a:lnTo>
                  <a:lnTo>
                    <a:pt x="1679" y="1455"/>
                  </a:lnTo>
                  <a:lnTo>
                    <a:pt x="1288" y="1204"/>
                  </a:lnTo>
                  <a:lnTo>
                    <a:pt x="1288" y="1120"/>
                  </a:lnTo>
                  <a:lnTo>
                    <a:pt x="1288" y="1064"/>
                  </a:lnTo>
                  <a:lnTo>
                    <a:pt x="1260" y="1036"/>
                  </a:lnTo>
                  <a:lnTo>
                    <a:pt x="1204" y="1064"/>
                  </a:lnTo>
                  <a:lnTo>
                    <a:pt x="1204" y="1120"/>
                  </a:lnTo>
                  <a:lnTo>
                    <a:pt x="1176" y="1204"/>
                  </a:lnTo>
                  <a:lnTo>
                    <a:pt x="1092" y="1260"/>
                  </a:lnTo>
                  <a:lnTo>
                    <a:pt x="1036" y="1287"/>
                  </a:lnTo>
                  <a:lnTo>
                    <a:pt x="1036" y="1343"/>
                  </a:lnTo>
                  <a:lnTo>
                    <a:pt x="1092" y="1371"/>
                  </a:lnTo>
                  <a:lnTo>
                    <a:pt x="1148" y="1343"/>
                  </a:lnTo>
                  <a:lnTo>
                    <a:pt x="1232" y="1287"/>
                  </a:lnTo>
                  <a:lnTo>
                    <a:pt x="1595" y="1595"/>
                  </a:lnTo>
                  <a:lnTo>
                    <a:pt x="1539" y="1651"/>
                  </a:lnTo>
                  <a:lnTo>
                    <a:pt x="924" y="1623"/>
                  </a:lnTo>
                  <a:lnTo>
                    <a:pt x="812" y="1371"/>
                  </a:lnTo>
                  <a:lnTo>
                    <a:pt x="868" y="1287"/>
                  </a:lnTo>
                  <a:lnTo>
                    <a:pt x="896" y="1232"/>
                  </a:lnTo>
                  <a:lnTo>
                    <a:pt x="896" y="1204"/>
                  </a:lnTo>
                  <a:lnTo>
                    <a:pt x="868" y="1176"/>
                  </a:lnTo>
                  <a:lnTo>
                    <a:pt x="840" y="1176"/>
                  </a:lnTo>
                  <a:lnTo>
                    <a:pt x="784" y="1204"/>
                  </a:lnTo>
                  <a:lnTo>
                    <a:pt x="728" y="1287"/>
                  </a:lnTo>
                  <a:lnTo>
                    <a:pt x="644" y="1232"/>
                  </a:lnTo>
                  <a:lnTo>
                    <a:pt x="588" y="1204"/>
                  </a:lnTo>
                  <a:lnTo>
                    <a:pt x="560" y="1204"/>
                  </a:lnTo>
                  <a:lnTo>
                    <a:pt x="532" y="1232"/>
                  </a:lnTo>
                  <a:lnTo>
                    <a:pt x="532" y="1260"/>
                  </a:lnTo>
                  <a:lnTo>
                    <a:pt x="560" y="1287"/>
                  </a:lnTo>
                  <a:lnTo>
                    <a:pt x="616" y="1343"/>
                  </a:lnTo>
                  <a:lnTo>
                    <a:pt x="700" y="1399"/>
                  </a:lnTo>
                  <a:lnTo>
                    <a:pt x="756" y="1623"/>
                  </a:lnTo>
                  <a:lnTo>
                    <a:pt x="588" y="1595"/>
                  </a:lnTo>
                  <a:lnTo>
                    <a:pt x="504" y="1371"/>
                  </a:lnTo>
                  <a:lnTo>
                    <a:pt x="420" y="1287"/>
                  </a:lnTo>
                  <a:lnTo>
                    <a:pt x="392" y="1260"/>
                  </a:lnTo>
                  <a:lnTo>
                    <a:pt x="336" y="1260"/>
                  </a:lnTo>
                  <a:lnTo>
                    <a:pt x="308" y="1287"/>
                  </a:lnTo>
                  <a:lnTo>
                    <a:pt x="308" y="1315"/>
                  </a:lnTo>
                  <a:lnTo>
                    <a:pt x="336" y="1399"/>
                  </a:lnTo>
                  <a:lnTo>
                    <a:pt x="448" y="1595"/>
                  </a:lnTo>
                  <a:lnTo>
                    <a:pt x="364" y="1595"/>
                  </a:lnTo>
                  <a:lnTo>
                    <a:pt x="308" y="1511"/>
                  </a:lnTo>
                  <a:lnTo>
                    <a:pt x="169" y="1483"/>
                  </a:lnTo>
                  <a:lnTo>
                    <a:pt x="1" y="1623"/>
                  </a:lnTo>
                  <a:lnTo>
                    <a:pt x="141" y="1763"/>
                  </a:lnTo>
                  <a:lnTo>
                    <a:pt x="280" y="1763"/>
                  </a:lnTo>
                  <a:lnTo>
                    <a:pt x="336" y="1679"/>
                  </a:lnTo>
                  <a:lnTo>
                    <a:pt x="448" y="1707"/>
                  </a:lnTo>
                  <a:lnTo>
                    <a:pt x="308" y="1875"/>
                  </a:lnTo>
                  <a:lnTo>
                    <a:pt x="280" y="1959"/>
                  </a:lnTo>
                  <a:lnTo>
                    <a:pt x="280" y="1987"/>
                  </a:lnTo>
                  <a:lnTo>
                    <a:pt x="308" y="2015"/>
                  </a:lnTo>
                  <a:lnTo>
                    <a:pt x="336" y="2043"/>
                  </a:lnTo>
                  <a:lnTo>
                    <a:pt x="392" y="2015"/>
                  </a:lnTo>
                  <a:lnTo>
                    <a:pt x="476" y="1931"/>
                  </a:lnTo>
                  <a:lnTo>
                    <a:pt x="588" y="1707"/>
                  </a:lnTo>
                  <a:lnTo>
                    <a:pt x="756" y="1707"/>
                  </a:lnTo>
                  <a:lnTo>
                    <a:pt x="672" y="1931"/>
                  </a:lnTo>
                  <a:lnTo>
                    <a:pt x="560" y="1959"/>
                  </a:lnTo>
                  <a:lnTo>
                    <a:pt x="504" y="1987"/>
                  </a:lnTo>
                  <a:lnTo>
                    <a:pt x="476" y="2015"/>
                  </a:lnTo>
                  <a:lnTo>
                    <a:pt x="504" y="2043"/>
                  </a:lnTo>
                  <a:lnTo>
                    <a:pt x="504" y="2071"/>
                  </a:lnTo>
                  <a:lnTo>
                    <a:pt x="532" y="2099"/>
                  </a:lnTo>
                  <a:lnTo>
                    <a:pt x="588" y="2071"/>
                  </a:lnTo>
                  <a:lnTo>
                    <a:pt x="672" y="2043"/>
                  </a:lnTo>
                  <a:lnTo>
                    <a:pt x="728" y="2099"/>
                  </a:lnTo>
                  <a:lnTo>
                    <a:pt x="784" y="2155"/>
                  </a:lnTo>
                  <a:lnTo>
                    <a:pt x="840" y="2155"/>
                  </a:lnTo>
                  <a:lnTo>
                    <a:pt x="840" y="2127"/>
                  </a:lnTo>
                  <a:lnTo>
                    <a:pt x="812" y="2043"/>
                  </a:lnTo>
                  <a:lnTo>
                    <a:pt x="756" y="1959"/>
                  </a:lnTo>
                  <a:lnTo>
                    <a:pt x="896" y="1735"/>
                  </a:lnTo>
                  <a:lnTo>
                    <a:pt x="1539" y="1763"/>
                  </a:lnTo>
                  <a:lnTo>
                    <a:pt x="1595" y="1847"/>
                  </a:lnTo>
                  <a:lnTo>
                    <a:pt x="1176" y="2099"/>
                  </a:lnTo>
                  <a:lnTo>
                    <a:pt x="1092" y="2043"/>
                  </a:lnTo>
                  <a:lnTo>
                    <a:pt x="1036" y="2015"/>
                  </a:lnTo>
                  <a:lnTo>
                    <a:pt x="1008" y="2043"/>
                  </a:lnTo>
                  <a:lnTo>
                    <a:pt x="1008" y="2071"/>
                  </a:lnTo>
                  <a:lnTo>
                    <a:pt x="1036" y="2127"/>
                  </a:lnTo>
                  <a:lnTo>
                    <a:pt x="1120" y="2183"/>
                  </a:lnTo>
                  <a:lnTo>
                    <a:pt x="1120" y="2295"/>
                  </a:lnTo>
                  <a:lnTo>
                    <a:pt x="1148" y="2351"/>
                  </a:lnTo>
                  <a:lnTo>
                    <a:pt x="1176" y="2379"/>
                  </a:lnTo>
                  <a:lnTo>
                    <a:pt x="1204" y="2351"/>
                  </a:lnTo>
                  <a:lnTo>
                    <a:pt x="1232" y="2295"/>
                  </a:lnTo>
                  <a:lnTo>
                    <a:pt x="1204" y="2183"/>
                  </a:lnTo>
                  <a:lnTo>
                    <a:pt x="1651" y="1987"/>
                  </a:lnTo>
                  <a:lnTo>
                    <a:pt x="1679" y="2015"/>
                  </a:lnTo>
                  <a:lnTo>
                    <a:pt x="1316" y="2546"/>
                  </a:lnTo>
                  <a:lnTo>
                    <a:pt x="1036" y="2518"/>
                  </a:lnTo>
                  <a:lnTo>
                    <a:pt x="1008" y="2435"/>
                  </a:lnTo>
                  <a:lnTo>
                    <a:pt x="980" y="2379"/>
                  </a:lnTo>
                  <a:lnTo>
                    <a:pt x="952" y="2351"/>
                  </a:lnTo>
                  <a:lnTo>
                    <a:pt x="896" y="2379"/>
                  </a:lnTo>
                  <a:lnTo>
                    <a:pt x="896" y="2407"/>
                  </a:lnTo>
                  <a:lnTo>
                    <a:pt x="896" y="2462"/>
                  </a:lnTo>
                  <a:lnTo>
                    <a:pt x="924" y="2546"/>
                  </a:lnTo>
                  <a:lnTo>
                    <a:pt x="840" y="2574"/>
                  </a:lnTo>
                  <a:lnTo>
                    <a:pt x="812" y="2630"/>
                  </a:lnTo>
                  <a:lnTo>
                    <a:pt x="784" y="2658"/>
                  </a:lnTo>
                  <a:lnTo>
                    <a:pt x="812" y="2686"/>
                  </a:lnTo>
                  <a:lnTo>
                    <a:pt x="840" y="2714"/>
                  </a:lnTo>
                  <a:lnTo>
                    <a:pt x="868" y="2714"/>
                  </a:lnTo>
                  <a:lnTo>
                    <a:pt x="924" y="2686"/>
                  </a:lnTo>
                  <a:lnTo>
                    <a:pt x="1008" y="2630"/>
                  </a:lnTo>
                  <a:lnTo>
                    <a:pt x="1232" y="2686"/>
                  </a:lnTo>
                  <a:lnTo>
                    <a:pt x="1148" y="2826"/>
                  </a:lnTo>
                  <a:lnTo>
                    <a:pt x="896" y="2798"/>
                  </a:lnTo>
                  <a:lnTo>
                    <a:pt x="784" y="2798"/>
                  </a:lnTo>
                  <a:lnTo>
                    <a:pt x="756" y="2826"/>
                  </a:lnTo>
                  <a:lnTo>
                    <a:pt x="728" y="2854"/>
                  </a:lnTo>
                  <a:lnTo>
                    <a:pt x="728" y="2910"/>
                  </a:lnTo>
                  <a:lnTo>
                    <a:pt x="756" y="2938"/>
                  </a:lnTo>
                  <a:lnTo>
                    <a:pt x="1064" y="2938"/>
                  </a:lnTo>
                  <a:lnTo>
                    <a:pt x="1008" y="3022"/>
                  </a:lnTo>
                  <a:lnTo>
                    <a:pt x="924" y="3022"/>
                  </a:lnTo>
                  <a:lnTo>
                    <a:pt x="840" y="3134"/>
                  </a:lnTo>
                  <a:lnTo>
                    <a:pt x="868" y="3358"/>
                  </a:lnTo>
                  <a:lnTo>
                    <a:pt x="1064" y="3302"/>
                  </a:lnTo>
                  <a:lnTo>
                    <a:pt x="1120" y="3162"/>
                  </a:lnTo>
                  <a:lnTo>
                    <a:pt x="1092" y="3078"/>
                  </a:lnTo>
                  <a:lnTo>
                    <a:pt x="1148" y="2994"/>
                  </a:lnTo>
                  <a:lnTo>
                    <a:pt x="1232" y="3218"/>
                  </a:lnTo>
                  <a:lnTo>
                    <a:pt x="1288" y="3274"/>
                  </a:lnTo>
                  <a:lnTo>
                    <a:pt x="1344" y="3302"/>
                  </a:lnTo>
                  <a:lnTo>
                    <a:pt x="1372" y="3274"/>
                  </a:lnTo>
                  <a:lnTo>
                    <a:pt x="1399" y="3246"/>
                  </a:lnTo>
                  <a:lnTo>
                    <a:pt x="1399" y="3218"/>
                  </a:lnTo>
                  <a:lnTo>
                    <a:pt x="1372" y="3106"/>
                  </a:lnTo>
                  <a:lnTo>
                    <a:pt x="1232" y="2882"/>
                  </a:lnTo>
                  <a:lnTo>
                    <a:pt x="1316" y="2742"/>
                  </a:lnTo>
                  <a:lnTo>
                    <a:pt x="1455" y="2910"/>
                  </a:lnTo>
                  <a:lnTo>
                    <a:pt x="1427" y="3022"/>
                  </a:lnTo>
                  <a:lnTo>
                    <a:pt x="1427" y="3106"/>
                  </a:lnTo>
                  <a:lnTo>
                    <a:pt x="1455" y="3134"/>
                  </a:lnTo>
                  <a:lnTo>
                    <a:pt x="1511" y="3134"/>
                  </a:lnTo>
                  <a:lnTo>
                    <a:pt x="1539" y="3106"/>
                  </a:lnTo>
                  <a:lnTo>
                    <a:pt x="1567" y="3050"/>
                  </a:lnTo>
                  <a:lnTo>
                    <a:pt x="1567" y="2966"/>
                  </a:lnTo>
                  <a:lnTo>
                    <a:pt x="1651" y="2966"/>
                  </a:lnTo>
                  <a:lnTo>
                    <a:pt x="1707" y="2938"/>
                  </a:lnTo>
                  <a:lnTo>
                    <a:pt x="1735" y="2910"/>
                  </a:lnTo>
                  <a:lnTo>
                    <a:pt x="1735" y="2882"/>
                  </a:lnTo>
                  <a:lnTo>
                    <a:pt x="1707" y="2854"/>
                  </a:lnTo>
                  <a:lnTo>
                    <a:pt x="1539" y="2854"/>
                  </a:lnTo>
                  <a:lnTo>
                    <a:pt x="1399" y="2630"/>
                  </a:lnTo>
                  <a:lnTo>
                    <a:pt x="1763" y="2099"/>
                  </a:lnTo>
                  <a:lnTo>
                    <a:pt x="1847" y="2127"/>
                  </a:lnTo>
                  <a:lnTo>
                    <a:pt x="1847" y="2602"/>
                  </a:lnTo>
                  <a:lnTo>
                    <a:pt x="1763" y="2630"/>
                  </a:lnTo>
                  <a:lnTo>
                    <a:pt x="1707" y="2686"/>
                  </a:lnTo>
                  <a:lnTo>
                    <a:pt x="1707" y="2714"/>
                  </a:lnTo>
                  <a:lnTo>
                    <a:pt x="1735" y="2742"/>
                  </a:lnTo>
                  <a:lnTo>
                    <a:pt x="1819" y="2742"/>
                  </a:lnTo>
                  <a:lnTo>
                    <a:pt x="1903" y="2686"/>
                  </a:lnTo>
                  <a:lnTo>
                    <a:pt x="1987" y="2742"/>
                  </a:lnTo>
                  <a:lnTo>
                    <a:pt x="2043" y="2770"/>
                  </a:lnTo>
                  <a:lnTo>
                    <a:pt x="2071" y="2742"/>
                  </a:lnTo>
                  <a:lnTo>
                    <a:pt x="2071" y="2686"/>
                  </a:lnTo>
                  <a:lnTo>
                    <a:pt x="2043" y="2658"/>
                  </a:lnTo>
                  <a:lnTo>
                    <a:pt x="1931" y="2602"/>
                  </a:lnTo>
                  <a:lnTo>
                    <a:pt x="2015" y="2127"/>
                  </a:lnTo>
                  <a:lnTo>
                    <a:pt x="2071" y="2127"/>
                  </a:lnTo>
                  <a:lnTo>
                    <a:pt x="2351" y="2658"/>
                  </a:lnTo>
                  <a:lnTo>
                    <a:pt x="2155" y="2882"/>
                  </a:lnTo>
                  <a:lnTo>
                    <a:pt x="1987" y="2882"/>
                  </a:lnTo>
                  <a:lnTo>
                    <a:pt x="1987" y="2910"/>
                  </a:lnTo>
                  <a:lnTo>
                    <a:pt x="1959" y="2938"/>
                  </a:lnTo>
                  <a:lnTo>
                    <a:pt x="1987" y="2966"/>
                  </a:lnTo>
                  <a:lnTo>
                    <a:pt x="2043" y="2966"/>
                  </a:lnTo>
                  <a:lnTo>
                    <a:pt x="2127" y="2994"/>
                  </a:lnTo>
                  <a:lnTo>
                    <a:pt x="2127" y="3078"/>
                  </a:lnTo>
                  <a:lnTo>
                    <a:pt x="2127" y="3162"/>
                  </a:lnTo>
                  <a:lnTo>
                    <a:pt x="2155" y="3162"/>
                  </a:lnTo>
                  <a:lnTo>
                    <a:pt x="2183" y="3190"/>
                  </a:lnTo>
                  <a:lnTo>
                    <a:pt x="2211" y="3162"/>
                  </a:lnTo>
                  <a:lnTo>
                    <a:pt x="2239" y="3134"/>
                  </a:lnTo>
                  <a:lnTo>
                    <a:pt x="2267" y="3078"/>
                  </a:lnTo>
                  <a:lnTo>
                    <a:pt x="2239" y="2966"/>
                  </a:lnTo>
                  <a:lnTo>
                    <a:pt x="2407" y="2798"/>
                  </a:lnTo>
                  <a:lnTo>
                    <a:pt x="2491" y="2938"/>
                  </a:lnTo>
                  <a:lnTo>
                    <a:pt x="2323" y="3162"/>
                  </a:lnTo>
                  <a:lnTo>
                    <a:pt x="2295" y="3246"/>
                  </a:lnTo>
                  <a:lnTo>
                    <a:pt x="2295" y="3302"/>
                  </a:lnTo>
                  <a:lnTo>
                    <a:pt x="2295" y="3330"/>
                  </a:lnTo>
                  <a:lnTo>
                    <a:pt x="2351" y="3358"/>
                  </a:lnTo>
                  <a:lnTo>
                    <a:pt x="2379" y="3330"/>
                  </a:lnTo>
                  <a:lnTo>
                    <a:pt x="2435" y="3274"/>
                  </a:lnTo>
                  <a:lnTo>
                    <a:pt x="2547" y="3078"/>
                  </a:lnTo>
                  <a:lnTo>
                    <a:pt x="2602" y="3162"/>
                  </a:lnTo>
                  <a:lnTo>
                    <a:pt x="2547" y="3246"/>
                  </a:lnTo>
                  <a:lnTo>
                    <a:pt x="2602" y="3386"/>
                  </a:lnTo>
                  <a:lnTo>
                    <a:pt x="2798" y="3470"/>
                  </a:lnTo>
                  <a:lnTo>
                    <a:pt x="2854" y="3246"/>
                  </a:lnTo>
                  <a:lnTo>
                    <a:pt x="2770" y="3134"/>
                  </a:lnTo>
                  <a:lnTo>
                    <a:pt x="2686" y="3134"/>
                  </a:lnTo>
                  <a:lnTo>
                    <a:pt x="2630" y="3022"/>
                  </a:lnTo>
                  <a:lnTo>
                    <a:pt x="2854" y="3078"/>
                  </a:lnTo>
                  <a:lnTo>
                    <a:pt x="2966" y="3050"/>
                  </a:lnTo>
                  <a:lnTo>
                    <a:pt x="2994" y="3022"/>
                  </a:lnTo>
                  <a:lnTo>
                    <a:pt x="2994" y="2994"/>
                  </a:lnTo>
                  <a:lnTo>
                    <a:pt x="2966" y="2966"/>
                  </a:lnTo>
                  <a:lnTo>
                    <a:pt x="2938" y="2938"/>
                  </a:lnTo>
                  <a:lnTo>
                    <a:pt x="2826" y="2910"/>
                  </a:lnTo>
                  <a:lnTo>
                    <a:pt x="2575" y="2910"/>
                  </a:lnTo>
                  <a:lnTo>
                    <a:pt x="2491" y="2770"/>
                  </a:lnTo>
                  <a:lnTo>
                    <a:pt x="2714" y="2742"/>
                  </a:lnTo>
                  <a:lnTo>
                    <a:pt x="2798" y="2798"/>
                  </a:lnTo>
                  <a:lnTo>
                    <a:pt x="2854" y="2826"/>
                  </a:lnTo>
                  <a:lnTo>
                    <a:pt x="2910" y="2826"/>
                  </a:lnTo>
                  <a:lnTo>
                    <a:pt x="2938" y="2798"/>
                  </a:lnTo>
                  <a:lnTo>
                    <a:pt x="2938" y="2770"/>
                  </a:lnTo>
                  <a:lnTo>
                    <a:pt x="2882" y="2714"/>
                  </a:lnTo>
                  <a:lnTo>
                    <a:pt x="2798" y="2658"/>
                  </a:lnTo>
                  <a:lnTo>
                    <a:pt x="2854" y="2574"/>
                  </a:lnTo>
                  <a:lnTo>
                    <a:pt x="2854" y="2518"/>
                  </a:lnTo>
                  <a:lnTo>
                    <a:pt x="2854" y="2490"/>
                  </a:lnTo>
                  <a:lnTo>
                    <a:pt x="2826" y="2462"/>
                  </a:lnTo>
                  <a:lnTo>
                    <a:pt x="2798" y="2490"/>
                  </a:lnTo>
                  <a:lnTo>
                    <a:pt x="2742" y="2518"/>
                  </a:lnTo>
                  <a:lnTo>
                    <a:pt x="2714" y="2630"/>
                  </a:lnTo>
                  <a:lnTo>
                    <a:pt x="2435" y="2630"/>
                  </a:lnTo>
                  <a:lnTo>
                    <a:pt x="2183" y="2099"/>
                  </a:lnTo>
                  <a:lnTo>
                    <a:pt x="2211" y="2015"/>
                  </a:lnTo>
                  <a:lnTo>
                    <a:pt x="2630" y="2267"/>
                  </a:lnTo>
                  <a:lnTo>
                    <a:pt x="2602" y="2379"/>
                  </a:lnTo>
                  <a:lnTo>
                    <a:pt x="2630" y="2435"/>
                  </a:lnTo>
                  <a:lnTo>
                    <a:pt x="2658" y="2462"/>
                  </a:lnTo>
                  <a:lnTo>
                    <a:pt x="2686" y="2435"/>
                  </a:lnTo>
                  <a:lnTo>
                    <a:pt x="2714" y="2379"/>
                  </a:lnTo>
                  <a:lnTo>
                    <a:pt x="2742" y="2295"/>
                  </a:lnTo>
                  <a:lnTo>
                    <a:pt x="2826" y="2239"/>
                  </a:lnTo>
                  <a:lnTo>
                    <a:pt x="2854" y="2183"/>
                  </a:lnTo>
                  <a:lnTo>
                    <a:pt x="2882" y="2155"/>
                  </a:lnTo>
                  <a:lnTo>
                    <a:pt x="2826" y="2127"/>
                  </a:lnTo>
                  <a:lnTo>
                    <a:pt x="2770" y="2155"/>
                  </a:lnTo>
                  <a:lnTo>
                    <a:pt x="2686" y="2211"/>
                  </a:lnTo>
                  <a:lnTo>
                    <a:pt x="2295" y="1903"/>
                  </a:lnTo>
                  <a:lnTo>
                    <a:pt x="2351" y="1819"/>
                  </a:lnTo>
                  <a:lnTo>
                    <a:pt x="2938" y="1847"/>
                  </a:lnTo>
                  <a:lnTo>
                    <a:pt x="3050" y="2099"/>
                  </a:lnTo>
                  <a:lnTo>
                    <a:pt x="2994" y="2183"/>
                  </a:lnTo>
                  <a:lnTo>
                    <a:pt x="2966" y="2239"/>
                  </a:lnTo>
                  <a:lnTo>
                    <a:pt x="2966" y="2267"/>
                  </a:lnTo>
                  <a:lnTo>
                    <a:pt x="2994" y="2295"/>
                  </a:lnTo>
                  <a:lnTo>
                    <a:pt x="3022" y="2295"/>
                  </a:lnTo>
                  <a:lnTo>
                    <a:pt x="3078" y="2239"/>
                  </a:lnTo>
                  <a:lnTo>
                    <a:pt x="3134" y="2183"/>
                  </a:lnTo>
                  <a:lnTo>
                    <a:pt x="3190" y="2239"/>
                  </a:lnTo>
                  <a:lnTo>
                    <a:pt x="3274" y="2267"/>
                  </a:lnTo>
                  <a:lnTo>
                    <a:pt x="3302" y="2267"/>
                  </a:lnTo>
                  <a:lnTo>
                    <a:pt x="3302" y="2239"/>
                  </a:lnTo>
                  <a:lnTo>
                    <a:pt x="3330" y="2183"/>
                  </a:lnTo>
                  <a:lnTo>
                    <a:pt x="3302" y="2155"/>
                  </a:lnTo>
                  <a:lnTo>
                    <a:pt x="3246" y="2127"/>
                  </a:lnTo>
                  <a:lnTo>
                    <a:pt x="3162" y="2071"/>
                  </a:lnTo>
                  <a:lnTo>
                    <a:pt x="3106" y="1875"/>
                  </a:lnTo>
                  <a:lnTo>
                    <a:pt x="3246" y="1875"/>
                  </a:lnTo>
                  <a:lnTo>
                    <a:pt x="3358" y="2099"/>
                  </a:lnTo>
                  <a:lnTo>
                    <a:pt x="3414" y="2211"/>
                  </a:lnTo>
                  <a:lnTo>
                    <a:pt x="3526" y="2211"/>
                  </a:lnTo>
                  <a:lnTo>
                    <a:pt x="3554" y="2183"/>
                  </a:lnTo>
                  <a:lnTo>
                    <a:pt x="3526" y="2071"/>
                  </a:lnTo>
                  <a:lnTo>
                    <a:pt x="3386" y="1875"/>
                  </a:lnTo>
                  <a:lnTo>
                    <a:pt x="3498" y="1875"/>
                  </a:lnTo>
                  <a:lnTo>
                    <a:pt x="3554" y="1959"/>
                  </a:lnTo>
                  <a:lnTo>
                    <a:pt x="3694" y="1987"/>
                  </a:lnTo>
                  <a:lnTo>
                    <a:pt x="3861" y="1875"/>
                  </a:lnTo>
                  <a:lnTo>
                    <a:pt x="3722" y="1707"/>
                  </a:lnTo>
                  <a:lnTo>
                    <a:pt x="3554" y="1735"/>
                  </a:lnTo>
                  <a:lnTo>
                    <a:pt x="3498" y="1791"/>
                  </a:lnTo>
                  <a:lnTo>
                    <a:pt x="3414" y="1791"/>
                  </a:lnTo>
                  <a:lnTo>
                    <a:pt x="3554" y="1595"/>
                  </a:lnTo>
                  <a:lnTo>
                    <a:pt x="3582" y="1511"/>
                  </a:lnTo>
                  <a:lnTo>
                    <a:pt x="3582" y="1483"/>
                  </a:lnTo>
                  <a:lnTo>
                    <a:pt x="3554" y="1455"/>
                  </a:lnTo>
                  <a:lnTo>
                    <a:pt x="3526" y="1455"/>
                  </a:lnTo>
                  <a:lnTo>
                    <a:pt x="3470" y="1483"/>
                  </a:lnTo>
                  <a:lnTo>
                    <a:pt x="3386" y="1567"/>
                  </a:lnTo>
                  <a:lnTo>
                    <a:pt x="3246" y="1763"/>
                  </a:lnTo>
                  <a:lnTo>
                    <a:pt x="3106" y="1763"/>
                  </a:lnTo>
                  <a:lnTo>
                    <a:pt x="3190" y="1539"/>
                  </a:lnTo>
                  <a:lnTo>
                    <a:pt x="3302" y="1511"/>
                  </a:lnTo>
                  <a:lnTo>
                    <a:pt x="3358" y="1483"/>
                  </a:lnTo>
                  <a:lnTo>
                    <a:pt x="3358" y="1455"/>
                  </a:lnTo>
                  <a:lnTo>
                    <a:pt x="3358" y="1427"/>
                  </a:lnTo>
                  <a:lnTo>
                    <a:pt x="3358" y="1399"/>
                  </a:lnTo>
                  <a:lnTo>
                    <a:pt x="3330" y="1371"/>
                  </a:lnTo>
                  <a:lnTo>
                    <a:pt x="3246" y="1399"/>
                  </a:lnTo>
                  <a:lnTo>
                    <a:pt x="3162" y="1427"/>
                  </a:lnTo>
                  <a:lnTo>
                    <a:pt x="3134" y="1371"/>
                  </a:lnTo>
                  <a:lnTo>
                    <a:pt x="3078" y="1315"/>
                  </a:lnTo>
                  <a:lnTo>
                    <a:pt x="3050" y="1287"/>
                  </a:lnTo>
                  <a:lnTo>
                    <a:pt x="3022" y="1315"/>
                  </a:lnTo>
                  <a:lnTo>
                    <a:pt x="3022" y="1343"/>
                  </a:lnTo>
                  <a:lnTo>
                    <a:pt x="3022" y="1427"/>
                  </a:lnTo>
                  <a:lnTo>
                    <a:pt x="3078" y="1511"/>
                  </a:lnTo>
                  <a:lnTo>
                    <a:pt x="2938" y="1763"/>
                  </a:lnTo>
                  <a:lnTo>
                    <a:pt x="2351" y="1707"/>
                  </a:lnTo>
                  <a:lnTo>
                    <a:pt x="2323" y="1651"/>
                  </a:lnTo>
                  <a:lnTo>
                    <a:pt x="2742" y="1399"/>
                  </a:lnTo>
                  <a:lnTo>
                    <a:pt x="2826" y="1455"/>
                  </a:lnTo>
                  <a:lnTo>
                    <a:pt x="2882" y="1483"/>
                  </a:lnTo>
                  <a:lnTo>
                    <a:pt x="2910" y="1455"/>
                  </a:lnTo>
                  <a:lnTo>
                    <a:pt x="2910" y="1427"/>
                  </a:lnTo>
                  <a:lnTo>
                    <a:pt x="2882" y="1371"/>
                  </a:lnTo>
                  <a:lnTo>
                    <a:pt x="2798" y="1315"/>
                  </a:lnTo>
                  <a:lnTo>
                    <a:pt x="2798" y="1204"/>
                  </a:lnTo>
                  <a:lnTo>
                    <a:pt x="2770" y="1148"/>
                  </a:lnTo>
                  <a:lnTo>
                    <a:pt x="2742" y="1120"/>
                  </a:lnTo>
                  <a:lnTo>
                    <a:pt x="2686" y="1148"/>
                  </a:lnTo>
                  <a:lnTo>
                    <a:pt x="2686" y="1204"/>
                  </a:lnTo>
                  <a:lnTo>
                    <a:pt x="2686" y="1315"/>
                  </a:lnTo>
                  <a:lnTo>
                    <a:pt x="2267" y="1511"/>
                  </a:lnTo>
                  <a:lnTo>
                    <a:pt x="2211" y="1427"/>
                  </a:lnTo>
                  <a:lnTo>
                    <a:pt x="2547" y="924"/>
                  </a:lnTo>
                  <a:lnTo>
                    <a:pt x="2798" y="952"/>
                  </a:lnTo>
                  <a:lnTo>
                    <a:pt x="2826" y="1036"/>
                  </a:lnTo>
                  <a:lnTo>
                    <a:pt x="2882" y="1092"/>
                  </a:lnTo>
                  <a:lnTo>
                    <a:pt x="2910" y="1120"/>
                  </a:lnTo>
                  <a:lnTo>
                    <a:pt x="2938" y="1092"/>
                  </a:lnTo>
                  <a:lnTo>
                    <a:pt x="2966" y="1064"/>
                  </a:lnTo>
                  <a:lnTo>
                    <a:pt x="2938" y="1008"/>
                  </a:lnTo>
                  <a:lnTo>
                    <a:pt x="2910" y="924"/>
                  </a:lnTo>
                  <a:lnTo>
                    <a:pt x="2994" y="896"/>
                  </a:lnTo>
                  <a:lnTo>
                    <a:pt x="3050" y="840"/>
                  </a:lnTo>
                  <a:lnTo>
                    <a:pt x="3050" y="812"/>
                  </a:lnTo>
                  <a:lnTo>
                    <a:pt x="3050" y="784"/>
                  </a:lnTo>
                  <a:lnTo>
                    <a:pt x="3022" y="756"/>
                  </a:lnTo>
                  <a:lnTo>
                    <a:pt x="2994" y="756"/>
                  </a:lnTo>
                  <a:lnTo>
                    <a:pt x="2910" y="784"/>
                  </a:lnTo>
                  <a:lnTo>
                    <a:pt x="2854" y="840"/>
                  </a:lnTo>
                  <a:lnTo>
                    <a:pt x="2630" y="784"/>
                  </a:lnTo>
                  <a:lnTo>
                    <a:pt x="2714" y="672"/>
                  </a:lnTo>
                  <a:lnTo>
                    <a:pt x="3078" y="672"/>
                  </a:lnTo>
                  <a:lnTo>
                    <a:pt x="3106" y="644"/>
                  </a:lnTo>
                  <a:lnTo>
                    <a:pt x="3134" y="616"/>
                  </a:lnTo>
                  <a:lnTo>
                    <a:pt x="3134" y="588"/>
                  </a:lnTo>
                  <a:lnTo>
                    <a:pt x="3106" y="560"/>
                  </a:lnTo>
                  <a:lnTo>
                    <a:pt x="3022" y="532"/>
                  </a:lnTo>
                  <a:lnTo>
                    <a:pt x="2798" y="532"/>
                  </a:lnTo>
                  <a:lnTo>
                    <a:pt x="2854" y="448"/>
                  </a:lnTo>
                  <a:lnTo>
                    <a:pt x="2938" y="448"/>
                  </a:lnTo>
                  <a:lnTo>
                    <a:pt x="3022" y="336"/>
                  </a:lnTo>
                  <a:lnTo>
                    <a:pt x="2994" y="112"/>
                  </a:lnTo>
                  <a:lnTo>
                    <a:pt x="2798" y="168"/>
                  </a:lnTo>
                  <a:lnTo>
                    <a:pt x="2742" y="308"/>
                  </a:lnTo>
                  <a:lnTo>
                    <a:pt x="2770" y="392"/>
                  </a:lnTo>
                  <a:lnTo>
                    <a:pt x="2714" y="476"/>
                  </a:lnTo>
                  <a:lnTo>
                    <a:pt x="2630" y="280"/>
                  </a:lnTo>
                  <a:lnTo>
                    <a:pt x="2575" y="196"/>
                  </a:lnTo>
                  <a:lnTo>
                    <a:pt x="2491" y="196"/>
                  </a:lnTo>
                  <a:lnTo>
                    <a:pt x="2491" y="224"/>
                  </a:lnTo>
                  <a:lnTo>
                    <a:pt x="2463" y="280"/>
                  </a:lnTo>
                  <a:lnTo>
                    <a:pt x="2519" y="392"/>
                  </a:lnTo>
                  <a:lnTo>
                    <a:pt x="2630" y="588"/>
                  </a:lnTo>
                  <a:lnTo>
                    <a:pt x="2547" y="728"/>
                  </a:lnTo>
                  <a:lnTo>
                    <a:pt x="2407" y="532"/>
                  </a:lnTo>
                  <a:lnTo>
                    <a:pt x="2407" y="448"/>
                  </a:lnTo>
                  <a:lnTo>
                    <a:pt x="2407" y="364"/>
                  </a:lnTo>
                  <a:lnTo>
                    <a:pt x="2407" y="336"/>
                  </a:lnTo>
                  <a:lnTo>
                    <a:pt x="2323" y="336"/>
                  </a:lnTo>
                  <a:lnTo>
                    <a:pt x="2323" y="364"/>
                  </a:lnTo>
                  <a:lnTo>
                    <a:pt x="2295" y="420"/>
                  </a:lnTo>
                  <a:lnTo>
                    <a:pt x="2295" y="504"/>
                  </a:lnTo>
                  <a:lnTo>
                    <a:pt x="2211" y="504"/>
                  </a:lnTo>
                  <a:lnTo>
                    <a:pt x="2127" y="532"/>
                  </a:lnTo>
                  <a:lnTo>
                    <a:pt x="2099" y="560"/>
                  </a:lnTo>
                  <a:lnTo>
                    <a:pt x="2127" y="588"/>
                  </a:lnTo>
                  <a:lnTo>
                    <a:pt x="2127" y="616"/>
                  </a:lnTo>
                  <a:lnTo>
                    <a:pt x="2323" y="616"/>
                  </a:lnTo>
                  <a:lnTo>
                    <a:pt x="2463" y="868"/>
                  </a:lnTo>
                  <a:lnTo>
                    <a:pt x="2099" y="1371"/>
                  </a:lnTo>
                  <a:lnTo>
                    <a:pt x="2071" y="1371"/>
                  </a:lnTo>
                  <a:lnTo>
                    <a:pt x="2043" y="896"/>
                  </a:lnTo>
                  <a:lnTo>
                    <a:pt x="2155" y="840"/>
                  </a:lnTo>
                  <a:lnTo>
                    <a:pt x="2183" y="812"/>
                  </a:lnTo>
                  <a:lnTo>
                    <a:pt x="2211" y="784"/>
                  </a:lnTo>
                  <a:lnTo>
                    <a:pt x="2155" y="756"/>
                  </a:lnTo>
                  <a:lnTo>
                    <a:pt x="2099" y="756"/>
                  </a:lnTo>
                  <a:lnTo>
                    <a:pt x="2015" y="812"/>
                  </a:lnTo>
                  <a:lnTo>
                    <a:pt x="1931" y="756"/>
                  </a:lnTo>
                  <a:lnTo>
                    <a:pt x="1875" y="728"/>
                  </a:lnTo>
                  <a:lnTo>
                    <a:pt x="1819" y="756"/>
                  </a:lnTo>
                  <a:lnTo>
                    <a:pt x="1819" y="812"/>
                  </a:lnTo>
                  <a:lnTo>
                    <a:pt x="1875" y="840"/>
                  </a:lnTo>
                  <a:lnTo>
                    <a:pt x="1987" y="896"/>
                  </a:lnTo>
                  <a:lnTo>
                    <a:pt x="1903" y="1343"/>
                  </a:lnTo>
                  <a:lnTo>
                    <a:pt x="1819" y="1343"/>
                  </a:lnTo>
                  <a:lnTo>
                    <a:pt x="1511" y="784"/>
                  </a:lnTo>
                  <a:lnTo>
                    <a:pt x="1679" y="560"/>
                  </a:lnTo>
                  <a:lnTo>
                    <a:pt x="1791" y="588"/>
                  </a:lnTo>
                  <a:lnTo>
                    <a:pt x="1847" y="588"/>
                  </a:lnTo>
                  <a:lnTo>
                    <a:pt x="1875" y="560"/>
                  </a:lnTo>
                  <a:lnTo>
                    <a:pt x="1903" y="532"/>
                  </a:lnTo>
                  <a:lnTo>
                    <a:pt x="1875" y="504"/>
                  </a:lnTo>
                  <a:lnTo>
                    <a:pt x="1819" y="476"/>
                  </a:lnTo>
                  <a:lnTo>
                    <a:pt x="1707" y="476"/>
                  </a:lnTo>
                  <a:lnTo>
                    <a:pt x="1735" y="364"/>
                  </a:lnTo>
                  <a:lnTo>
                    <a:pt x="1707" y="308"/>
                  </a:lnTo>
                  <a:lnTo>
                    <a:pt x="1707" y="280"/>
                  </a:lnTo>
                  <a:lnTo>
                    <a:pt x="1651" y="280"/>
                  </a:lnTo>
                  <a:lnTo>
                    <a:pt x="1623" y="308"/>
                  </a:lnTo>
                  <a:lnTo>
                    <a:pt x="1623" y="336"/>
                  </a:lnTo>
                  <a:lnTo>
                    <a:pt x="1595" y="392"/>
                  </a:lnTo>
                  <a:lnTo>
                    <a:pt x="1623" y="504"/>
                  </a:lnTo>
                  <a:lnTo>
                    <a:pt x="1455" y="644"/>
                  </a:lnTo>
                  <a:lnTo>
                    <a:pt x="1399" y="504"/>
                  </a:lnTo>
                  <a:lnTo>
                    <a:pt x="1539" y="308"/>
                  </a:lnTo>
                  <a:lnTo>
                    <a:pt x="1595" y="196"/>
                  </a:lnTo>
                  <a:lnTo>
                    <a:pt x="1595" y="168"/>
                  </a:lnTo>
                  <a:lnTo>
                    <a:pt x="1567" y="112"/>
                  </a:lnTo>
                  <a:lnTo>
                    <a:pt x="1483" y="112"/>
                  </a:lnTo>
                  <a:lnTo>
                    <a:pt x="1427" y="196"/>
                  </a:lnTo>
                  <a:lnTo>
                    <a:pt x="1316" y="392"/>
                  </a:lnTo>
                  <a:lnTo>
                    <a:pt x="1260" y="280"/>
                  </a:lnTo>
                  <a:lnTo>
                    <a:pt x="1316" y="224"/>
                  </a:lnTo>
                  <a:lnTo>
                    <a:pt x="1260" y="85"/>
                  </a:lnTo>
                  <a:lnTo>
                    <a:pt x="1064"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0"/>
            <p:cNvSpPr/>
            <p:nvPr/>
          </p:nvSpPr>
          <p:spPr>
            <a:xfrm>
              <a:off x="7312038" y="1516226"/>
              <a:ext cx="444090" cy="407119"/>
            </a:xfrm>
            <a:custGeom>
              <a:rect b="b" l="l" r="r" t="t"/>
              <a:pathLst>
                <a:path extrusionOk="0" h="6464" w="7051">
                  <a:moveTo>
                    <a:pt x="3246" y="2715"/>
                  </a:moveTo>
                  <a:lnTo>
                    <a:pt x="3470" y="2743"/>
                  </a:lnTo>
                  <a:lnTo>
                    <a:pt x="3358" y="2938"/>
                  </a:lnTo>
                  <a:lnTo>
                    <a:pt x="3134" y="2882"/>
                  </a:lnTo>
                  <a:lnTo>
                    <a:pt x="3246" y="2715"/>
                  </a:lnTo>
                  <a:close/>
                  <a:moveTo>
                    <a:pt x="3554" y="2743"/>
                  </a:moveTo>
                  <a:lnTo>
                    <a:pt x="3805" y="2771"/>
                  </a:lnTo>
                  <a:lnTo>
                    <a:pt x="3889" y="2966"/>
                  </a:lnTo>
                  <a:lnTo>
                    <a:pt x="3637" y="2966"/>
                  </a:lnTo>
                  <a:lnTo>
                    <a:pt x="3554" y="2743"/>
                  </a:lnTo>
                  <a:close/>
                  <a:moveTo>
                    <a:pt x="3078" y="2966"/>
                  </a:moveTo>
                  <a:lnTo>
                    <a:pt x="3190" y="3162"/>
                  </a:lnTo>
                  <a:lnTo>
                    <a:pt x="3022" y="3358"/>
                  </a:lnTo>
                  <a:lnTo>
                    <a:pt x="2938" y="3162"/>
                  </a:lnTo>
                  <a:lnTo>
                    <a:pt x="3078" y="2966"/>
                  </a:lnTo>
                  <a:close/>
                  <a:moveTo>
                    <a:pt x="3917" y="3022"/>
                  </a:moveTo>
                  <a:lnTo>
                    <a:pt x="4029" y="3274"/>
                  </a:lnTo>
                  <a:lnTo>
                    <a:pt x="3889" y="3442"/>
                  </a:lnTo>
                  <a:lnTo>
                    <a:pt x="3749" y="3218"/>
                  </a:lnTo>
                  <a:lnTo>
                    <a:pt x="3917" y="3022"/>
                  </a:lnTo>
                  <a:close/>
                  <a:moveTo>
                    <a:pt x="3302" y="3414"/>
                  </a:moveTo>
                  <a:lnTo>
                    <a:pt x="3386" y="3666"/>
                  </a:lnTo>
                  <a:lnTo>
                    <a:pt x="3162" y="3666"/>
                  </a:lnTo>
                  <a:lnTo>
                    <a:pt x="3050" y="3414"/>
                  </a:lnTo>
                  <a:close/>
                  <a:moveTo>
                    <a:pt x="3581" y="3442"/>
                  </a:moveTo>
                  <a:lnTo>
                    <a:pt x="3861" y="3498"/>
                  </a:lnTo>
                  <a:lnTo>
                    <a:pt x="3721" y="3694"/>
                  </a:lnTo>
                  <a:lnTo>
                    <a:pt x="3470" y="3694"/>
                  </a:lnTo>
                  <a:lnTo>
                    <a:pt x="3581" y="3442"/>
                  </a:lnTo>
                  <a:close/>
                  <a:moveTo>
                    <a:pt x="2043" y="1"/>
                  </a:moveTo>
                  <a:lnTo>
                    <a:pt x="1931" y="365"/>
                  </a:lnTo>
                  <a:lnTo>
                    <a:pt x="2099" y="588"/>
                  </a:lnTo>
                  <a:lnTo>
                    <a:pt x="2239" y="644"/>
                  </a:lnTo>
                  <a:lnTo>
                    <a:pt x="2323" y="812"/>
                  </a:lnTo>
                  <a:lnTo>
                    <a:pt x="2127" y="756"/>
                  </a:lnTo>
                  <a:lnTo>
                    <a:pt x="1903" y="728"/>
                  </a:lnTo>
                  <a:lnTo>
                    <a:pt x="1819" y="728"/>
                  </a:lnTo>
                  <a:lnTo>
                    <a:pt x="1735" y="756"/>
                  </a:lnTo>
                  <a:lnTo>
                    <a:pt x="1679" y="784"/>
                  </a:lnTo>
                  <a:lnTo>
                    <a:pt x="1651" y="840"/>
                  </a:lnTo>
                  <a:lnTo>
                    <a:pt x="1679" y="924"/>
                  </a:lnTo>
                  <a:lnTo>
                    <a:pt x="1763" y="980"/>
                  </a:lnTo>
                  <a:lnTo>
                    <a:pt x="1847" y="1008"/>
                  </a:lnTo>
                  <a:lnTo>
                    <a:pt x="1959" y="1036"/>
                  </a:lnTo>
                  <a:lnTo>
                    <a:pt x="2211" y="1064"/>
                  </a:lnTo>
                  <a:lnTo>
                    <a:pt x="2434" y="1064"/>
                  </a:lnTo>
                  <a:lnTo>
                    <a:pt x="2546" y="1316"/>
                  </a:lnTo>
                  <a:lnTo>
                    <a:pt x="2127" y="1344"/>
                  </a:lnTo>
                  <a:lnTo>
                    <a:pt x="2015" y="1204"/>
                  </a:lnTo>
                  <a:lnTo>
                    <a:pt x="1875" y="1148"/>
                  </a:lnTo>
                  <a:lnTo>
                    <a:pt x="1819" y="1148"/>
                  </a:lnTo>
                  <a:lnTo>
                    <a:pt x="1791" y="1176"/>
                  </a:lnTo>
                  <a:lnTo>
                    <a:pt x="1763" y="1232"/>
                  </a:lnTo>
                  <a:lnTo>
                    <a:pt x="1763" y="1288"/>
                  </a:lnTo>
                  <a:lnTo>
                    <a:pt x="1791" y="1344"/>
                  </a:lnTo>
                  <a:lnTo>
                    <a:pt x="1819" y="1372"/>
                  </a:lnTo>
                  <a:lnTo>
                    <a:pt x="1931" y="1456"/>
                  </a:lnTo>
                  <a:lnTo>
                    <a:pt x="1987" y="1484"/>
                  </a:lnTo>
                  <a:lnTo>
                    <a:pt x="1903" y="1624"/>
                  </a:lnTo>
                  <a:lnTo>
                    <a:pt x="1847" y="1707"/>
                  </a:lnTo>
                  <a:lnTo>
                    <a:pt x="1847" y="1763"/>
                  </a:lnTo>
                  <a:lnTo>
                    <a:pt x="1875" y="1791"/>
                  </a:lnTo>
                  <a:lnTo>
                    <a:pt x="1931" y="1819"/>
                  </a:lnTo>
                  <a:lnTo>
                    <a:pt x="1987" y="1791"/>
                  </a:lnTo>
                  <a:lnTo>
                    <a:pt x="2043" y="1763"/>
                  </a:lnTo>
                  <a:lnTo>
                    <a:pt x="2071" y="1707"/>
                  </a:lnTo>
                  <a:lnTo>
                    <a:pt x="2127" y="1596"/>
                  </a:lnTo>
                  <a:lnTo>
                    <a:pt x="2155" y="1540"/>
                  </a:lnTo>
                  <a:lnTo>
                    <a:pt x="2658" y="1568"/>
                  </a:lnTo>
                  <a:lnTo>
                    <a:pt x="3078" y="2547"/>
                  </a:lnTo>
                  <a:lnTo>
                    <a:pt x="3022" y="2659"/>
                  </a:lnTo>
                  <a:lnTo>
                    <a:pt x="2267" y="2183"/>
                  </a:lnTo>
                  <a:lnTo>
                    <a:pt x="2295" y="2099"/>
                  </a:lnTo>
                  <a:lnTo>
                    <a:pt x="2323" y="1987"/>
                  </a:lnTo>
                  <a:lnTo>
                    <a:pt x="2295" y="1903"/>
                  </a:lnTo>
                  <a:lnTo>
                    <a:pt x="2267" y="1875"/>
                  </a:lnTo>
                  <a:lnTo>
                    <a:pt x="2239" y="1847"/>
                  </a:lnTo>
                  <a:lnTo>
                    <a:pt x="2211" y="1847"/>
                  </a:lnTo>
                  <a:lnTo>
                    <a:pt x="2183" y="1875"/>
                  </a:lnTo>
                  <a:lnTo>
                    <a:pt x="2127" y="1987"/>
                  </a:lnTo>
                  <a:lnTo>
                    <a:pt x="2099" y="2155"/>
                  </a:lnTo>
                  <a:lnTo>
                    <a:pt x="1931" y="2239"/>
                  </a:lnTo>
                  <a:lnTo>
                    <a:pt x="1847" y="2323"/>
                  </a:lnTo>
                  <a:lnTo>
                    <a:pt x="1819" y="2351"/>
                  </a:lnTo>
                  <a:lnTo>
                    <a:pt x="1819" y="2379"/>
                  </a:lnTo>
                  <a:lnTo>
                    <a:pt x="1847" y="2435"/>
                  </a:lnTo>
                  <a:lnTo>
                    <a:pt x="1903" y="2435"/>
                  </a:lnTo>
                  <a:lnTo>
                    <a:pt x="2015" y="2407"/>
                  </a:lnTo>
                  <a:lnTo>
                    <a:pt x="2099" y="2379"/>
                  </a:lnTo>
                  <a:lnTo>
                    <a:pt x="2183" y="2295"/>
                  </a:lnTo>
                  <a:lnTo>
                    <a:pt x="2854" y="2910"/>
                  </a:lnTo>
                  <a:lnTo>
                    <a:pt x="2742" y="3022"/>
                  </a:lnTo>
                  <a:lnTo>
                    <a:pt x="1679" y="2938"/>
                  </a:lnTo>
                  <a:lnTo>
                    <a:pt x="1483" y="2463"/>
                  </a:lnTo>
                  <a:lnTo>
                    <a:pt x="1539" y="2435"/>
                  </a:lnTo>
                  <a:lnTo>
                    <a:pt x="1623" y="2351"/>
                  </a:lnTo>
                  <a:lnTo>
                    <a:pt x="1651" y="2295"/>
                  </a:lnTo>
                  <a:lnTo>
                    <a:pt x="1679" y="2211"/>
                  </a:lnTo>
                  <a:lnTo>
                    <a:pt x="1679" y="2155"/>
                  </a:lnTo>
                  <a:lnTo>
                    <a:pt x="1623" y="2099"/>
                  </a:lnTo>
                  <a:lnTo>
                    <a:pt x="1595" y="2099"/>
                  </a:lnTo>
                  <a:lnTo>
                    <a:pt x="1567" y="2127"/>
                  </a:lnTo>
                  <a:lnTo>
                    <a:pt x="1483" y="2211"/>
                  </a:lnTo>
                  <a:lnTo>
                    <a:pt x="1371" y="2323"/>
                  </a:lnTo>
                  <a:lnTo>
                    <a:pt x="1315" y="2267"/>
                  </a:lnTo>
                  <a:lnTo>
                    <a:pt x="1231" y="2211"/>
                  </a:lnTo>
                  <a:lnTo>
                    <a:pt x="1176" y="2183"/>
                  </a:lnTo>
                  <a:lnTo>
                    <a:pt x="1064" y="2183"/>
                  </a:lnTo>
                  <a:lnTo>
                    <a:pt x="1036" y="2239"/>
                  </a:lnTo>
                  <a:lnTo>
                    <a:pt x="1008" y="2295"/>
                  </a:lnTo>
                  <a:lnTo>
                    <a:pt x="1036" y="2351"/>
                  </a:lnTo>
                  <a:lnTo>
                    <a:pt x="1120" y="2435"/>
                  </a:lnTo>
                  <a:lnTo>
                    <a:pt x="1287" y="2519"/>
                  </a:lnTo>
                  <a:lnTo>
                    <a:pt x="1399" y="2910"/>
                  </a:lnTo>
                  <a:lnTo>
                    <a:pt x="1120" y="2882"/>
                  </a:lnTo>
                  <a:lnTo>
                    <a:pt x="1036" y="2687"/>
                  </a:lnTo>
                  <a:lnTo>
                    <a:pt x="952" y="2463"/>
                  </a:lnTo>
                  <a:lnTo>
                    <a:pt x="896" y="2351"/>
                  </a:lnTo>
                  <a:lnTo>
                    <a:pt x="812" y="2267"/>
                  </a:lnTo>
                  <a:lnTo>
                    <a:pt x="756" y="2239"/>
                  </a:lnTo>
                  <a:lnTo>
                    <a:pt x="672" y="2211"/>
                  </a:lnTo>
                  <a:lnTo>
                    <a:pt x="616" y="2267"/>
                  </a:lnTo>
                  <a:lnTo>
                    <a:pt x="616" y="2323"/>
                  </a:lnTo>
                  <a:lnTo>
                    <a:pt x="616" y="2407"/>
                  </a:lnTo>
                  <a:lnTo>
                    <a:pt x="644" y="2491"/>
                  </a:lnTo>
                  <a:lnTo>
                    <a:pt x="756" y="2687"/>
                  </a:lnTo>
                  <a:lnTo>
                    <a:pt x="840" y="2855"/>
                  </a:lnTo>
                  <a:lnTo>
                    <a:pt x="672" y="2827"/>
                  </a:lnTo>
                  <a:lnTo>
                    <a:pt x="588" y="2715"/>
                  </a:lnTo>
                  <a:lnTo>
                    <a:pt x="308" y="2631"/>
                  </a:lnTo>
                  <a:lnTo>
                    <a:pt x="1" y="2855"/>
                  </a:lnTo>
                  <a:lnTo>
                    <a:pt x="280" y="3162"/>
                  </a:lnTo>
                  <a:lnTo>
                    <a:pt x="532" y="3134"/>
                  </a:lnTo>
                  <a:lnTo>
                    <a:pt x="644" y="3022"/>
                  </a:lnTo>
                  <a:lnTo>
                    <a:pt x="812" y="3050"/>
                  </a:lnTo>
                  <a:lnTo>
                    <a:pt x="700" y="3190"/>
                  </a:lnTo>
                  <a:lnTo>
                    <a:pt x="560" y="3358"/>
                  </a:lnTo>
                  <a:lnTo>
                    <a:pt x="504" y="3442"/>
                  </a:lnTo>
                  <a:lnTo>
                    <a:pt x="476" y="3498"/>
                  </a:lnTo>
                  <a:lnTo>
                    <a:pt x="504" y="3554"/>
                  </a:lnTo>
                  <a:lnTo>
                    <a:pt x="532" y="3610"/>
                  </a:lnTo>
                  <a:lnTo>
                    <a:pt x="616" y="3610"/>
                  </a:lnTo>
                  <a:lnTo>
                    <a:pt x="700" y="3582"/>
                  </a:lnTo>
                  <a:lnTo>
                    <a:pt x="756" y="3526"/>
                  </a:lnTo>
                  <a:lnTo>
                    <a:pt x="840" y="3442"/>
                  </a:lnTo>
                  <a:lnTo>
                    <a:pt x="980" y="3246"/>
                  </a:lnTo>
                  <a:lnTo>
                    <a:pt x="1092" y="3078"/>
                  </a:lnTo>
                  <a:lnTo>
                    <a:pt x="1371" y="3106"/>
                  </a:lnTo>
                  <a:lnTo>
                    <a:pt x="1203" y="3498"/>
                  </a:lnTo>
                  <a:lnTo>
                    <a:pt x="1036" y="3526"/>
                  </a:lnTo>
                  <a:lnTo>
                    <a:pt x="896" y="3610"/>
                  </a:lnTo>
                  <a:lnTo>
                    <a:pt x="868" y="3638"/>
                  </a:lnTo>
                  <a:lnTo>
                    <a:pt x="868" y="3694"/>
                  </a:lnTo>
                  <a:lnTo>
                    <a:pt x="924" y="3750"/>
                  </a:lnTo>
                  <a:lnTo>
                    <a:pt x="952" y="3778"/>
                  </a:lnTo>
                  <a:lnTo>
                    <a:pt x="1092" y="3778"/>
                  </a:lnTo>
                  <a:lnTo>
                    <a:pt x="1176" y="3722"/>
                  </a:lnTo>
                  <a:lnTo>
                    <a:pt x="1231" y="3694"/>
                  </a:lnTo>
                  <a:lnTo>
                    <a:pt x="1315" y="3834"/>
                  </a:lnTo>
                  <a:lnTo>
                    <a:pt x="1399" y="3918"/>
                  </a:lnTo>
                  <a:lnTo>
                    <a:pt x="1427" y="3946"/>
                  </a:lnTo>
                  <a:lnTo>
                    <a:pt x="1455" y="3946"/>
                  </a:lnTo>
                  <a:lnTo>
                    <a:pt x="1511" y="3890"/>
                  </a:lnTo>
                  <a:lnTo>
                    <a:pt x="1511" y="3834"/>
                  </a:lnTo>
                  <a:lnTo>
                    <a:pt x="1511" y="3778"/>
                  </a:lnTo>
                  <a:lnTo>
                    <a:pt x="1483" y="3722"/>
                  </a:lnTo>
                  <a:lnTo>
                    <a:pt x="1427" y="3610"/>
                  </a:lnTo>
                  <a:lnTo>
                    <a:pt x="1399" y="3554"/>
                  </a:lnTo>
                  <a:lnTo>
                    <a:pt x="1651" y="3134"/>
                  </a:lnTo>
                  <a:lnTo>
                    <a:pt x="2742" y="3246"/>
                  </a:lnTo>
                  <a:lnTo>
                    <a:pt x="2798" y="3358"/>
                  </a:lnTo>
                  <a:lnTo>
                    <a:pt x="2015" y="3806"/>
                  </a:lnTo>
                  <a:lnTo>
                    <a:pt x="1959" y="3722"/>
                  </a:lnTo>
                  <a:lnTo>
                    <a:pt x="1875" y="3666"/>
                  </a:lnTo>
                  <a:lnTo>
                    <a:pt x="1791" y="3638"/>
                  </a:lnTo>
                  <a:lnTo>
                    <a:pt x="1735" y="3638"/>
                  </a:lnTo>
                  <a:lnTo>
                    <a:pt x="1707" y="3666"/>
                  </a:lnTo>
                  <a:lnTo>
                    <a:pt x="1679" y="3694"/>
                  </a:lnTo>
                  <a:lnTo>
                    <a:pt x="1707" y="3750"/>
                  </a:lnTo>
                  <a:lnTo>
                    <a:pt x="1791" y="3834"/>
                  </a:lnTo>
                  <a:lnTo>
                    <a:pt x="1903" y="3946"/>
                  </a:lnTo>
                  <a:lnTo>
                    <a:pt x="1931" y="4113"/>
                  </a:lnTo>
                  <a:lnTo>
                    <a:pt x="1931" y="4253"/>
                  </a:lnTo>
                  <a:lnTo>
                    <a:pt x="1959" y="4281"/>
                  </a:lnTo>
                  <a:lnTo>
                    <a:pt x="2043" y="4281"/>
                  </a:lnTo>
                  <a:lnTo>
                    <a:pt x="2071" y="4225"/>
                  </a:lnTo>
                  <a:lnTo>
                    <a:pt x="2099" y="4141"/>
                  </a:lnTo>
                  <a:lnTo>
                    <a:pt x="2099" y="4030"/>
                  </a:lnTo>
                  <a:lnTo>
                    <a:pt x="2099" y="3918"/>
                  </a:lnTo>
                  <a:lnTo>
                    <a:pt x="2910" y="3638"/>
                  </a:lnTo>
                  <a:lnTo>
                    <a:pt x="2966" y="3778"/>
                  </a:lnTo>
                  <a:lnTo>
                    <a:pt x="2351" y="4673"/>
                  </a:lnTo>
                  <a:lnTo>
                    <a:pt x="1847" y="4617"/>
                  </a:lnTo>
                  <a:lnTo>
                    <a:pt x="1847" y="4533"/>
                  </a:lnTo>
                  <a:lnTo>
                    <a:pt x="1819" y="4421"/>
                  </a:lnTo>
                  <a:lnTo>
                    <a:pt x="1791" y="4365"/>
                  </a:lnTo>
                  <a:lnTo>
                    <a:pt x="1735" y="4309"/>
                  </a:lnTo>
                  <a:lnTo>
                    <a:pt x="1623" y="4309"/>
                  </a:lnTo>
                  <a:lnTo>
                    <a:pt x="1595" y="4337"/>
                  </a:lnTo>
                  <a:lnTo>
                    <a:pt x="1595" y="4365"/>
                  </a:lnTo>
                  <a:lnTo>
                    <a:pt x="1623" y="4477"/>
                  </a:lnTo>
                  <a:lnTo>
                    <a:pt x="1651" y="4645"/>
                  </a:lnTo>
                  <a:lnTo>
                    <a:pt x="1623" y="4645"/>
                  </a:lnTo>
                  <a:lnTo>
                    <a:pt x="1511" y="4701"/>
                  </a:lnTo>
                  <a:lnTo>
                    <a:pt x="1455" y="4729"/>
                  </a:lnTo>
                  <a:lnTo>
                    <a:pt x="1399" y="4785"/>
                  </a:lnTo>
                  <a:lnTo>
                    <a:pt x="1399" y="4841"/>
                  </a:lnTo>
                  <a:lnTo>
                    <a:pt x="1427" y="4897"/>
                  </a:lnTo>
                  <a:lnTo>
                    <a:pt x="1455" y="4925"/>
                  </a:lnTo>
                  <a:lnTo>
                    <a:pt x="1511" y="4953"/>
                  </a:lnTo>
                  <a:lnTo>
                    <a:pt x="1651" y="4897"/>
                  </a:lnTo>
                  <a:lnTo>
                    <a:pt x="1791" y="4785"/>
                  </a:lnTo>
                  <a:lnTo>
                    <a:pt x="2183" y="4897"/>
                  </a:lnTo>
                  <a:lnTo>
                    <a:pt x="2015" y="5149"/>
                  </a:lnTo>
                  <a:lnTo>
                    <a:pt x="1819" y="5093"/>
                  </a:lnTo>
                  <a:lnTo>
                    <a:pt x="1567" y="5065"/>
                  </a:lnTo>
                  <a:lnTo>
                    <a:pt x="1455" y="5065"/>
                  </a:lnTo>
                  <a:lnTo>
                    <a:pt x="1343" y="5093"/>
                  </a:lnTo>
                  <a:lnTo>
                    <a:pt x="1287" y="5121"/>
                  </a:lnTo>
                  <a:lnTo>
                    <a:pt x="1231" y="5177"/>
                  </a:lnTo>
                  <a:lnTo>
                    <a:pt x="1231" y="5260"/>
                  </a:lnTo>
                  <a:lnTo>
                    <a:pt x="1287" y="5288"/>
                  </a:lnTo>
                  <a:lnTo>
                    <a:pt x="1371" y="5344"/>
                  </a:lnTo>
                  <a:lnTo>
                    <a:pt x="1455" y="5344"/>
                  </a:lnTo>
                  <a:lnTo>
                    <a:pt x="1679" y="5372"/>
                  </a:lnTo>
                  <a:lnTo>
                    <a:pt x="1875" y="5344"/>
                  </a:lnTo>
                  <a:lnTo>
                    <a:pt x="1763" y="5512"/>
                  </a:lnTo>
                  <a:lnTo>
                    <a:pt x="1595" y="5512"/>
                  </a:lnTo>
                  <a:lnTo>
                    <a:pt x="1399" y="5708"/>
                  </a:lnTo>
                  <a:lnTo>
                    <a:pt x="1455" y="6100"/>
                  </a:lnTo>
                  <a:lnTo>
                    <a:pt x="1847" y="6016"/>
                  </a:lnTo>
                  <a:lnTo>
                    <a:pt x="1959" y="5764"/>
                  </a:lnTo>
                  <a:lnTo>
                    <a:pt x="1903" y="5624"/>
                  </a:lnTo>
                  <a:lnTo>
                    <a:pt x="2015" y="5456"/>
                  </a:lnTo>
                  <a:lnTo>
                    <a:pt x="2071" y="5652"/>
                  </a:lnTo>
                  <a:lnTo>
                    <a:pt x="2155" y="5848"/>
                  </a:lnTo>
                  <a:lnTo>
                    <a:pt x="2211" y="5932"/>
                  </a:lnTo>
                  <a:lnTo>
                    <a:pt x="2267" y="5988"/>
                  </a:lnTo>
                  <a:lnTo>
                    <a:pt x="2323" y="6016"/>
                  </a:lnTo>
                  <a:lnTo>
                    <a:pt x="2378" y="5988"/>
                  </a:lnTo>
                  <a:lnTo>
                    <a:pt x="2406" y="5932"/>
                  </a:lnTo>
                  <a:lnTo>
                    <a:pt x="2434" y="5876"/>
                  </a:lnTo>
                  <a:lnTo>
                    <a:pt x="2406" y="5764"/>
                  </a:lnTo>
                  <a:lnTo>
                    <a:pt x="2378" y="5652"/>
                  </a:lnTo>
                  <a:lnTo>
                    <a:pt x="2267" y="5428"/>
                  </a:lnTo>
                  <a:lnTo>
                    <a:pt x="2183" y="5260"/>
                  </a:lnTo>
                  <a:lnTo>
                    <a:pt x="2351" y="5009"/>
                  </a:lnTo>
                  <a:lnTo>
                    <a:pt x="2602" y="5372"/>
                  </a:lnTo>
                  <a:lnTo>
                    <a:pt x="2546" y="5540"/>
                  </a:lnTo>
                  <a:lnTo>
                    <a:pt x="2546" y="5680"/>
                  </a:lnTo>
                  <a:lnTo>
                    <a:pt x="2574" y="5736"/>
                  </a:lnTo>
                  <a:lnTo>
                    <a:pt x="2630" y="5764"/>
                  </a:lnTo>
                  <a:lnTo>
                    <a:pt x="2686" y="5764"/>
                  </a:lnTo>
                  <a:lnTo>
                    <a:pt x="2742" y="5736"/>
                  </a:lnTo>
                  <a:lnTo>
                    <a:pt x="2770" y="5680"/>
                  </a:lnTo>
                  <a:lnTo>
                    <a:pt x="2770" y="5624"/>
                  </a:lnTo>
                  <a:lnTo>
                    <a:pt x="2798" y="5484"/>
                  </a:lnTo>
                  <a:lnTo>
                    <a:pt x="2798" y="5428"/>
                  </a:lnTo>
                  <a:lnTo>
                    <a:pt x="3050" y="5428"/>
                  </a:lnTo>
                  <a:lnTo>
                    <a:pt x="3106" y="5400"/>
                  </a:lnTo>
                  <a:lnTo>
                    <a:pt x="3106" y="5372"/>
                  </a:lnTo>
                  <a:lnTo>
                    <a:pt x="3106" y="5316"/>
                  </a:lnTo>
                  <a:lnTo>
                    <a:pt x="3078" y="5260"/>
                  </a:lnTo>
                  <a:lnTo>
                    <a:pt x="2994" y="5233"/>
                  </a:lnTo>
                  <a:lnTo>
                    <a:pt x="2742" y="5233"/>
                  </a:lnTo>
                  <a:lnTo>
                    <a:pt x="2518" y="4785"/>
                  </a:lnTo>
                  <a:lnTo>
                    <a:pt x="3162" y="3890"/>
                  </a:lnTo>
                  <a:lnTo>
                    <a:pt x="3274" y="3890"/>
                  </a:lnTo>
                  <a:lnTo>
                    <a:pt x="3246" y="4757"/>
                  </a:lnTo>
                  <a:lnTo>
                    <a:pt x="3134" y="4785"/>
                  </a:lnTo>
                  <a:lnTo>
                    <a:pt x="3050" y="4813"/>
                  </a:lnTo>
                  <a:lnTo>
                    <a:pt x="2966" y="4869"/>
                  </a:lnTo>
                  <a:lnTo>
                    <a:pt x="2966" y="4925"/>
                  </a:lnTo>
                  <a:lnTo>
                    <a:pt x="2966" y="4953"/>
                  </a:lnTo>
                  <a:lnTo>
                    <a:pt x="2994" y="4981"/>
                  </a:lnTo>
                  <a:lnTo>
                    <a:pt x="3134" y="4981"/>
                  </a:lnTo>
                  <a:lnTo>
                    <a:pt x="3302" y="4925"/>
                  </a:lnTo>
                  <a:lnTo>
                    <a:pt x="3470" y="5009"/>
                  </a:lnTo>
                  <a:lnTo>
                    <a:pt x="3581" y="5037"/>
                  </a:lnTo>
                  <a:lnTo>
                    <a:pt x="3609" y="5037"/>
                  </a:lnTo>
                  <a:lnTo>
                    <a:pt x="3637" y="5009"/>
                  </a:lnTo>
                  <a:lnTo>
                    <a:pt x="3665" y="4981"/>
                  </a:lnTo>
                  <a:lnTo>
                    <a:pt x="3637" y="4925"/>
                  </a:lnTo>
                  <a:lnTo>
                    <a:pt x="3581" y="4869"/>
                  </a:lnTo>
                  <a:lnTo>
                    <a:pt x="3470" y="4785"/>
                  </a:lnTo>
                  <a:lnTo>
                    <a:pt x="3386" y="4757"/>
                  </a:lnTo>
                  <a:lnTo>
                    <a:pt x="3554" y="3918"/>
                  </a:lnTo>
                  <a:lnTo>
                    <a:pt x="3721" y="3918"/>
                  </a:lnTo>
                  <a:lnTo>
                    <a:pt x="4197" y="4981"/>
                  </a:lnTo>
                  <a:lnTo>
                    <a:pt x="3889" y="5344"/>
                  </a:lnTo>
                  <a:lnTo>
                    <a:pt x="3833" y="5344"/>
                  </a:lnTo>
                  <a:lnTo>
                    <a:pt x="3721" y="5316"/>
                  </a:lnTo>
                  <a:lnTo>
                    <a:pt x="3637" y="5288"/>
                  </a:lnTo>
                  <a:lnTo>
                    <a:pt x="3581" y="5316"/>
                  </a:lnTo>
                  <a:lnTo>
                    <a:pt x="3526" y="5344"/>
                  </a:lnTo>
                  <a:lnTo>
                    <a:pt x="3526" y="5428"/>
                  </a:lnTo>
                  <a:lnTo>
                    <a:pt x="3554" y="5456"/>
                  </a:lnTo>
                  <a:lnTo>
                    <a:pt x="3665" y="5512"/>
                  </a:lnTo>
                  <a:lnTo>
                    <a:pt x="3833" y="5540"/>
                  </a:lnTo>
                  <a:lnTo>
                    <a:pt x="3805" y="5596"/>
                  </a:lnTo>
                  <a:lnTo>
                    <a:pt x="3805" y="5708"/>
                  </a:lnTo>
                  <a:lnTo>
                    <a:pt x="3805" y="5764"/>
                  </a:lnTo>
                  <a:lnTo>
                    <a:pt x="3805" y="5820"/>
                  </a:lnTo>
                  <a:lnTo>
                    <a:pt x="3861" y="5876"/>
                  </a:lnTo>
                  <a:lnTo>
                    <a:pt x="3973" y="5876"/>
                  </a:lnTo>
                  <a:lnTo>
                    <a:pt x="4001" y="5820"/>
                  </a:lnTo>
                  <a:lnTo>
                    <a:pt x="4029" y="5680"/>
                  </a:lnTo>
                  <a:lnTo>
                    <a:pt x="4029" y="5512"/>
                  </a:lnTo>
                  <a:lnTo>
                    <a:pt x="4309" y="5233"/>
                  </a:lnTo>
                  <a:lnTo>
                    <a:pt x="4421" y="5484"/>
                  </a:lnTo>
                  <a:lnTo>
                    <a:pt x="4281" y="5624"/>
                  </a:lnTo>
                  <a:lnTo>
                    <a:pt x="4141" y="5848"/>
                  </a:lnTo>
                  <a:lnTo>
                    <a:pt x="4085" y="5932"/>
                  </a:lnTo>
                  <a:lnTo>
                    <a:pt x="4057" y="6044"/>
                  </a:lnTo>
                  <a:lnTo>
                    <a:pt x="4057" y="6128"/>
                  </a:lnTo>
                  <a:lnTo>
                    <a:pt x="4085" y="6184"/>
                  </a:lnTo>
                  <a:lnTo>
                    <a:pt x="4141" y="6212"/>
                  </a:lnTo>
                  <a:lnTo>
                    <a:pt x="4197" y="6212"/>
                  </a:lnTo>
                  <a:lnTo>
                    <a:pt x="4281" y="6156"/>
                  </a:lnTo>
                  <a:lnTo>
                    <a:pt x="4337" y="6072"/>
                  </a:lnTo>
                  <a:lnTo>
                    <a:pt x="4449" y="5904"/>
                  </a:lnTo>
                  <a:lnTo>
                    <a:pt x="4533" y="5708"/>
                  </a:lnTo>
                  <a:lnTo>
                    <a:pt x="4617" y="5904"/>
                  </a:lnTo>
                  <a:lnTo>
                    <a:pt x="4561" y="6016"/>
                  </a:lnTo>
                  <a:lnTo>
                    <a:pt x="4617" y="6296"/>
                  </a:lnTo>
                  <a:lnTo>
                    <a:pt x="4980" y="6463"/>
                  </a:lnTo>
                  <a:lnTo>
                    <a:pt x="5092" y="6072"/>
                  </a:lnTo>
                  <a:lnTo>
                    <a:pt x="4952" y="5848"/>
                  </a:lnTo>
                  <a:lnTo>
                    <a:pt x="4784" y="5820"/>
                  </a:lnTo>
                  <a:lnTo>
                    <a:pt x="4729" y="5652"/>
                  </a:lnTo>
                  <a:lnTo>
                    <a:pt x="4729" y="5652"/>
                  </a:lnTo>
                  <a:lnTo>
                    <a:pt x="4896" y="5708"/>
                  </a:lnTo>
                  <a:lnTo>
                    <a:pt x="5120" y="5736"/>
                  </a:lnTo>
                  <a:lnTo>
                    <a:pt x="5204" y="5736"/>
                  </a:lnTo>
                  <a:lnTo>
                    <a:pt x="5288" y="5708"/>
                  </a:lnTo>
                  <a:lnTo>
                    <a:pt x="5344" y="5680"/>
                  </a:lnTo>
                  <a:lnTo>
                    <a:pt x="5344" y="5596"/>
                  </a:lnTo>
                  <a:lnTo>
                    <a:pt x="5344" y="5540"/>
                  </a:lnTo>
                  <a:lnTo>
                    <a:pt x="5260" y="5484"/>
                  </a:lnTo>
                  <a:lnTo>
                    <a:pt x="5176" y="5456"/>
                  </a:lnTo>
                  <a:lnTo>
                    <a:pt x="5064" y="5428"/>
                  </a:lnTo>
                  <a:lnTo>
                    <a:pt x="4812" y="5400"/>
                  </a:lnTo>
                  <a:lnTo>
                    <a:pt x="4617" y="5400"/>
                  </a:lnTo>
                  <a:lnTo>
                    <a:pt x="4477" y="5149"/>
                  </a:lnTo>
                  <a:lnTo>
                    <a:pt x="4924" y="5093"/>
                  </a:lnTo>
                  <a:lnTo>
                    <a:pt x="5036" y="5233"/>
                  </a:lnTo>
                  <a:lnTo>
                    <a:pt x="5148" y="5288"/>
                  </a:lnTo>
                  <a:lnTo>
                    <a:pt x="5204" y="5288"/>
                  </a:lnTo>
                  <a:lnTo>
                    <a:pt x="5260" y="5260"/>
                  </a:lnTo>
                  <a:lnTo>
                    <a:pt x="5288" y="5205"/>
                  </a:lnTo>
                  <a:lnTo>
                    <a:pt x="5288" y="5149"/>
                  </a:lnTo>
                  <a:lnTo>
                    <a:pt x="5260" y="5121"/>
                  </a:lnTo>
                  <a:lnTo>
                    <a:pt x="5232" y="5065"/>
                  </a:lnTo>
                  <a:lnTo>
                    <a:pt x="5120" y="5009"/>
                  </a:lnTo>
                  <a:lnTo>
                    <a:pt x="5064" y="4981"/>
                  </a:lnTo>
                  <a:lnTo>
                    <a:pt x="5148" y="4841"/>
                  </a:lnTo>
                  <a:lnTo>
                    <a:pt x="5204" y="4729"/>
                  </a:lnTo>
                  <a:lnTo>
                    <a:pt x="5204" y="4673"/>
                  </a:lnTo>
                  <a:lnTo>
                    <a:pt x="5176" y="4645"/>
                  </a:lnTo>
                  <a:lnTo>
                    <a:pt x="5064" y="4645"/>
                  </a:lnTo>
                  <a:lnTo>
                    <a:pt x="5008" y="4673"/>
                  </a:lnTo>
                  <a:lnTo>
                    <a:pt x="4980" y="4729"/>
                  </a:lnTo>
                  <a:lnTo>
                    <a:pt x="4924" y="4841"/>
                  </a:lnTo>
                  <a:lnTo>
                    <a:pt x="4896" y="4897"/>
                  </a:lnTo>
                  <a:lnTo>
                    <a:pt x="4365" y="4869"/>
                  </a:lnTo>
                  <a:lnTo>
                    <a:pt x="3889" y="3806"/>
                  </a:lnTo>
                  <a:lnTo>
                    <a:pt x="3945" y="3722"/>
                  </a:lnTo>
                  <a:lnTo>
                    <a:pt x="4673" y="4197"/>
                  </a:lnTo>
                  <a:lnTo>
                    <a:pt x="4645" y="4309"/>
                  </a:lnTo>
                  <a:lnTo>
                    <a:pt x="4645" y="4393"/>
                  </a:lnTo>
                  <a:lnTo>
                    <a:pt x="4645" y="4477"/>
                  </a:lnTo>
                  <a:lnTo>
                    <a:pt x="4673" y="4533"/>
                  </a:lnTo>
                  <a:lnTo>
                    <a:pt x="4756" y="4533"/>
                  </a:lnTo>
                  <a:lnTo>
                    <a:pt x="4784" y="4505"/>
                  </a:lnTo>
                  <a:lnTo>
                    <a:pt x="4812" y="4393"/>
                  </a:lnTo>
                  <a:lnTo>
                    <a:pt x="4868" y="4225"/>
                  </a:lnTo>
                  <a:lnTo>
                    <a:pt x="5008" y="4141"/>
                  </a:lnTo>
                  <a:lnTo>
                    <a:pt x="5120" y="4058"/>
                  </a:lnTo>
                  <a:lnTo>
                    <a:pt x="5120" y="4030"/>
                  </a:lnTo>
                  <a:lnTo>
                    <a:pt x="5120" y="4002"/>
                  </a:lnTo>
                  <a:lnTo>
                    <a:pt x="5092" y="3974"/>
                  </a:lnTo>
                  <a:lnTo>
                    <a:pt x="5036" y="3946"/>
                  </a:lnTo>
                  <a:lnTo>
                    <a:pt x="4952" y="3974"/>
                  </a:lnTo>
                  <a:lnTo>
                    <a:pt x="4840" y="4030"/>
                  </a:lnTo>
                  <a:lnTo>
                    <a:pt x="4756" y="4085"/>
                  </a:lnTo>
                  <a:lnTo>
                    <a:pt x="4113" y="3498"/>
                  </a:lnTo>
                  <a:lnTo>
                    <a:pt x="4197" y="3386"/>
                  </a:lnTo>
                  <a:lnTo>
                    <a:pt x="5372" y="3498"/>
                  </a:lnTo>
                  <a:lnTo>
                    <a:pt x="5568" y="3974"/>
                  </a:lnTo>
                  <a:lnTo>
                    <a:pt x="5512" y="4002"/>
                  </a:lnTo>
                  <a:lnTo>
                    <a:pt x="5428" y="4113"/>
                  </a:lnTo>
                  <a:lnTo>
                    <a:pt x="5372" y="4169"/>
                  </a:lnTo>
                  <a:lnTo>
                    <a:pt x="5372" y="4225"/>
                  </a:lnTo>
                  <a:lnTo>
                    <a:pt x="5372" y="4281"/>
                  </a:lnTo>
                  <a:lnTo>
                    <a:pt x="5428" y="4337"/>
                  </a:lnTo>
                  <a:lnTo>
                    <a:pt x="5456" y="4337"/>
                  </a:lnTo>
                  <a:lnTo>
                    <a:pt x="5484" y="4309"/>
                  </a:lnTo>
                  <a:lnTo>
                    <a:pt x="5568" y="4253"/>
                  </a:lnTo>
                  <a:lnTo>
                    <a:pt x="5680" y="4113"/>
                  </a:lnTo>
                  <a:lnTo>
                    <a:pt x="5708" y="4169"/>
                  </a:lnTo>
                  <a:lnTo>
                    <a:pt x="5820" y="4225"/>
                  </a:lnTo>
                  <a:lnTo>
                    <a:pt x="5876" y="4253"/>
                  </a:lnTo>
                  <a:lnTo>
                    <a:pt x="5931" y="4281"/>
                  </a:lnTo>
                  <a:lnTo>
                    <a:pt x="5987" y="4253"/>
                  </a:lnTo>
                  <a:lnTo>
                    <a:pt x="6015" y="4197"/>
                  </a:lnTo>
                  <a:lnTo>
                    <a:pt x="6043" y="4141"/>
                  </a:lnTo>
                  <a:lnTo>
                    <a:pt x="6015" y="4113"/>
                  </a:lnTo>
                  <a:lnTo>
                    <a:pt x="5931" y="4002"/>
                  </a:lnTo>
                  <a:lnTo>
                    <a:pt x="5764" y="3918"/>
                  </a:lnTo>
                  <a:lnTo>
                    <a:pt x="5652" y="3526"/>
                  </a:lnTo>
                  <a:lnTo>
                    <a:pt x="5931" y="3526"/>
                  </a:lnTo>
                  <a:lnTo>
                    <a:pt x="6015" y="3750"/>
                  </a:lnTo>
                  <a:lnTo>
                    <a:pt x="6099" y="3974"/>
                  </a:lnTo>
                  <a:lnTo>
                    <a:pt x="6183" y="4058"/>
                  </a:lnTo>
                  <a:lnTo>
                    <a:pt x="6239" y="4141"/>
                  </a:lnTo>
                  <a:lnTo>
                    <a:pt x="6295" y="4169"/>
                  </a:lnTo>
                  <a:lnTo>
                    <a:pt x="6379" y="4169"/>
                  </a:lnTo>
                  <a:lnTo>
                    <a:pt x="6435" y="4141"/>
                  </a:lnTo>
                  <a:lnTo>
                    <a:pt x="6435" y="4085"/>
                  </a:lnTo>
                  <a:lnTo>
                    <a:pt x="6435" y="4002"/>
                  </a:lnTo>
                  <a:lnTo>
                    <a:pt x="6407" y="3918"/>
                  </a:lnTo>
                  <a:lnTo>
                    <a:pt x="6323" y="3722"/>
                  </a:lnTo>
                  <a:lnTo>
                    <a:pt x="6211" y="3554"/>
                  </a:lnTo>
                  <a:lnTo>
                    <a:pt x="6379" y="3582"/>
                  </a:lnTo>
                  <a:lnTo>
                    <a:pt x="6463" y="3722"/>
                  </a:lnTo>
                  <a:lnTo>
                    <a:pt x="6743" y="3778"/>
                  </a:lnTo>
                  <a:lnTo>
                    <a:pt x="7051" y="3554"/>
                  </a:lnTo>
                  <a:lnTo>
                    <a:pt x="6799" y="3274"/>
                  </a:lnTo>
                  <a:lnTo>
                    <a:pt x="6519" y="3274"/>
                  </a:lnTo>
                  <a:lnTo>
                    <a:pt x="6407" y="3414"/>
                  </a:lnTo>
                  <a:lnTo>
                    <a:pt x="6211" y="3386"/>
                  </a:lnTo>
                  <a:lnTo>
                    <a:pt x="6351" y="3246"/>
                  </a:lnTo>
                  <a:lnTo>
                    <a:pt x="6491" y="3078"/>
                  </a:lnTo>
                  <a:lnTo>
                    <a:pt x="6547" y="2994"/>
                  </a:lnTo>
                  <a:lnTo>
                    <a:pt x="6575" y="2910"/>
                  </a:lnTo>
                  <a:lnTo>
                    <a:pt x="6547" y="2855"/>
                  </a:lnTo>
                  <a:lnTo>
                    <a:pt x="6519" y="2799"/>
                  </a:lnTo>
                  <a:lnTo>
                    <a:pt x="6435" y="2771"/>
                  </a:lnTo>
                  <a:lnTo>
                    <a:pt x="6351" y="2827"/>
                  </a:lnTo>
                  <a:lnTo>
                    <a:pt x="6295" y="2882"/>
                  </a:lnTo>
                  <a:lnTo>
                    <a:pt x="6211" y="2966"/>
                  </a:lnTo>
                  <a:lnTo>
                    <a:pt x="6071" y="3162"/>
                  </a:lnTo>
                  <a:lnTo>
                    <a:pt x="5959" y="3358"/>
                  </a:lnTo>
                  <a:lnTo>
                    <a:pt x="5680" y="3330"/>
                  </a:lnTo>
                  <a:lnTo>
                    <a:pt x="5848" y="2966"/>
                  </a:lnTo>
                  <a:lnTo>
                    <a:pt x="6015" y="2910"/>
                  </a:lnTo>
                  <a:lnTo>
                    <a:pt x="6127" y="2855"/>
                  </a:lnTo>
                  <a:lnTo>
                    <a:pt x="6183" y="2799"/>
                  </a:lnTo>
                  <a:lnTo>
                    <a:pt x="6155" y="2743"/>
                  </a:lnTo>
                  <a:lnTo>
                    <a:pt x="6127" y="2687"/>
                  </a:lnTo>
                  <a:lnTo>
                    <a:pt x="6099" y="2659"/>
                  </a:lnTo>
                  <a:lnTo>
                    <a:pt x="5959" y="2659"/>
                  </a:lnTo>
                  <a:lnTo>
                    <a:pt x="5876" y="2715"/>
                  </a:lnTo>
                  <a:lnTo>
                    <a:pt x="5820" y="2743"/>
                  </a:lnTo>
                  <a:lnTo>
                    <a:pt x="5736" y="2603"/>
                  </a:lnTo>
                  <a:lnTo>
                    <a:pt x="5652" y="2519"/>
                  </a:lnTo>
                  <a:lnTo>
                    <a:pt x="5624" y="2491"/>
                  </a:lnTo>
                  <a:lnTo>
                    <a:pt x="5596" y="2491"/>
                  </a:lnTo>
                  <a:lnTo>
                    <a:pt x="5540" y="2547"/>
                  </a:lnTo>
                  <a:lnTo>
                    <a:pt x="5512" y="2603"/>
                  </a:lnTo>
                  <a:lnTo>
                    <a:pt x="5540" y="2659"/>
                  </a:lnTo>
                  <a:lnTo>
                    <a:pt x="5568" y="2715"/>
                  </a:lnTo>
                  <a:lnTo>
                    <a:pt x="5624" y="2827"/>
                  </a:lnTo>
                  <a:lnTo>
                    <a:pt x="5652" y="2882"/>
                  </a:lnTo>
                  <a:lnTo>
                    <a:pt x="5400" y="3302"/>
                  </a:lnTo>
                  <a:lnTo>
                    <a:pt x="4225" y="3162"/>
                  </a:lnTo>
                  <a:lnTo>
                    <a:pt x="4169" y="3022"/>
                  </a:lnTo>
                  <a:lnTo>
                    <a:pt x="4924" y="2603"/>
                  </a:lnTo>
                  <a:lnTo>
                    <a:pt x="5008" y="2659"/>
                  </a:lnTo>
                  <a:lnTo>
                    <a:pt x="5092" y="2715"/>
                  </a:lnTo>
                  <a:lnTo>
                    <a:pt x="5176" y="2743"/>
                  </a:lnTo>
                  <a:lnTo>
                    <a:pt x="5204" y="2743"/>
                  </a:lnTo>
                  <a:lnTo>
                    <a:pt x="5232" y="2715"/>
                  </a:lnTo>
                  <a:lnTo>
                    <a:pt x="5260" y="2687"/>
                  </a:lnTo>
                  <a:lnTo>
                    <a:pt x="5260" y="2659"/>
                  </a:lnTo>
                  <a:lnTo>
                    <a:pt x="5176" y="2547"/>
                  </a:lnTo>
                  <a:lnTo>
                    <a:pt x="5036" y="2435"/>
                  </a:lnTo>
                  <a:lnTo>
                    <a:pt x="5036" y="2267"/>
                  </a:lnTo>
                  <a:lnTo>
                    <a:pt x="5008" y="2155"/>
                  </a:lnTo>
                  <a:lnTo>
                    <a:pt x="4980" y="2099"/>
                  </a:lnTo>
                  <a:lnTo>
                    <a:pt x="4952" y="2099"/>
                  </a:lnTo>
                  <a:lnTo>
                    <a:pt x="4896" y="2127"/>
                  </a:lnTo>
                  <a:lnTo>
                    <a:pt x="4868" y="2155"/>
                  </a:lnTo>
                  <a:lnTo>
                    <a:pt x="4840" y="2239"/>
                  </a:lnTo>
                  <a:lnTo>
                    <a:pt x="4840" y="2351"/>
                  </a:lnTo>
                  <a:lnTo>
                    <a:pt x="4868" y="2463"/>
                  </a:lnTo>
                  <a:lnTo>
                    <a:pt x="4029" y="2771"/>
                  </a:lnTo>
                  <a:lnTo>
                    <a:pt x="4001" y="2687"/>
                  </a:lnTo>
                  <a:lnTo>
                    <a:pt x="4673" y="1763"/>
                  </a:lnTo>
                  <a:lnTo>
                    <a:pt x="5204" y="1847"/>
                  </a:lnTo>
                  <a:lnTo>
                    <a:pt x="5204" y="1903"/>
                  </a:lnTo>
                  <a:lnTo>
                    <a:pt x="5232" y="2015"/>
                  </a:lnTo>
                  <a:lnTo>
                    <a:pt x="5260" y="2071"/>
                  </a:lnTo>
                  <a:lnTo>
                    <a:pt x="5316" y="2127"/>
                  </a:lnTo>
                  <a:lnTo>
                    <a:pt x="5372" y="2155"/>
                  </a:lnTo>
                  <a:lnTo>
                    <a:pt x="5428" y="2127"/>
                  </a:lnTo>
                  <a:lnTo>
                    <a:pt x="5456" y="2099"/>
                  </a:lnTo>
                  <a:lnTo>
                    <a:pt x="5456" y="2071"/>
                  </a:lnTo>
                  <a:lnTo>
                    <a:pt x="5428" y="1959"/>
                  </a:lnTo>
                  <a:lnTo>
                    <a:pt x="5372" y="1819"/>
                  </a:lnTo>
                  <a:lnTo>
                    <a:pt x="5428" y="1791"/>
                  </a:lnTo>
                  <a:lnTo>
                    <a:pt x="5540" y="1735"/>
                  </a:lnTo>
                  <a:lnTo>
                    <a:pt x="5596" y="1707"/>
                  </a:lnTo>
                  <a:lnTo>
                    <a:pt x="5624" y="1652"/>
                  </a:lnTo>
                  <a:lnTo>
                    <a:pt x="5652" y="1624"/>
                  </a:lnTo>
                  <a:lnTo>
                    <a:pt x="5624" y="1540"/>
                  </a:lnTo>
                  <a:lnTo>
                    <a:pt x="5596" y="1512"/>
                  </a:lnTo>
                  <a:lnTo>
                    <a:pt x="5540" y="1512"/>
                  </a:lnTo>
                  <a:lnTo>
                    <a:pt x="5400" y="1540"/>
                  </a:lnTo>
                  <a:lnTo>
                    <a:pt x="5260" y="1652"/>
                  </a:lnTo>
                  <a:lnTo>
                    <a:pt x="4840" y="1540"/>
                  </a:lnTo>
                  <a:lnTo>
                    <a:pt x="5008" y="1288"/>
                  </a:lnTo>
                  <a:lnTo>
                    <a:pt x="5204" y="1316"/>
                  </a:lnTo>
                  <a:lnTo>
                    <a:pt x="5456" y="1344"/>
                  </a:lnTo>
                  <a:lnTo>
                    <a:pt x="5568" y="1344"/>
                  </a:lnTo>
                  <a:lnTo>
                    <a:pt x="5680" y="1316"/>
                  </a:lnTo>
                  <a:lnTo>
                    <a:pt x="5736" y="1288"/>
                  </a:lnTo>
                  <a:lnTo>
                    <a:pt x="5792" y="1232"/>
                  </a:lnTo>
                  <a:lnTo>
                    <a:pt x="5764" y="1176"/>
                  </a:lnTo>
                  <a:lnTo>
                    <a:pt x="5736" y="1120"/>
                  </a:lnTo>
                  <a:lnTo>
                    <a:pt x="5652" y="1092"/>
                  </a:lnTo>
                  <a:lnTo>
                    <a:pt x="5568" y="1064"/>
                  </a:lnTo>
                  <a:lnTo>
                    <a:pt x="5176" y="1064"/>
                  </a:lnTo>
                  <a:lnTo>
                    <a:pt x="5260" y="924"/>
                  </a:lnTo>
                  <a:lnTo>
                    <a:pt x="5428" y="924"/>
                  </a:lnTo>
                  <a:lnTo>
                    <a:pt x="5624" y="728"/>
                  </a:lnTo>
                  <a:lnTo>
                    <a:pt x="5568" y="337"/>
                  </a:lnTo>
                  <a:lnTo>
                    <a:pt x="5204" y="421"/>
                  </a:lnTo>
                  <a:lnTo>
                    <a:pt x="5064" y="672"/>
                  </a:lnTo>
                  <a:lnTo>
                    <a:pt x="5120" y="812"/>
                  </a:lnTo>
                  <a:lnTo>
                    <a:pt x="5008" y="980"/>
                  </a:lnTo>
                  <a:lnTo>
                    <a:pt x="4952" y="784"/>
                  </a:lnTo>
                  <a:lnTo>
                    <a:pt x="4868" y="588"/>
                  </a:lnTo>
                  <a:lnTo>
                    <a:pt x="4812" y="505"/>
                  </a:lnTo>
                  <a:lnTo>
                    <a:pt x="4756" y="421"/>
                  </a:lnTo>
                  <a:lnTo>
                    <a:pt x="4701" y="393"/>
                  </a:lnTo>
                  <a:lnTo>
                    <a:pt x="4645" y="421"/>
                  </a:lnTo>
                  <a:lnTo>
                    <a:pt x="4617" y="477"/>
                  </a:lnTo>
                  <a:lnTo>
                    <a:pt x="4589" y="560"/>
                  </a:lnTo>
                  <a:lnTo>
                    <a:pt x="4617" y="672"/>
                  </a:lnTo>
                  <a:lnTo>
                    <a:pt x="4645" y="784"/>
                  </a:lnTo>
                  <a:lnTo>
                    <a:pt x="4756" y="1008"/>
                  </a:lnTo>
                  <a:lnTo>
                    <a:pt x="4840" y="1176"/>
                  </a:lnTo>
                  <a:lnTo>
                    <a:pt x="4701" y="1400"/>
                  </a:lnTo>
                  <a:lnTo>
                    <a:pt x="4449" y="1092"/>
                  </a:lnTo>
                  <a:lnTo>
                    <a:pt x="4505" y="896"/>
                  </a:lnTo>
                  <a:lnTo>
                    <a:pt x="4505" y="756"/>
                  </a:lnTo>
                  <a:lnTo>
                    <a:pt x="4477" y="728"/>
                  </a:lnTo>
                  <a:lnTo>
                    <a:pt x="4421" y="700"/>
                  </a:lnTo>
                  <a:lnTo>
                    <a:pt x="4365" y="700"/>
                  </a:lnTo>
                  <a:lnTo>
                    <a:pt x="4309" y="728"/>
                  </a:lnTo>
                  <a:lnTo>
                    <a:pt x="4281" y="756"/>
                  </a:lnTo>
                  <a:lnTo>
                    <a:pt x="4281" y="840"/>
                  </a:lnTo>
                  <a:lnTo>
                    <a:pt x="4253" y="952"/>
                  </a:lnTo>
                  <a:lnTo>
                    <a:pt x="4253" y="1008"/>
                  </a:lnTo>
                  <a:lnTo>
                    <a:pt x="4113" y="1008"/>
                  </a:lnTo>
                  <a:lnTo>
                    <a:pt x="4001" y="1036"/>
                  </a:lnTo>
                  <a:lnTo>
                    <a:pt x="3945" y="1036"/>
                  </a:lnTo>
                  <a:lnTo>
                    <a:pt x="3945" y="1064"/>
                  </a:lnTo>
                  <a:lnTo>
                    <a:pt x="3945" y="1120"/>
                  </a:lnTo>
                  <a:lnTo>
                    <a:pt x="3973" y="1176"/>
                  </a:lnTo>
                  <a:lnTo>
                    <a:pt x="4029" y="1204"/>
                  </a:lnTo>
                  <a:lnTo>
                    <a:pt x="4309" y="1204"/>
                  </a:lnTo>
                  <a:lnTo>
                    <a:pt x="4533" y="1624"/>
                  </a:lnTo>
                  <a:lnTo>
                    <a:pt x="3861" y="2547"/>
                  </a:lnTo>
                  <a:lnTo>
                    <a:pt x="3693" y="2519"/>
                  </a:lnTo>
                  <a:lnTo>
                    <a:pt x="3721" y="1652"/>
                  </a:lnTo>
                  <a:lnTo>
                    <a:pt x="3805" y="1624"/>
                  </a:lnTo>
                  <a:lnTo>
                    <a:pt x="3917" y="1568"/>
                  </a:lnTo>
                  <a:lnTo>
                    <a:pt x="3973" y="1512"/>
                  </a:lnTo>
                  <a:lnTo>
                    <a:pt x="4001" y="1484"/>
                  </a:lnTo>
                  <a:lnTo>
                    <a:pt x="4001" y="1428"/>
                  </a:lnTo>
                  <a:lnTo>
                    <a:pt x="3973" y="1400"/>
                  </a:lnTo>
                  <a:lnTo>
                    <a:pt x="3805" y="1400"/>
                  </a:lnTo>
                  <a:lnTo>
                    <a:pt x="3637" y="1456"/>
                  </a:lnTo>
                  <a:lnTo>
                    <a:pt x="3498" y="1372"/>
                  </a:lnTo>
                  <a:lnTo>
                    <a:pt x="3386" y="1344"/>
                  </a:lnTo>
                  <a:lnTo>
                    <a:pt x="3330" y="1344"/>
                  </a:lnTo>
                  <a:lnTo>
                    <a:pt x="3302" y="1372"/>
                  </a:lnTo>
                  <a:lnTo>
                    <a:pt x="3302" y="1400"/>
                  </a:lnTo>
                  <a:lnTo>
                    <a:pt x="3302" y="1456"/>
                  </a:lnTo>
                  <a:lnTo>
                    <a:pt x="3386" y="1540"/>
                  </a:lnTo>
                  <a:lnTo>
                    <a:pt x="3470" y="1596"/>
                  </a:lnTo>
                  <a:lnTo>
                    <a:pt x="3554" y="1624"/>
                  </a:lnTo>
                  <a:lnTo>
                    <a:pt x="3386" y="2491"/>
                  </a:lnTo>
                  <a:lnTo>
                    <a:pt x="3302" y="2491"/>
                  </a:lnTo>
                  <a:lnTo>
                    <a:pt x="2826" y="1484"/>
                  </a:lnTo>
                  <a:lnTo>
                    <a:pt x="3162" y="1092"/>
                  </a:lnTo>
                  <a:lnTo>
                    <a:pt x="3218" y="1120"/>
                  </a:lnTo>
                  <a:lnTo>
                    <a:pt x="3330" y="1148"/>
                  </a:lnTo>
                  <a:lnTo>
                    <a:pt x="3414" y="1148"/>
                  </a:lnTo>
                  <a:lnTo>
                    <a:pt x="3470" y="1120"/>
                  </a:lnTo>
                  <a:lnTo>
                    <a:pt x="3526" y="1092"/>
                  </a:lnTo>
                  <a:lnTo>
                    <a:pt x="3526" y="1036"/>
                  </a:lnTo>
                  <a:lnTo>
                    <a:pt x="3526" y="1008"/>
                  </a:lnTo>
                  <a:lnTo>
                    <a:pt x="3498" y="980"/>
                  </a:lnTo>
                  <a:lnTo>
                    <a:pt x="3386" y="952"/>
                  </a:lnTo>
                  <a:lnTo>
                    <a:pt x="3218" y="896"/>
                  </a:lnTo>
                  <a:lnTo>
                    <a:pt x="3246" y="840"/>
                  </a:lnTo>
                  <a:lnTo>
                    <a:pt x="3246" y="728"/>
                  </a:lnTo>
                  <a:lnTo>
                    <a:pt x="3246" y="672"/>
                  </a:lnTo>
                  <a:lnTo>
                    <a:pt x="3218" y="616"/>
                  </a:lnTo>
                  <a:lnTo>
                    <a:pt x="3190" y="588"/>
                  </a:lnTo>
                  <a:lnTo>
                    <a:pt x="3134" y="560"/>
                  </a:lnTo>
                  <a:lnTo>
                    <a:pt x="3078" y="588"/>
                  </a:lnTo>
                  <a:lnTo>
                    <a:pt x="3050" y="616"/>
                  </a:lnTo>
                  <a:lnTo>
                    <a:pt x="3022" y="756"/>
                  </a:lnTo>
                  <a:lnTo>
                    <a:pt x="3022" y="952"/>
                  </a:lnTo>
                  <a:lnTo>
                    <a:pt x="2714" y="1232"/>
                  </a:lnTo>
                  <a:lnTo>
                    <a:pt x="2602" y="980"/>
                  </a:lnTo>
                  <a:lnTo>
                    <a:pt x="2742" y="812"/>
                  </a:lnTo>
                  <a:lnTo>
                    <a:pt x="2882" y="616"/>
                  </a:lnTo>
                  <a:lnTo>
                    <a:pt x="2938" y="505"/>
                  </a:lnTo>
                  <a:lnTo>
                    <a:pt x="2966" y="421"/>
                  </a:lnTo>
                  <a:lnTo>
                    <a:pt x="2966" y="337"/>
                  </a:lnTo>
                  <a:lnTo>
                    <a:pt x="2938" y="281"/>
                  </a:lnTo>
                  <a:lnTo>
                    <a:pt x="2882" y="253"/>
                  </a:lnTo>
                  <a:lnTo>
                    <a:pt x="2826" y="253"/>
                  </a:lnTo>
                  <a:lnTo>
                    <a:pt x="2742" y="309"/>
                  </a:lnTo>
                  <a:lnTo>
                    <a:pt x="2686" y="365"/>
                  </a:lnTo>
                  <a:lnTo>
                    <a:pt x="2574" y="560"/>
                  </a:lnTo>
                  <a:lnTo>
                    <a:pt x="2490" y="728"/>
                  </a:lnTo>
                  <a:lnTo>
                    <a:pt x="2406" y="560"/>
                  </a:lnTo>
                  <a:lnTo>
                    <a:pt x="2490" y="421"/>
                  </a:lnTo>
                  <a:lnTo>
                    <a:pt x="2406" y="169"/>
                  </a:lnTo>
                  <a:lnTo>
                    <a:pt x="2043"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0"/>
            <p:cNvSpPr/>
            <p:nvPr/>
          </p:nvSpPr>
          <p:spPr>
            <a:xfrm>
              <a:off x="6582574" y="2310939"/>
              <a:ext cx="287263" cy="278446"/>
            </a:xfrm>
            <a:custGeom>
              <a:rect b="b" l="l" r="r" t="t"/>
              <a:pathLst>
                <a:path extrusionOk="0" h="4421" w="4561">
                  <a:moveTo>
                    <a:pt x="2154" y="1847"/>
                  </a:moveTo>
                  <a:lnTo>
                    <a:pt x="2294" y="1875"/>
                  </a:lnTo>
                  <a:lnTo>
                    <a:pt x="2182" y="2015"/>
                  </a:lnTo>
                  <a:lnTo>
                    <a:pt x="2043" y="1959"/>
                  </a:lnTo>
                  <a:lnTo>
                    <a:pt x="2154" y="1847"/>
                  </a:lnTo>
                  <a:close/>
                  <a:moveTo>
                    <a:pt x="2350" y="1903"/>
                  </a:moveTo>
                  <a:lnTo>
                    <a:pt x="2490" y="1931"/>
                  </a:lnTo>
                  <a:lnTo>
                    <a:pt x="2546" y="2070"/>
                  </a:lnTo>
                  <a:lnTo>
                    <a:pt x="2378" y="2043"/>
                  </a:lnTo>
                  <a:lnTo>
                    <a:pt x="2350" y="1903"/>
                  </a:lnTo>
                  <a:close/>
                  <a:moveTo>
                    <a:pt x="2015" y="2015"/>
                  </a:moveTo>
                  <a:lnTo>
                    <a:pt x="2071" y="2154"/>
                  </a:lnTo>
                  <a:lnTo>
                    <a:pt x="1959" y="2266"/>
                  </a:lnTo>
                  <a:lnTo>
                    <a:pt x="1903" y="2126"/>
                  </a:lnTo>
                  <a:lnTo>
                    <a:pt x="2015" y="2015"/>
                  </a:lnTo>
                  <a:close/>
                  <a:moveTo>
                    <a:pt x="2546" y="2126"/>
                  </a:moveTo>
                  <a:lnTo>
                    <a:pt x="2602" y="2266"/>
                  </a:lnTo>
                  <a:lnTo>
                    <a:pt x="2518" y="2378"/>
                  </a:lnTo>
                  <a:lnTo>
                    <a:pt x="2434" y="2238"/>
                  </a:lnTo>
                  <a:lnTo>
                    <a:pt x="2546" y="2126"/>
                  </a:lnTo>
                  <a:close/>
                  <a:moveTo>
                    <a:pt x="2127" y="2322"/>
                  </a:moveTo>
                  <a:lnTo>
                    <a:pt x="2154" y="2490"/>
                  </a:lnTo>
                  <a:lnTo>
                    <a:pt x="2015" y="2462"/>
                  </a:lnTo>
                  <a:lnTo>
                    <a:pt x="1959" y="2322"/>
                  </a:lnTo>
                  <a:close/>
                  <a:moveTo>
                    <a:pt x="2322" y="2378"/>
                  </a:moveTo>
                  <a:lnTo>
                    <a:pt x="2490" y="2406"/>
                  </a:lnTo>
                  <a:lnTo>
                    <a:pt x="2378" y="2546"/>
                  </a:lnTo>
                  <a:lnTo>
                    <a:pt x="2210" y="2518"/>
                  </a:lnTo>
                  <a:lnTo>
                    <a:pt x="2322" y="2378"/>
                  </a:lnTo>
                  <a:close/>
                  <a:moveTo>
                    <a:pt x="1539" y="0"/>
                  </a:moveTo>
                  <a:lnTo>
                    <a:pt x="1455" y="252"/>
                  </a:lnTo>
                  <a:lnTo>
                    <a:pt x="1539" y="392"/>
                  </a:lnTo>
                  <a:lnTo>
                    <a:pt x="1623" y="420"/>
                  </a:lnTo>
                  <a:lnTo>
                    <a:pt x="1679" y="560"/>
                  </a:lnTo>
                  <a:lnTo>
                    <a:pt x="1679" y="560"/>
                  </a:lnTo>
                  <a:lnTo>
                    <a:pt x="1539" y="504"/>
                  </a:lnTo>
                  <a:lnTo>
                    <a:pt x="1399" y="476"/>
                  </a:lnTo>
                  <a:lnTo>
                    <a:pt x="1259" y="476"/>
                  </a:lnTo>
                  <a:lnTo>
                    <a:pt x="1231" y="532"/>
                  </a:lnTo>
                  <a:lnTo>
                    <a:pt x="1259" y="560"/>
                  </a:lnTo>
                  <a:lnTo>
                    <a:pt x="1287" y="616"/>
                  </a:lnTo>
                  <a:lnTo>
                    <a:pt x="1427" y="672"/>
                  </a:lnTo>
                  <a:lnTo>
                    <a:pt x="1595" y="700"/>
                  </a:lnTo>
                  <a:lnTo>
                    <a:pt x="1735" y="728"/>
                  </a:lnTo>
                  <a:lnTo>
                    <a:pt x="1791" y="895"/>
                  </a:lnTo>
                  <a:lnTo>
                    <a:pt x="1511" y="895"/>
                  </a:lnTo>
                  <a:lnTo>
                    <a:pt x="1427" y="784"/>
                  </a:lnTo>
                  <a:lnTo>
                    <a:pt x="1371" y="728"/>
                  </a:lnTo>
                  <a:lnTo>
                    <a:pt x="1315" y="728"/>
                  </a:lnTo>
                  <a:lnTo>
                    <a:pt x="1287" y="756"/>
                  </a:lnTo>
                  <a:lnTo>
                    <a:pt x="1259" y="784"/>
                  </a:lnTo>
                  <a:lnTo>
                    <a:pt x="1259" y="812"/>
                  </a:lnTo>
                  <a:lnTo>
                    <a:pt x="1315" y="895"/>
                  </a:lnTo>
                  <a:lnTo>
                    <a:pt x="1399" y="951"/>
                  </a:lnTo>
                  <a:lnTo>
                    <a:pt x="1343" y="1035"/>
                  </a:lnTo>
                  <a:lnTo>
                    <a:pt x="1315" y="1119"/>
                  </a:lnTo>
                  <a:lnTo>
                    <a:pt x="1315" y="1147"/>
                  </a:lnTo>
                  <a:lnTo>
                    <a:pt x="1343" y="1175"/>
                  </a:lnTo>
                  <a:lnTo>
                    <a:pt x="1371" y="1175"/>
                  </a:lnTo>
                  <a:lnTo>
                    <a:pt x="1455" y="1119"/>
                  </a:lnTo>
                  <a:lnTo>
                    <a:pt x="1511" y="1007"/>
                  </a:lnTo>
                  <a:lnTo>
                    <a:pt x="1819" y="1063"/>
                  </a:lnTo>
                  <a:lnTo>
                    <a:pt x="2043" y="1735"/>
                  </a:lnTo>
                  <a:lnTo>
                    <a:pt x="1987" y="1819"/>
                  </a:lnTo>
                  <a:lnTo>
                    <a:pt x="1539" y="1455"/>
                  </a:lnTo>
                  <a:lnTo>
                    <a:pt x="1595" y="1315"/>
                  </a:lnTo>
                  <a:lnTo>
                    <a:pt x="1567" y="1259"/>
                  </a:lnTo>
                  <a:lnTo>
                    <a:pt x="1539" y="1231"/>
                  </a:lnTo>
                  <a:lnTo>
                    <a:pt x="1511" y="1203"/>
                  </a:lnTo>
                  <a:lnTo>
                    <a:pt x="1483" y="1231"/>
                  </a:lnTo>
                  <a:lnTo>
                    <a:pt x="1455" y="1315"/>
                  </a:lnTo>
                  <a:lnTo>
                    <a:pt x="1427" y="1427"/>
                  </a:lnTo>
                  <a:lnTo>
                    <a:pt x="1315" y="1455"/>
                  </a:lnTo>
                  <a:lnTo>
                    <a:pt x="1259" y="1511"/>
                  </a:lnTo>
                  <a:lnTo>
                    <a:pt x="1231" y="1511"/>
                  </a:lnTo>
                  <a:lnTo>
                    <a:pt x="1231" y="1539"/>
                  </a:lnTo>
                  <a:lnTo>
                    <a:pt x="1287" y="1595"/>
                  </a:lnTo>
                  <a:lnTo>
                    <a:pt x="1343" y="1567"/>
                  </a:lnTo>
                  <a:lnTo>
                    <a:pt x="1483" y="1511"/>
                  </a:lnTo>
                  <a:lnTo>
                    <a:pt x="1875" y="1959"/>
                  </a:lnTo>
                  <a:lnTo>
                    <a:pt x="1791" y="2015"/>
                  </a:lnTo>
                  <a:lnTo>
                    <a:pt x="1091" y="1875"/>
                  </a:lnTo>
                  <a:lnTo>
                    <a:pt x="1007" y="1567"/>
                  </a:lnTo>
                  <a:lnTo>
                    <a:pt x="1119" y="1511"/>
                  </a:lnTo>
                  <a:lnTo>
                    <a:pt x="1147" y="1427"/>
                  </a:lnTo>
                  <a:lnTo>
                    <a:pt x="1147" y="1399"/>
                  </a:lnTo>
                  <a:lnTo>
                    <a:pt x="1119" y="1343"/>
                  </a:lnTo>
                  <a:lnTo>
                    <a:pt x="1091" y="1371"/>
                  </a:lnTo>
                  <a:lnTo>
                    <a:pt x="1035" y="1399"/>
                  </a:lnTo>
                  <a:lnTo>
                    <a:pt x="952" y="1455"/>
                  </a:lnTo>
                  <a:lnTo>
                    <a:pt x="868" y="1399"/>
                  </a:lnTo>
                  <a:lnTo>
                    <a:pt x="784" y="1343"/>
                  </a:lnTo>
                  <a:lnTo>
                    <a:pt x="756" y="1371"/>
                  </a:lnTo>
                  <a:lnTo>
                    <a:pt x="728" y="1399"/>
                  </a:lnTo>
                  <a:lnTo>
                    <a:pt x="700" y="1427"/>
                  </a:lnTo>
                  <a:lnTo>
                    <a:pt x="728" y="1455"/>
                  </a:lnTo>
                  <a:lnTo>
                    <a:pt x="784" y="1511"/>
                  </a:lnTo>
                  <a:lnTo>
                    <a:pt x="896" y="1595"/>
                  </a:lnTo>
                  <a:lnTo>
                    <a:pt x="924" y="1847"/>
                  </a:lnTo>
                  <a:lnTo>
                    <a:pt x="924" y="1847"/>
                  </a:lnTo>
                  <a:lnTo>
                    <a:pt x="728" y="1819"/>
                  </a:lnTo>
                  <a:lnTo>
                    <a:pt x="700" y="1679"/>
                  </a:lnTo>
                  <a:lnTo>
                    <a:pt x="644" y="1511"/>
                  </a:lnTo>
                  <a:lnTo>
                    <a:pt x="588" y="1399"/>
                  </a:lnTo>
                  <a:lnTo>
                    <a:pt x="532" y="1371"/>
                  </a:lnTo>
                  <a:lnTo>
                    <a:pt x="504" y="1343"/>
                  </a:lnTo>
                  <a:lnTo>
                    <a:pt x="448" y="1371"/>
                  </a:lnTo>
                  <a:lnTo>
                    <a:pt x="448" y="1427"/>
                  </a:lnTo>
                  <a:lnTo>
                    <a:pt x="448" y="1539"/>
                  </a:lnTo>
                  <a:lnTo>
                    <a:pt x="504" y="1651"/>
                  </a:lnTo>
                  <a:lnTo>
                    <a:pt x="560" y="1791"/>
                  </a:lnTo>
                  <a:lnTo>
                    <a:pt x="448" y="1763"/>
                  </a:lnTo>
                  <a:lnTo>
                    <a:pt x="392" y="1651"/>
                  </a:lnTo>
                  <a:lnTo>
                    <a:pt x="224" y="1595"/>
                  </a:lnTo>
                  <a:lnTo>
                    <a:pt x="0" y="1735"/>
                  </a:lnTo>
                  <a:lnTo>
                    <a:pt x="168" y="1931"/>
                  </a:lnTo>
                  <a:lnTo>
                    <a:pt x="336" y="1931"/>
                  </a:lnTo>
                  <a:lnTo>
                    <a:pt x="420" y="1875"/>
                  </a:lnTo>
                  <a:lnTo>
                    <a:pt x="532" y="1903"/>
                  </a:lnTo>
                  <a:lnTo>
                    <a:pt x="448" y="1987"/>
                  </a:lnTo>
                  <a:lnTo>
                    <a:pt x="336" y="2070"/>
                  </a:lnTo>
                  <a:lnTo>
                    <a:pt x="280" y="2182"/>
                  </a:lnTo>
                  <a:lnTo>
                    <a:pt x="280" y="2210"/>
                  </a:lnTo>
                  <a:lnTo>
                    <a:pt x="308" y="2266"/>
                  </a:lnTo>
                  <a:lnTo>
                    <a:pt x="364" y="2266"/>
                  </a:lnTo>
                  <a:lnTo>
                    <a:pt x="392" y="2238"/>
                  </a:lnTo>
                  <a:lnTo>
                    <a:pt x="504" y="2154"/>
                  </a:lnTo>
                  <a:lnTo>
                    <a:pt x="616" y="2043"/>
                  </a:lnTo>
                  <a:lnTo>
                    <a:pt x="700" y="1931"/>
                  </a:lnTo>
                  <a:lnTo>
                    <a:pt x="896" y="1987"/>
                  </a:lnTo>
                  <a:lnTo>
                    <a:pt x="756" y="2210"/>
                  </a:lnTo>
                  <a:lnTo>
                    <a:pt x="616" y="2238"/>
                  </a:lnTo>
                  <a:lnTo>
                    <a:pt x="560" y="2266"/>
                  </a:lnTo>
                  <a:lnTo>
                    <a:pt x="532" y="2294"/>
                  </a:lnTo>
                  <a:lnTo>
                    <a:pt x="532" y="2350"/>
                  </a:lnTo>
                  <a:lnTo>
                    <a:pt x="532" y="2378"/>
                  </a:lnTo>
                  <a:lnTo>
                    <a:pt x="560" y="2406"/>
                  </a:lnTo>
                  <a:lnTo>
                    <a:pt x="644" y="2406"/>
                  </a:lnTo>
                  <a:lnTo>
                    <a:pt x="756" y="2350"/>
                  </a:lnTo>
                  <a:lnTo>
                    <a:pt x="812" y="2462"/>
                  </a:lnTo>
                  <a:lnTo>
                    <a:pt x="840" y="2518"/>
                  </a:lnTo>
                  <a:lnTo>
                    <a:pt x="868" y="2546"/>
                  </a:lnTo>
                  <a:lnTo>
                    <a:pt x="924" y="2518"/>
                  </a:lnTo>
                  <a:lnTo>
                    <a:pt x="924" y="2462"/>
                  </a:lnTo>
                  <a:lnTo>
                    <a:pt x="924" y="2378"/>
                  </a:lnTo>
                  <a:lnTo>
                    <a:pt x="868" y="2294"/>
                  </a:lnTo>
                  <a:lnTo>
                    <a:pt x="1063" y="2015"/>
                  </a:lnTo>
                  <a:lnTo>
                    <a:pt x="1763" y="2154"/>
                  </a:lnTo>
                  <a:lnTo>
                    <a:pt x="1791" y="2238"/>
                  </a:lnTo>
                  <a:lnTo>
                    <a:pt x="1259" y="2490"/>
                  </a:lnTo>
                  <a:lnTo>
                    <a:pt x="1175" y="2378"/>
                  </a:lnTo>
                  <a:lnTo>
                    <a:pt x="1119" y="2350"/>
                  </a:lnTo>
                  <a:lnTo>
                    <a:pt x="1063" y="2378"/>
                  </a:lnTo>
                  <a:lnTo>
                    <a:pt x="1063" y="2406"/>
                  </a:lnTo>
                  <a:lnTo>
                    <a:pt x="1063" y="2434"/>
                  </a:lnTo>
                  <a:lnTo>
                    <a:pt x="1091" y="2490"/>
                  </a:lnTo>
                  <a:lnTo>
                    <a:pt x="1175" y="2574"/>
                  </a:lnTo>
                  <a:lnTo>
                    <a:pt x="1175" y="2686"/>
                  </a:lnTo>
                  <a:lnTo>
                    <a:pt x="1175" y="2770"/>
                  </a:lnTo>
                  <a:lnTo>
                    <a:pt x="1203" y="2798"/>
                  </a:lnTo>
                  <a:lnTo>
                    <a:pt x="1259" y="2770"/>
                  </a:lnTo>
                  <a:lnTo>
                    <a:pt x="1287" y="2714"/>
                  </a:lnTo>
                  <a:lnTo>
                    <a:pt x="1287" y="2574"/>
                  </a:lnTo>
                  <a:lnTo>
                    <a:pt x="1847" y="2434"/>
                  </a:lnTo>
                  <a:lnTo>
                    <a:pt x="1875" y="2546"/>
                  </a:lnTo>
                  <a:lnTo>
                    <a:pt x="1399" y="3078"/>
                  </a:lnTo>
                  <a:lnTo>
                    <a:pt x="1091" y="2994"/>
                  </a:lnTo>
                  <a:lnTo>
                    <a:pt x="1091" y="2882"/>
                  </a:lnTo>
                  <a:lnTo>
                    <a:pt x="1035" y="2798"/>
                  </a:lnTo>
                  <a:lnTo>
                    <a:pt x="1007" y="2770"/>
                  </a:lnTo>
                  <a:lnTo>
                    <a:pt x="952" y="2798"/>
                  </a:lnTo>
                  <a:lnTo>
                    <a:pt x="952" y="2826"/>
                  </a:lnTo>
                  <a:lnTo>
                    <a:pt x="952" y="2910"/>
                  </a:lnTo>
                  <a:lnTo>
                    <a:pt x="979" y="2994"/>
                  </a:lnTo>
                  <a:lnTo>
                    <a:pt x="868" y="3022"/>
                  </a:lnTo>
                  <a:lnTo>
                    <a:pt x="784" y="3078"/>
                  </a:lnTo>
                  <a:lnTo>
                    <a:pt x="784" y="3106"/>
                  </a:lnTo>
                  <a:lnTo>
                    <a:pt x="784" y="3162"/>
                  </a:lnTo>
                  <a:lnTo>
                    <a:pt x="812" y="3190"/>
                  </a:lnTo>
                  <a:lnTo>
                    <a:pt x="840" y="3190"/>
                  </a:lnTo>
                  <a:lnTo>
                    <a:pt x="924" y="3162"/>
                  </a:lnTo>
                  <a:lnTo>
                    <a:pt x="1035" y="3106"/>
                  </a:lnTo>
                  <a:lnTo>
                    <a:pt x="1287" y="3218"/>
                  </a:lnTo>
                  <a:lnTo>
                    <a:pt x="1175" y="3357"/>
                  </a:lnTo>
                  <a:lnTo>
                    <a:pt x="1035" y="3301"/>
                  </a:lnTo>
                  <a:lnTo>
                    <a:pt x="868" y="3273"/>
                  </a:lnTo>
                  <a:lnTo>
                    <a:pt x="728" y="3273"/>
                  </a:lnTo>
                  <a:lnTo>
                    <a:pt x="672" y="3301"/>
                  </a:lnTo>
                  <a:lnTo>
                    <a:pt x="644" y="3329"/>
                  </a:lnTo>
                  <a:lnTo>
                    <a:pt x="644" y="3385"/>
                  </a:lnTo>
                  <a:lnTo>
                    <a:pt x="672" y="3413"/>
                  </a:lnTo>
                  <a:lnTo>
                    <a:pt x="784" y="3441"/>
                  </a:lnTo>
                  <a:lnTo>
                    <a:pt x="924" y="3469"/>
                  </a:lnTo>
                  <a:lnTo>
                    <a:pt x="1063" y="3497"/>
                  </a:lnTo>
                  <a:lnTo>
                    <a:pt x="979" y="3581"/>
                  </a:lnTo>
                  <a:lnTo>
                    <a:pt x="868" y="3581"/>
                  </a:lnTo>
                  <a:lnTo>
                    <a:pt x="728" y="3693"/>
                  </a:lnTo>
                  <a:lnTo>
                    <a:pt x="728" y="3945"/>
                  </a:lnTo>
                  <a:lnTo>
                    <a:pt x="979" y="3917"/>
                  </a:lnTo>
                  <a:lnTo>
                    <a:pt x="1091" y="3749"/>
                  </a:lnTo>
                  <a:lnTo>
                    <a:pt x="1063" y="3665"/>
                  </a:lnTo>
                  <a:lnTo>
                    <a:pt x="1147" y="3581"/>
                  </a:lnTo>
                  <a:lnTo>
                    <a:pt x="1175" y="3693"/>
                  </a:lnTo>
                  <a:lnTo>
                    <a:pt x="1203" y="3833"/>
                  </a:lnTo>
                  <a:lnTo>
                    <a:pt x="1259" y="3917"/>
                  </a:lnTo>
                  <a:lnTo>
                    <a:pt x="1287" y="3945"/>
                  </a:lnTo>
                  <a:lnTo>
                    <a:pt x="1343" y="3945"/>
                  </a:lnTo>
                  <a:lnTo>
                    <a:pt x="1371" y="3917"/>
                  </a:lnTo>
                  <a:lnTo>
                    <a:pt x="1371" y="3861"/>
                  </a:lnTo>
                  <a:lnTo>
                    <a:pt x="1371" y="3721"/>
                  </a:lnTo>
                  <a:lnTo>
                    <a:pt x="1315" y="3553"/>
                  </a:lnTo>
                  <a:lnTo>
                    <a:pt x="1259" y="3441"/>
                  </a:lnTo>
                  <a:lnTo>
                    <a:pt x="1399" y="3301"/>
                  </a:lnTo>
                  <a:lnTo>
                    <a:pt x="1511" y="3553"/>
                  </a:lnTo>
                  <a:lnTo>
                    <a:pt x="1483" y="3665"/>
                  </a:lnTo>
                  <a:lnTo>
                    <a:pt x="1483" y="3749"/>
                  </a:lnTo>
                  <a:lnTo>
                    <a:pt x="1483" y="3777"/>
                  </a:lnTo>
                  <a:lnTo>
                    <a:pt x="1511" y="3805"/>
                  </a:lnTo>
                  <a:lnTo>
                    <a:pt x="1567" y="3805"/>
                  </a:lnTo>
                  <a:lnTo>
                    <a:pt x="1595" y="3777"/>
                  </a:lnTo>
                  <a:lnTo>
                    <a:pt x="1623" y="3721"/>
                  </a:lnTo>
                  <a:lnTo>
                    <a:pt x="1651" y="3609"/>
                  </a:lnTo>
                  <a:lnTo>
                    <a:pt x="1819" y="3609"/>
                  </a:lnTo>
                  <a:lnTo>
                    <a:pt x="1875" y="3581"/>
                  </a:lnTo>
                  <a:lnTo>
                    <a:pt x="1875" y="3553"/>
                  </a:lnTo>
                  <a:lnTo>
                    <a:pt x="1847" y="3525"/>
                  </a:lnTo>
                  <a:lnTo>
                    <a:pt x="1763" y="3469"/>
                  </a:lnTo>
                  <a:lnTo>
                    <a:pt x="1651" y="3469"/>
                  </a:lnTo>
                  <a:lnTo>
                    <a:pt x="1511" y="3162"/>
                  </a:lnTo>
                  <a:lnTo>
                    <a:pt x="2015" y="2602"/>
                  </a:lnTo>
                  <a:lnTo>
                    <a:pt x="2071" y="2630"/>
                  </a:lnTo>
                  <a:lnTo>
                    <a:pt x="1987" y="3190"/>
                  </a:lnTo>
                  <a:lnTo>
                    <a:pt x="1847" y="3218"/>
                  </a:lnTo>
                  <a:lnTo>
                    <a:pt x="1819" y="3245"/>
                  </a:lnTo>
                  <a:lnTo>
                    <a:pt x="1791" y="3301"/>
                  </a:lnTo>
                  <a:lnTo>
                    <a:pt x="1791" y="3329"/>
                  </a:lnTo>
                  <a:lnTo>
                    <a:pt x="1903" y="3329"/>
                  </a:lnTo>
                  <a:lnTo>
                    <a:pt x="2015" y="3301"/>
                  </a:lnTo>
                  <a:lnTo>
                    <a:pt x="2127" y="3385"/>
                  </a:lnTo>
                  <a:lnTo>
                    <a:pt x="2182" y="3413"/>
                  </a:lnTo>
                  <a:lnTo>
                    <a:pt x="2210" y="3413"/>
                  </a:lnTo>
                  <a:lnTo>
                    <a:pt x="2238" y="3385"/>
                  </a:lnTo>
                  <a:lnTo>
                    <a:pt x="2238" y="3329"/>
                  </a:lnTo>
                  <a:lnTo>
                    <a:pt x="2210" y="3273"/>
                  </a:lnTo>
                  <a:lnTo>
                    <a:pt x="2099" y="3190"/>
                  </a:lnTo>
                  <a:lnTo>
                    <a:pt x="2238" y="2658"/>
                  </a:lnTo>
                  <a:lnTo>
                    <a:pt x="2350" y="2686"/>
                  </a:lnTo>
                  <a:lnTo>
                    <a:pt x="2602" y="3413"/>
                  </a:lnTo>
                  <a:lnTo>
                    <a:pt x="2378" y="3637"/>
                  </a:lnTo>
                  <a:lnTo>
                    <a:pt x="2266" y="3581"/>
                  </a:lnTo>
                  <a:lnTo>
                    <a:pt x="2182" y="3581"/>
                  </a:lnTo>
                  <a:lnTo>
                    <a:pt x="2127" y="3609"/>
                  </a:lnTo>
                  <a:lnTo>
                    <a:pt x="2127" y="3637"/>
                  </a:lnTo>
                  <a:lnTo>
                    <a:pt x="2154" y="3665"/>
                  </a:lnTo>
                  <a:lnTo>
                    <a:pt x="2210" y="3721"/>
                  </a:lnTo>
                  <a:lnTo>
                    <a:pt x="2322" y="3749"/>
                  </a:lnTo>
                  <a:lnTo>
                    <a:pt x="2294" y="3861"/>
                  </a:lnTo>
                  <a:lnTo>
                    <a:pt x="2294" y="3945"/>
                  </a:lnTo>
                  <a:lnTo>
                    <a:pt x="2322" y="3973"/>
                  </a:lnTo>
                  <a:lnTo>
                    <a:pt x="2378" y="3973"/>
                  </a:lnTo>
                  <a:lnTo>
                    <a:pt x="2406" y="3945"/>
                  </a:lnTo>
                  <a:lnTo>
                    <a:pt x="2434" y="3861"/>
                  </a:lnTo>
                  <a:lnTo>
                    <a:pt x="2462" y="3749"/>
                  </a:lnTo>
                  <a:lnTo>
                    <a:pt x="2658" y="3581"/>
                  </a:lnTo>
                  <a:lnTo>
                    <a:pt x="2714" y="3749"/>
                  </a:lnTo>
                  <a:lnTo>
                    <a:pt x="2630" y="3833"/>
                  </a:lnTo>
                  <a:lnTo>
                    <a:pt x="2518" y="3973"/>
                  </a:lnTo>
                  <a:lnTo>
                    <a:pt x="2434" y="4085"/>
                  </a:lnTo>
                  <a:lnTo>
                    <a:pt x="2434" y="4141"/>
                  </a:lnTo>
                  <a:lnTo>
                    <a:pt x="2434" y="4197"/>
                  </a:lnTo>
                  <a:lnTo>
                    <a:pt x="2518" y="4197"/>
                  </a:lnTo>
                  <a:lnTo>
                    <a:pt x="2602" y="4141"/>
                  </a:lnTo>
                  <a:lnTo>
                    <a:pt x="2714" y="4029"/>
                  </a:lnTo>
                  <a:lnTo>
                    <a:pt x="2770" y="3917"/>
                  </a:lnTo>
                  <a:lnTo>
                    <a:pt x="2826" y="4029"/>
                  </a:lnTo>
                  <a:lnTo>
                    <a:pt x="2742" y="4113"/>
                  </a:lnTo>
                  <a:lnTo>
                    <a:pt x="2770" y="4309"/>
                  </a:lnTo>
                  <a:lnTo>
                    <a:pt x="2994" y="4420"/>
                  </a:lnTo>
                  <a:lnTo>
                    <a:pt x="3106" y="4197"/>
                  </a:lnTo>
                  <a:lnTo>
                    <a:pt x="3022" y="4029"/>
                  </a:lnTo>
                  <a:lnTo>
                    <a:pt x="2938" y="4001"/>
                  </a:lnTo>
                  <a:lnTo>
                    <a:pt x="2882" y="3889"/>
                  </a:lnTo>
                  <a:lnTo>
                    <a:pt x="3022" y="3917"/>
                  </a:lnTo>
                  <a:lnTo>
                    <a:pt x="3162" y="3973"/>
                  </a:lnTo>
                  <a:lnTo>
                    <a:pt x="3274" y="3973"/>
                  </a:lnTo>
                  <a:lnTo>
                    <a:pt x="3302" y="3945"/>
                  </a:lnTo>
                  <a:lnTo>
                    <a:pt x="3302" y="3889"/>
                  </a:lnTo>
                  <a:lnTo>
                    <a:pt x="3302" y="3861"/>
                  </a:lnTo>
                  <a:lnTo>
                    <a:pt x="3274" y="3805"/>
                  </a:lnTo>
                  <a:lnTo>
                    <a:pt x="3134" y="3777"/>
                  </a:lnTo>
                  <a:lnTo>
                    <a:pt x="2966" y="3721"/>
                  </a:lnTo>
                  <a:lnTo>
                    <a:pt x="2826" y="3721"/>
                  </a:lnTo>
                  <a:lnTo>
                    <a:pt x="2770" y="3525"/>
                  </a:lnTo>
                  <a:lnTo>
                    <a:pt x="3050" y="3525"/>
                  </a:lnTo>
                  <a:lnTo>
                    <a:pt x="3134" y="3637"/>
                  </a:lnTo>
                  <a:lnTo>
                    <a:pt x="3218" y="3693"/>
                  </a:lnTo>
                  <a:lnTo>
                    <a:pt x="3246" y="3693"/>
                  </a:lnTo>
                  <a:lnTo>
                    <a:pt x="3274" y="3665"/>
                  </a:lnTo>
                  <a:lnTo>
                    <a:pt x="3302" y="3637"/>
                  </a:lnTo>
                  <a:lnTo>
                    <a:pt x="3302" y="3609"/>
                  </a:lnTo>
                  <a:lnTo>
                    <a:pt x="3274" y="3525"/>
                  </a:lnTo>
                  <a:lnTo>
                    <a:pt x="3162" y="3469"/>
                  </a:lnTo>
                  <a:lnTo>
                    <a:pt x="3246" y="3385"/>
                  </a:lnTo>
                  <a:lnTo>
                    <a:pt x="3274" y="3301"/>
                  </a:lnTo>
                  <a:lnTo>
                    <a:pt x="3274" y="3273"/>
                  </a:lnTo>
                  <a:lnTo>
                    <a:pt x="3218" y="3245"/>
                  </a:lnTo>
                  <a:lnTo>
                    <a:pt x="3190" y="3245"/>
                  </a:lnTo>
                  <a:lnTo>
                    <a:pt x="3134" y="3301"/>
                  </a:lnTo>
                  <a:lnTo>
                    <a:pt x="3050" y="3413"/>
                  </a:lnTo>
                  <a:lnTo>
                    <a:pt x="2714" y="3357"/>
                  </a:lnTo>
                  <a:lnTo>
                    <a:pt x="2490" y="2630"/>
                  </a:lnTo>
                  <a:lnTo>
                    <a:pt x="2518" y="2574"/>
                  </a:lnTo>
                  <a:lnTo>
                    <a:pt x="2966" y="2938"/>
                  </a:lnTo>
                  <a:lnTo>
                    <a:pt x="2938" y="3050"/>
                  </a:lnTo>
                  <a:lnTo>
                    <a:pt x="2938" y="3134"/>
                  </a:lnTo>
                  <a:lnTo>
                    <a:pt x="2966" y="3162"/>
                  </a:lnTo>
                  <a:lnTo>
                    <a:pt x="2994" y="3162"/>
                  </a:lnTo>
                  <a:lnTo>
                    <a:pt x="3022" y="3134"/>
                  </a:lnTo>
                  <a:lnTo>
                    <a:pt x="3050" y="3078"/>
                  </a:lnTo>
                  <a:lnTo>
                    <a:pt x="3078" y="2966"/>
                  </a:lnTo>
                  <a:lnTo>
                    <a:pt x="3190" y="2910"/>
                  </a:lnTo>
                  <a:lnTo>
                    <a:pt x="3274" y="2882"/>
                  </a:lnTo>
                  <a:lnTo>
                    <a:pt x="3274" y="2854"/>
                  </a:lnTo>
                  <a:lnTo>
                    <a:pt x="3274" y="2826"/>
                  </a:lnTo>
                  <a:lnTo>
                    <a:pt x="3218" y="2798"/>
                  </a:lnTo>
                  <a:lnTo>
                    <a:pt x="3162" y="2798"/>
                  </a:lnTo>
                  <a:lnTo>
                    <a:pt x="3022" y="2854"/>
                  </a:lnTo>
                  <a:lnTo>
                    <a:pt x="2658" y="2434"/>
                  </a:lnTo>
                  <a:lnTo>
                    <a:pt x="2714" y="2378"/>
                  </a:lnTo>
                  <a:lnTo>
                    <a:pt x="3469" y="2518"/>
                  </a:lnTo>
                  <a:lnTo>
                    <a:pt x="3553" y="2854"/>
                  </a:lnTo>
                  <a:lnTo>
                    <a:pt x="3469" y="2910"/>
                  </a:lnTo>
                  <a:lnTo>
                    <a:pt x="3413" y="2994"/>
                  </a:lnTo>
                  <a:lnTo>
                    <a:pt x="3413" y="3022"/>
                  </a:lnTo>
                  <a:lnTo>
                    <a:pt x="3441" y="3078"/>
                  </a:lnTo>
                  <a:lnTo>
                    <a:pt x="3497" y="3078"/>
                  </a:lnTo>
                  <a:lnTo>
                    <a:pt x="3553" y="3022"/>
                  </a:lnTo>
                  <a:lnTo>
                    <a:pt x="3637" y="2966"/>
                  </a:lnTo>
                  <a:lnTo>
                    <a:pt x="3721" y="3050"/>
                  </a:lnTo>
                  <a:lnTo>
                    <a:pt x="3777" y="3078"/>
                  </a:lnTo>
                  <a:lnTo>
                    <a:pt x="3805" y="3050"/>
                  </a:lnTo>
                  <a:lnTo>
                    <a:pt x="3861" y="3022"/>
                  </a:lnTo>
                  <a:lnTo>
                    <a:pt x="3861" y="2994"/>
                  </a:lnTo>
                  <a:lnTo>
                    <a:pt x="3861" y="2966"/>
                  </a:lnTo>
                  <a:lnTo>
                    <a:pt x="3805" y="2910"/>
                  </a:lnTo>
                  <a:lnTo>
                    <a:pt x="3693" y="2826"/>
                  </a:lnTo>
                  <a:lnTo>
                    <a:pt x="3665" y="2546"/>
                  </a:lnTo>
                  <a:lnTo>
                    <a:pt x="3833" y="2602"/>
                  </a:lnTo>
                  <a:lnTo>
                    <a:pt x="3861" y="2714"/>
                  </a:lnTo>
                  <a:lnTo>
                    <a:pt x="3917" y="2882"/>
                  </a:lnTo>
                  <a:lnTo>
                    <a:pt x="4001" y="2994"/>
                  </a:lnTo>
                  <a:lnTo>
                    <a:pt x="4029" y="3022"/>
                  </a:lnTo>
                  <a:lnTo>
                    <a:pt x="4085" y="3050"/>
                  </a:lnTo>
                  <a:lnTo>
                    <a:pt x="4113" y="3022"/>
                  </a:lnTo>
                  <a:lnTo>
                    <a:pt x="4141" y="2994"/>
                  </a:lnTo>
                  <a:lnTo>
                    <a:pt x="4113" y="2882"/>
                  </a:lnTo>
                  <a:lnTo>
                    <a:pt x="4085" y="2742"/>
                  </a:lnTo>
                  <a:lnTo>
                    <a:pt x="4029" y="2630"/>
                  </a:lnTo>
                  <a:lnTo>
                    <a:pt x="4141" y="2658"/>
                  </a:lnTo>
                  <a:lnTo>
                    <a:pt x="4169" y="2742"/>
                  </a:lnTo>
                  <a:lnTo>
                    <a:pt x="4337" y="2798"/>
                  </a:lnTo>
                  <a:lnTo>
                    <a:pt x="4560" y="2686"/>
                  </a:lnTo>
                  <a:lnTo>
                    <a:pt x="4421" y="2462"/>
                  </a:lnTo>
                  <a:lnTo>
                    <a:pt x="4225" y="2462"/>
                  </a:lnTo>
                  <a:lnTo>
                    <a:pt x="4169" y="2546"/>
                  </a:lnTo>
                  <a:lnTo>
                    <a:pt x="4029" y="2518"/>
                  </a:lnTo>
                  <a:lnTo>
                    <a:pt x="4141" y="2434"/>
                  </a:lnTo>
                  <a:lnTo>
                    <a:pt x="4225" y="2322"/>
                  </a:lnTo>
                  <a:lnTo>
                    <a:pt x="4281" y="2210"/>
                  </a:lnTo>
                  <a:lnTo>
                    <a:pt x="4281" y="2182"/>
                  </a:lnTo>
                  <a:lnTo>
                    <a:pt x="4281" y="2154"/>
                  </a:lnTo>
                  <a:lnTo>
                    <a:pt x="4225" y="2126"/>
                  </a:lnTo>
                  <a:lnTo>
                    <a:pt x="4169" y="2154"/>
                  </a:lnTo>
                  <a:lnTo>
                    <a:pt x="4057" y="2238"/>
                  </a:lnTo>
                  <a:lnTo>
                    <a:pt x="3945" y="2350"/>
                  </a:lnTo>
                  <a:lnTo>
                    <a:pt x="3861" y="2462"/>
                  </a:lnTo>
                  <a:lnTo>
                    <a:pt x="3693" y="2434"/>
                  </a:lnTo>
                  <a:lnTo>
                    <a:pt x="3833" y="2210"/>
                  </a:lnTo>
                  <a:lnTo>
                    <a:pt x="3945" y="2182"/>
                  </a:lnTo>
                  <a:lnTo>
                    <a:pt x="4029" y="2154"/>
                  </a:lnTo>
                  <a:lnTo>
                    <a:pt x="4057" y="2126"/>
                  </a:lnTo>
                  <a:lnTo>
                    <a:pt x="4057" y="2070"/>
                  </a:lnTo>
                  <a:lnTo>
                    <a:pt x="4029" y="2043"/>
                  </a:lnTo>
                  <a:lnTo>
                    <a:pt x="4001" y="2015"/>
                  </a:lnTo>
                  <a:lnTo>
                    <a:pt x="3917" y="2015"/>
                  </a:lnTo>
                  <a:lnTo>
                    <a:pt x="3805" y="2070"/>
                  </a:lnTo>
                  <a:lnTo>
                    <a:pt x="3777" y="1987"/>
                  </a:lnTo>
                  <a:lnTo>
                    <a:pt x="3721" y="1903"/>
                  </a:lnTo>
                  <a:lnTo>
                    <a:pt x="3693" y="1875"/>
                  </a:lnTo>
                  <a:lnTo>
                    <a:pt x="3665" y="1903"/>
                  </a:lnTo>
                  <a:lnTo>
                    <a:pt x="3637" y="1959"/>
                  </a:lnTo>
                  <a:lnTo>
                    <a:pt x="3637" y="2043"/>
                  </a:lnTo>
                  <a:lnTo>
                    <a:pt x="3693" y="2126"/>
                  </a:lnTo>
                  <a:lnTo>
                    <a:pt x="3497" y="2378"/>
                  </a:lnTo>
                  <a:lnTo>
                    <a:pt x="2742" y="2238"/>
                  </a:lnTo>
                  <a:lnTo>
                    <a:pt x="2714" y="2126"/>
                  </a:lnTo>
                  <a:lnTo>
                    <a:pt x="3246" y="1903"/>
                  </a:lnTo>
                  <a:lnTo>
                    <a:pt x="3329" y="1987"/>
                  </a:lnTo>
                  <a:lnTo>
                    <a:pt x="3385" y="2015"/>
                  </a:lnTo>
                  <a:lnTo>
                    <a:pt x="3441" y="2015"/>
                  </a:lnTo>
                  <a:lnTo>
                    <a:pt x="3469" y="1987"/>
                  </a:lnTo>
                  <a:lnTo>
                    <a:pt x="3441" y="1959"/>
                  </a:lnTo>
                  <a:lnTo>
                    <a:pt x="3413" y="1903"/>
                  </a:lnTo>
                  <a:lnTo>
                    <a:pt x="3329" y="1819"/>
                  </a:lnTo>
                  <a:lnTo>
                    <a:pt x="3329" y="1679"/>
                  </a:lnTo>
                  <a:lnTo>
                    <a:pt x="3329" y="1623"/>
                  </a:lnTo>
                  <a:lnTo>
                    <a:pt x="3329" y="1595"/>
                  </a:lnTo>
                  <a:lnTo>
                    <a:pt x="3302" y="1567"/>
                  </a:lnTo>
                  <a:lnTo>
                    <a:pt x="3246" y="1595"/>
                  </a:lnTo>
                  <a:lnTo>
                    <a:pt x="3218" y="1679"/>
                  </a:lnTo>
                  <a:lnTo>
                    <a:pt x="3218" y="1819"/>
                  </a:lnTo>
                  <a:lnTo>
                    <a:pt x="2658" y="1959"/>
                  </a:lnTo>
                  <a:lnTo>
                    <a:pt x="2630" y="1903"/>
                  </a:lnTo>
                  <a:lnTo>
                    <a:pt x="3134" y="1343"/>
                  </a:lnTo>
                  <a:lnTo>
                    <a:pt x="3469" y="1427"/>
                  </a:lnTo>
                  <a:lnTo>
                    <a:pt x="3497" y="1539"/>
                  </a:lnTo>
                  <a:lnTo>
                    <a:pt x="3525" y="1623"/>
                  </a:lnTo>
                  <a:lnTo>
                    <a:pt x="3553" y="1651"/>
                  </a:lnTo>
                  <a:lnTo>
                    <a:pt x="3609" y="1623"/>
                  </a:lnTo>
                  <a:lnTo>
                    <a:pt x="3637" y="1595"/>
                  </a:lnTo>
                  <a:lnTo>
                    <a:pt x="3609" y="1511"/>
                  </a:lnTo>
                  <a:lnTo>
                    <a:pt x="3609" y="1427"/>
                  </a:lnTo>
                  <a:lnTo>
                    <a:pt x="3721" y="1399"/>
                  </a:lnTo>
                  <a:lnTo>
                    <a:pt x="3777" y="1343"/>
                  </a:lnTo>
                  <a:lnTo>
                    <a:pt x="3777" y="1315"/>
                  </a:lnTo>
                  <a:lnTo>
                    <a:pt x="3777" y="1259"/>
                  </a:lnTo>
                  <a:lnTo>
                    <a:pt x="3749" y="1231"/>
                  </a:lnTo>
                  <a:lnTo>
                    <a:pt x="3721" y="1231"/>
                  </a:lnTo>
                  <a:lnTo>
                    <a:pt x="3637" y="1259"/>
                  </a:lnTo>
                  <a:lnTo>
                    <a:pt x="3525" y="1315"/>
                  </a:lnTo>
                  <a:lnTo>
                    <a:pt x="3274" y="1203"/>
                  </a:lnTo>
                  <a:lnTo>
                    <a:pt x="3385" y="1063"/>
                  </a:lnTo>
                  <a:lnTo>
                    <a:pt x="3525" y="1091"/>
                  </a:lnTo>
                  <a:lnTo>
                    <a:pt x="3693" y="1119"/>
                  </a:lnTo>
                  <a:lnTo>
                    <a:pt x="3861" y="1119"/>
                  </a:lnTo>
                  <a:lnTo>
                    <a:pt x="3889" y="1063"/>
                  </a:lnTo>
                  <a:lnTo>
                    <a:pt x="3917" y="1035"/>
                  </a:lnTo>
                  <a:lnTo>
                    <a:pt x="3889" y="1007"/>
                  </a:lnTo>
                  <a:lnTo>
                    <a:pt x="3777" y="951"/>
                  </a:lnTo>
                  <a:lnTo>
                    <a:pt x="3637" y="923"/>
                  </a:lnTo>
                  <a:lnTo>
                    <a:pt x="3497" y="923"/>
                  </a:lnTo>
                  <a:lnTo>
                    <a:pt x="3581" y="840"/>
                  </a:lnTo>
                  <a:lnTo>
                    <a:pt x="3693" y="840"/>
                  </a:lnTo>
                  <a:lnTo>
                    <a:pt x="3833" y="728"/>
                  </a:lnTo>
                  <a:lnTo>
                    <a:pt x="3833" y="476"/>
                  </a:lnTo>
                  <a:lnTo>
                    <a:pt x="3581" y="504"/>
                  </a:lnTo>
                  <a:lnTo>
                    <a:pt x="3469" y="644"/>
                  </a:lnTo>
                  <a:lnTo>
                    <a:pt x="3497" y="756"/>
                  </a:lnTo>
                  <a:lnTo>
                    <a:pt x="3413" y="840"/>
                  </a:lnTo>
                  <a:lnTo>
                    <a:pt x="3385" y="728"/>
                  </a:lnTo>
                  <a:lnTo>
                    <a:pt x="3357" y="588"/>
                  </a:lnTo>
                  <a:lnTo>
                    <a:pt x="3302" y="476"/>
                  </a:lnTo>
                  <a:lnTo>
                    <a:pt x="3274" y="448"/>
                  </a:lnTo>
                  <a:lnTo>
                    <a:pt x="3218" y="476"/>
                  </a:lnTo>
                  <a:lnTo>
                    <a:pt x="3190" y="504"/>
                  </a:lnTo>
                  <a:lnTo>
                    <a:pt x="3162" y="560"/>
                  </a:lnTo>
                  <a:lnTo>
                    <a:pt x="3190" y="700"/>
                  </a:lnTo>
                  <a:lnTo>
                    <a:pt x="3246" y="840"/>
                  </a:lnTo>
                  <a:lnTo>
                    <a:pt x="3302" y="979"/>
                  </a:lnTo>
                  <a:lnTo>
                    <a:pt x="3190" y="1119"/>
                  </a:lnTo>
                  <a:lnTo>
                    <a:pt x="3050" y="868"/>
                  </a:lnTo>
                  <a:lnTo>
                    <a:pt x="3106" y="756"/>
                  </a:lnTo>
                  <a:lnTo>
                    <a:pt x="3106" y="672"/>
                  </a:lnTo>
                  <a:lnTo>
                    <a:pt x="3078" y="644"/>
                  </a:lnTo>
                  <a:lnTo>
                    <a:pt x="3050" y="616"/>
                  </a:lnTo>
                  <a:lnTo>
                    <a:pt x="3022" y="616"/>
                  </a:lnTo>
                  <a:lnTo>
                    <a:pt x="2994" y="644"/>
                  </a:lnTo>
                  <a:lnTo>
                    <a:pt x="2938" y="700"/>
                  </a:lnTo>
                  <a:lnTo>
                    <a:pt x="2938" y="812"/>
                  </a:lnTo>
                  <a:lnTo>
                    <a:pt x="2742" y="812"/>
                  </a:lnTo>
                  <a:lnTo>
                    <a:pt x="2714" y="840"/>
                  </a:lnTo>
                  <a:lnTo>
                    <a:pt x="2714" y="868"/>
                  </a:lnTo>
                  <a:lnTo>
                    <a:pt x="2742" y="895"/>
                  </a:lnTo>
                  <a:lnTo>
                    <a:pt x="2798" y="951"/>
                  </a:lnTo>
                  <a:lnTo>
                    <a:pt x="2938" y="951"/>
                  </a:lnTo>
                  <a:lnTo>
                    <a:pt x="3050" y="1231"/>
                  </a:lnTo>
                  <a:lnTo>
                    <a:pt x="2546" y="1791"/>
                  </a:lnTo>
                  <a:lnTo>
                    <a:pt x="2434" y="1763"/>
                  </a:lnTo>
                  <a:lnTo>
                    <a:pt x="2518" y="1203"/>
                  </a:lnTo>
                  <a:lnTo>
                    <a:pt x="2658" y="1175"/>
                  </a:lnTo>
                  <a:lnTo>
                    <a:pt x="2686" y="1119"/>
                  </a:lnTo>
                  <a:lnTo>
                    <a:pt x="2714" y="1063"/>
                  </a:lnTo>
                  <a:lnTo>
                    <a:pt x="2686" y="1035"/>
                  </a:lnTo>
                  <a:lnTo>
                    <a:pt x="2602" y="1035"/>
                  </a:lnTo>
                  <a:lnTo>
                    <a:pt x="2490" y="1063"/>
                  </a:lnTo>
                  <a:lnTo>
                    <a:pt x="2406" y="1007"/>
                  </a:lnTo>
                  <a:lnTo>
                    <a:pt x="2322" y="979"/>
                  </a:lnTo>
                  <a:lnTo>
                    <a:pt x="2266" y="979"/>
                  </a:lnTo>
                  <a:lnTo>
                    <a:pt x="2266" y="1035"/>
                  </a:lnTo>
                  <a:lnTo>
                    <a:pt x="2322" y="1091"/>
                  </a:lnTo>
                  <a:lnTo>
                    <a:pt x="2434" y="1175"/>
                  </a:lnTo>
                  <a:lnTo>
                    <a:pt x="2266" y="1735"/>
                  </a:lnTo>
                  <a:lnTo>
                    <a:pt x="2182" y="1707"/>
                  </a:lnTo>
                  <a:lnTo>
                    <a:pt x="1959" y="1035"/>
                  </a:lnTo>
                  <a:lnTo>
                    <a:pt x="2210" y="784"/>
                  </a:lnTo>
                  <a:lnTo>
                    <a:pt x="2322" y="840"/>
                  </a:lnTo>
                  <a:lnTo>
                    <a:pt x="2406" y="840"/>
                  </a:lnTo>
                  <a:lnTo>
                    <a:pt x="2434" y="812"/>
                  </a:lnTo>
                  <a:lnTo>
                    <a:pt x="2462" y="784"/>
                  </a:lnTo>
                  <a:lnTo>
                    <a:pt x="2434" y="756"/>
                  </a:lnTo>
                  <a:lnTo>
                    <a:pt x="2350" y="700"/>
                  </a:lnTo>
                  <a:lnTo>
                    <a:pt x="2266" y="672"/>
                  </a:lnTo>
                  <a:lnTo>
                    <a:pt x="2294" y="560"/>
                  </a:lnTo>
                  <a:lnTo>
                    <a:pt x="2294" y="476"/>
                  </a:lnTo>
                  <a:lnTo>
                    <a:pt x="2266" y="448"/>
                  </a:lnTo>
                  <a:lnTo>
                    <a:pt x="2182" y="448"/>
                  </a:lnTo>
                  <a:lnTo>
                    <a:pt x="2154" y="476"/>
                  </a:lnTo>
                  <a:lnTo>
                    <a:pt x="2127" y="560"/>
                  </a:lnTo>
                  <a:lnTo>
                    <a:pt x="2127" y="672"/>
                  </a:lnTo>
                  <a:lnTo>
                    <a:pt x="1903" y="868"/>
                  </a:lnTo>
                  <a:lnTo>
                    <a:pt x="1847" y="672"/>
                  </a:lnTo>
                  <a:lnTo>
                    <a:pt x="1931" y="588"/>
                  </a:lnTo>
                  <a:lnTo>
                    <a:pt x="2043" y="448"/>
                  </a:lnTo>
                  <a:lnTo>
                    <a:pt x="2127" y="336"/>
                  </a:lnTo>
                  <a:lnTo>
                    <a:pt x="2127" y="280"/>
                  </a:lnTo>
                  <a:lnTo>
                    <a:pt x="2099" y="252"/>
                  </a:lnTo>
                  <a:lnTo>
                    <a:pt x="2071" y="224"/>
                  </a:lnTo>
                  <a:lnTo>
                    <a:pt x="2043" y="224"/>
                  </a:lnTo>
                  <a:lnTo>
                    <a:pt x="1931" y="280"/>
                  </a:lnTo>
                  <a:lnTo>
                    <a:pt x="1847" y="392"/>
                  </a:lnTo>
                  <a:lnTo>
                    <a:pt x="1791" y="504"/>
                  </a:lnTo>
                  <a:lnTo>
                    <a:pt x="1735" y="392"/>
                  </a:lnTo>
                  <a:lnTo>
                    <a:pt x="1791" y="308"/>
                  </a:lnTo>
                  <a:lnTo>
                    <a:pt x="1763" y="140"/>
                  </a:lnTo>
                  <a:lnTo>
                    <a:pt x="1539"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0"/>
            <p:cNvSpPr/>
            <p:nvPr/>
          </p:nvSpPr>
          <p:spPr>
            <a:xfrm>
              <a:off x="5712156" y="1662472"/>
              <a:ext cx="234358" cy="218612"/>
            </a:xfrm>
            <a:custGeom>
              <a:rect b="b" l="l" r="r" t="t"/>
              <a:pathLst>
                <a:path extrusionOk="0" h="3471" w="3721">
                  <a:moveTo>
                    <a:pt x="1735" y="1456"/>
                  </a:moveTo>
                  <a:lnTo>
                    <a:pt x="1846" y="1484"/>
                  </a:lnTo>
                  <a:lnTo>
                    <a:pt x="1763" y="1596"/>
                  </a:lnTo>
                  <a:lnTo>
                    <a:pt x="1651" y="1568"/>
                  </a:lnTo>
                  <a:lnTo>
                    <a:pt x="1735" y="1456"/>
                  </a:lnTo>
                  <a:close/>
                  <a:moveTo>
                    <a:pt x="1874" y="1484"/>
                  </a:moveTo>
                  <a:lnTo>
                    <a:pt x="2014" y="1512"/>
                  </a:lnTo>
                  <a:lnTo>
                    <a:pt x="2042" y="1624"/>
                  </a:lnTo>
                  <a:lnTo>
                    <a:pt x="2042" y="1624"/>
                  </a:lnTo>
                  <a:lnTo>
                    <a:pt x="1930" y="1596"/>
                  </a:lnTo>
                  <a:lnTo>
                    <a:pt x="1874" y="1484"/>
                  </a:lnTo>
                  <a:close/>
                  <a:moveTo>
                    <a:pt x="1623" y="1596"/>
                  </a:moveTo>
                  <a:lnTo>
                    <a:pt x="1679" y="1708"/>
                  </a:lnTo>
                  <a:lnTo>
                    <a:pt x="1595" y="1791"/>
                  </a:lnTo>
                  <a:lnTo>
                    <a:pt x="1539" y="1708"/>
                  </a:lnTo>
                  <a:lnTo>
                    <a:pt x="1623" y="1596"/>
                  </a:lnTo>
                  <a:close/>
                  <a:moveTo>
                    <a:pt x="2070" y="1652"/>
                  </a:moveTo>
                  <a:lnTo>
                    <a:pt x="2126" y="1763"/>
                  </a:lnTo>
                  <a:lnTo>
                    <a:pt x="2042" y="1875"/>
                  </a:lnTo>
                  <a:lnTo>
                    <a:pt x="1986" y="1736"/>
                  </a:lnTo>
                  <a:lnTo>
                    <a:pt x="2070" y="1652"/>
                  </a:lnTo>
                  <a:close/>
                  <a:moveTo>
                    <a:pt x="1735" y="1847"/>
                  </a:moveTo>
                  <a:lnTo>
                    <a:pt x="1763" y="1987"/>
                  </a:lnTo>
                  <a:lnTo>
                    <a:pt x="1763" y="1987"/>
                  </a:lnTo>
                  <a:lnTo>
                    <a:pt x="1651" y="1959"/>
                  </a:lnTo>
                  <a:lnTo>
                    <a:pt x="1595" y="1847"/>
                  </a:lnTo>
                  <a:close/>
                  <a:moveTo>
                    <a:pt x="1874" y="1875"/>
                  </a:moveTo>
                  <a:lnTo>
                    <a:pt x="2014" y="1903"/>
                  </a:lnTo>
                  <a:lnTo>
                    <a:pt x="1930" y="2015"/>
                  </a:lnTo>
                  <a:lnTo>
                    <a:pt x="1818" y="1987"/>
                  </a:lnTo>
                  <a:lnTo>
                    <a:pt x="1874" y="1875"/>
                  </a:lnTo>
                  <a:close/>
                  <a:moveTo>
                    <a:pt x="1147" y="1"/>
                  </a:moveTo>
                  <a:lnTo>
                    <a:pt x="1063" y="197"/>
                  </a:lnTo>
                  <a:lnTo>
                    <a:pt x="1147" y="337"/>
                  </a:lnTo>
                  <a:lnTo>
                    <a:pt x="1231" y="337"/>
                  </a:lnTo>
                  <a:lnTo>
                    <a:pt x="1259" y="449"/>
                  </a:lnTo>
                  <a:lnTo>
                    <a:pt x="1259" y="449"/>
                  </a:lnTo>
                  <a:lnTo>
                    <a:pt x="1063" y="393"/>
                  </a:lnTo>
                  <a:lnTo>
                    <a:pt x="951" y="393"/>
                  </a:lnTo>
                  <a:lnTo>
                    <a:pt x="923" y="421"/>
                  </a:lnTo>
                  <a:lnTo>
                    <a:pt x="923" y="449"/>
                  </a:lnTo>
                  <a:lnTo>
                    <a:pt x="923" y="477"/>
                  </a:lnTo>
                  <a:lnTo>
                    <a:pt x="951" y="505"/>
                  </a:lnTo>
                  <a:lnTo>
                    <a:pt x="1063" y="560"/>
                  </a:lnTo>
                  <a:lnTo>
                    <a:pt x="1315" y="560"/>
                  </a:lnTo>
                  <a:lnTo>
                    <a:pt x="1371" y="700"/>
                  </a:lnTo>
                  <a:lnTo>
                    <a:pt x="1147" y="728"/>
                  </a:lnTo>
                  <a:lnTo>
                    <a:pt x="1091" y="644"/>
                  </a:lnTo>
                  <a:lnTo>
                    <a:pt x="1035" y="616"/>
                  </a:lnTo>
                  <a:lnTo>
                    <a:pt x="979" y="616"/>
                  </a:lnTo>
                  <a:lnTo>
                    <a:pt x="951" y="644"/>
                  </a:lnTo>
                  <a:lnTo>
                    <a:pt x="951" y="672"/>
                  </a:lnTo>
                  <a:lnTo>
                    <a:pt x="1007" y="728"/>
                  </a:lnTo>
                  <a:lnTo>
                    <a:pt x="1063" y="784"/>
                  </a:lnTo>
                  <a:lnTo>
                    <a:pt x="1035" y="868"/>
                  </a:lnTo>
                  <a:lnTo>
                    <a:pt x="1007" y="924"/>
                  </a:lnTo>
                  <a:lnTo>
                    <a:pt x="1007" y="952"/>
                  </a:lnTo>
                  <a:lnTo>
                    <a:pt x="1063" y="952"/>
                  </a:lnTo>
                  <a:lnTo>
                    <a:pt x="1119" y="924"/>
                  </a:lnTo>
                  <a:lnTo>
                    <a:pt x="1175" y="840"/>
                  </a:lnTo>
                  <a:lnTo>
                    <a:pt x="1427" y="840"/>
                  </a:lnTo>
                  <a:lnTo>
                    <a:pt x="1651" y="1372"/>
                  </a:lnTo>
                  <a:lnTo>
                    <a:pt x="1595" y="1428"/>
                  </a:lnTo>
                  <a:lnTo>
                    <a:pt x="1203" y="1176"/>
                  </a:lnTo>
                  <a:lnTo>
                    <a:pt x="1231" y="1064"/>
                  </a:lnTo>
                  <a:lnTo>
                    <a:pt x="1231" y="1008"/>
                  </a:lnTo>
                  <a:lnTo>
                    <a:pt x="1203" y="980"/>
                  </a:lnTo>
                  <a:lnTo>
                    <a:pt x="1175" y="1008"/>
                  </a:lnTo>
                  <a:lnTo>
                    <a:pt x="1147" y="1064"/>
                  </a:lnTo>
                  <a:lnTo>
                    <a:pt x="1119" y="1148"/>
                  </a:lnTo>
                  <a:lnTo>
                    <a:pt x="1035" y="1204"/>
                  </a:lnTo>
                  <a:lnTo>
                    <a:pt x="979" y="1232"/>
                  </a:lnTo>
                  <a:lnTo>
                    <a:pt x="979" y="1260"/>
                  </a:lnTo>
                  <a:lnTo>
                    <a:pt x="1007" y="1288"/>
                  </a:lnTo>
                  <a:lnTo>
                    <a:pt x="1063" y="1288"/>
                  </a:lnTo>
                  <a:lnTo>
                    <a:pt x="1175" y="1232"/>
                  </a:lnTo>
                  <a:lnTo>
                    <a:pt x="1511" y="1568"/>
                  </a:lnTo>
                  <a:lnTo>
                    <a:pt x="1455" y="1624"/>
                  </a:lnTo>
                  <a:lnTo>
                    <a:pt x="867" y="1540"/>
                  </a:lnTo>
                  <a:lnTo>
                    <a:pt x="783" y="1316"/>
                  </a:lnTo>
                  <a:lnTo>
                    <a:pt x="867" y="1232"/>
                  </a:lnTo>
                  <a:lnTo>
                    <a:pt x="895" y="1176"/>
                  </a:lnTo>
                  <a:lnTo>
                    <a:pt x="895" y="1148"/>
                  </a:lnTo>
                  <a:lnTo>
                    <a:pt x="867" y="1120"/>
                  </a:lnTo>
                  <a:lnTo>
                    <a:pt x="839" y="1120"/>
                  </a:lnTo>
                  <a:lnTo>
                    <a:pt x="783" y="1148"/>
                  </a:lnTo>
                  <a:lnTo>
                    <a:pt x="727" y="1232"/>
                  </a:lnTo>
                  <a:lnTo>
                    <a:pt x="671" y="1148"/>
                  </a:lnTo>
                  <a:lnTo>
                    <a:pt x="588" y="1148"/>
                  </a:lnTo>
                  <a:lnTo>
                    <a:pt x="560" y="1176"/>
                  </a:lnTo>
                  <a:lnTo>
                    <a:pt x="532" y="1204"/>
                  </a:lnTo>
                  <a:lnTo>
                    <a:pt x="560" y="1232"/>
                  </a:lnTo>
                  <a:lnTo>
                    <a:pt x="615" y="1288"/>
                  </a:lnTo>
                  <a:lnTo>
                    <a:pt x="699" y="1316"/>
                  </a:lnTo>
                  <a:lnTo>
                    <a:pt x="727" y="1540"/>
                  </a:lnTo>
                  <a:lnTo>
                    <a:pt x="588" y="1512"/>
                  </a:lnTo>
                  <a:lnTo>
                    <a:pt x="504" y="1288"/>
                  </a:lnTo>
                  <a:lnTo>
                    <a:pt x="448" y="1176"/>
                  </a:lnTo>
                  <a:lnTo>
                    <a:pt x="420" y="1148"/>
                  </a:lnTo>
                  <a:lnTo>
                    <a:pt x="364" y="1148"/>
                  </a:lnTo>
                  <a:lnTo>
                    <a:pt x="336" y="1176"/>
                  </a:lnTo>
                  <a:lnTo>
                    <a:pt x="336" y="1204"/>
                  </a:lnTo>
                  <a:lnTo>
                    <a:pt x="336" y="1288"/>
                  </a:lnTo>
                  <a:lnTo>
                    <a:pt x="448" y="1484"/>
                  </a:lnTo>
                  <a:lnTo>
                    <a:pt x="336" y="1484"/>
                  </a:lnTo>
                  <a:lnTo>
                    <a:pt x="308" y="1400"/>
                  </a:lnTo>
                  <a:lnTo>
                    <a:pt x="168" y="1372"/>
                  </a:lnTo>
                  <a:lnTo>
                    <a:pt x="0" y="1484"/>
                  </a:lnTo>
                  <a:lnTo>
                    <a:pt x="140" y="1652"/>
                  </a:lnTo>
                  <a:lnTo>
                    <a:pt x="280" y="1624"/>
                  </a:lnTo>
                  <a:lnTo>
                    <a:pt x="336" y="1568"/>
                  </a:lnTo>
                  <a:lnTo>
                    <a:pt x="420" y="1596"/>
                  </a:lnTo>
                  <a:lnTo>
                    <a:pt x="280" y="1736"/>
                  </a:lnTo>
                  <a:lnTo>
                    <a:pt x="252" y="1819"/>
                  </a:lnTo>
                  <a:lnTo>
                    <a:pt x="252" y="1875"/>
                  </a:lnTo>
                  <a:lnTo>
                    <a:pt x="280" y="1875"/>
                  </a:lnTo>
                  <a:lnTo>
                    <a:pt x="308" y="1903"/>
                  </a:lnTo>
                  <a:lnTo>
                    <a:pt x="336" y="1875"/>
                  </a:lnTo>
                  <a:lnTo>
                    <a:pt x="420" y="1819"/>
                  </a:lnTo>
                  <a:lnTo>
                    <a:pt x="560" y="1624"/>
                  </a:lnTo>
                  <a:lnTo>
                    <a:pt x="727" y="1624"/>
                  </a:lnTo>
                  <a:lnTo>
                    <a:pt x="615" y="1847"/>
                  </a:lnTo>
                  <a:lnTo>
                    <a:pt x="532" y="1847"/>
                  </a:lnTo>
                  <a:lnTo>
                    <a:pt x="476" y="1903"/>
                  </a:lnTo>
                  <a:lnTo>
                    <a:pt x="448" y="1903"/>
                  </a:lnTo>
                  <a:lnTo>
                    <a:pt x="448" y="1931"/>
                  </a:lnTo>
                  <a:lnTo>
                    <a:pt x="448" y="1987"/>
                  </a:lnTo>
                  <a:lnTo>
                    <a:pt x="560" y="1987"/>
                  </a:lnTo>
                  <a:lnTo>
                    <a:pt x="643" y="1931"/>
                  </a:lnTo>
                  <a:lnTo>
                    <a:pt x="671" y="2015"/>
                  </a:lnTo>
                  <a:lnTo>
                    <a:pt x="699" y="2071"/>
                  </a:lnTo>
                  <a:lnTo>
                    <a:pt x="783" y="2071"/>
                  </a:lnTo>
                  <a:lnTo>
                    <a:pt x="783" y="2043"/>
                  </a:lnTo>
                  <a:lnTo>
                    <a:pt x="755" y="1959"/>
                  </a:lnTo>
                  <a:lnTo>
                    <a:pt x="727" y="1875"/>
                  </a:lnTo>
                  <a:lnTo>
                    <a:pt x="867" y="1652"/>
                  </a:lnTo>
                  <a:lnTo>
                    <a:pt x="1427" y="1736"/>
                  </a:lnTo>
                  <a:lnTo>
                    <a:pt x="1455" y="1791"/>
                  </a:lnTo>
                  <a:lnTo>
                    <a:pt x="1035" y="2015"/>
                  </a:lnTo>
                  <a:lnTo>
                    <a:pt x="979" y="1959"/>
                  </a:lnTo>
                  <a:lnTo>
                    <a:pt x="923" y="1931"/>
                  </a:lnTo>
                  <a:lnTo>
                    <a:pt x="867" y="1931"/>
                  </a:lnTo>
                  <a:lnTo>
                    <a:pt x="867" y="1987"/>
                  </a:lnTo>
                  <a:lnTo>
                    <a:pt x="923" y="2043"/>
                  </a:lnTo>
                  <a:lnTo>
                    <a:pt x="979" y="2099"/>
                  </a:lnTo>
                  <a:lnTo>
                    <a:pt x="979" y="2183"/>
                  </a:lnTo>
                  <a:lnTo>
                    <a:pt x="1007" y="2239"/>
                  </a:lnTo>
                  <a:lnTo>
                    <a:pt x="1035" y="2267"/>
                  </a:lnTo>
                  <a:lnTo>
                    <a:pt x="1063" y="2239"/>
                  </a:lnTo>
                  <a:lnTo>
                    <a:pt x="1091" y="2211"/>
                  </a:lnTo>
                  <a:lnTo>
                    <a:pt x="1091" y="2099"/>
                  </a:lnTo>
                  <a:lnTo>
                    <a:pt x="1511" y="1931"/>
                  </a:lnTo>
                  <a:lnTo>
                    <a:pt x="1539" y="2015"/>
                  </a:lnTo>
                  <a:lnTo>
                    <a:pt x="1203" y="2491"/>
                  </a:lnTo>
                  <a:lnTo>
                    <a:pt x="951" y="2435"/>
                  </a:lnTo>
                  <a:lnTo>
                    <a:pt x="923" y="2351"/>
                  </a:lnTo>
                  <a:lnTo>
                    <a:pt x="895" y="2295"/>
                  </a:lnTo>
                  <a:lnTo>
                    <a:pt x="867" y="2267"/>
                  </a:lnTo>
                  <a:lnTo>
                    <a:pt x="811" y="2267"/>
                  </a:lnTo>
                  <a:lnTo>
                    <a:pt x="811" y="2323"/>
                  </a:lnTo>
                  <a:lnTo>
                    <a:pt x="811" y="2379"/>
                  </a:lnTo>
                  <a:lnTo>
                    <a:pt x="839" y="2463"/>
                  </a:lnTo>
                  <a:lnTo>
                    <a:pt x="755" y="2491"/>
                  </a:lnTo>
                  <a:lnTo>
                    <a:pt x="699" y="2519"/>
                  </a:lnTo>
                  <a:lnTo>
                    <a:pt x="699" y="2547"/>
                  </a:lnTo>
                  <a:lnTo>
                    <a:pt x="699" y="2575"/>
                  </a:lnTo>
                  <a:lnTo>
                    <a:pt x="727" y="2603"/>
                  </a:lnTo>
                  <a:lnTo>
                    <a:pt x="811" y="2603"/>
                  </a:lnTo>
                  <a:lnTo>
                    <a:pt x="895" y="2547"/>
                  </a:lnTo>
                  <a:lnTo>
                    <a:pt x="1119" y="2603"/>
                  </a:lnTo>
                  <a:lnTo>
                    <a:pt x="1007" y="2715"/>
                  </a:lnTo>
                  <a:lnTo>
                    <a:pt x="783" y="2687"/>
                  </a:lnTo>
                  <a:lnTo>
                    <a:pt x="671" y="2687"/>
                  </a:lnTo>
                  <a:lnTo>
                    <a:pt x="615" y="2715"/>
                  </a:lnTo>
                  <a:lnTo>
                    <a:pt x="615" y="2743"/>
                  </a:lnTo>
                  <a:lnTo>
                    <a:pt x="615" y="2771"/>
                  </a:lnTo>
                  <a:lnTo>
                    <a:pt x="615" y="2799"/>
                  </a:lnTo>
                  <a:lnTo>
                    <a:pt x="727" y="2827"/>
                  </a:lnTo>
                  <a:lnTo>
                    <a:pt x="923" y="2827"/>
                  </a:lnTo>
                  <a:lnTo>
                    <a:pt x="867" y="2911"/>
                  </a:lnTo>
                  <a:lnTo>
                    <a:pt x="783" y="2911"/>
                  </a:lnTo>
                  <a:lnTo>
                    <a:pt x="671" y="3022"/>
                  </a:lnTo>
                  <a:lnTo>
                    <a:pt x="699" y="3218"/>
                  </a:lnTo>
                  <a:lnTo>
                    <a:pt x="895" y="3190"/>
                  </a:lnTo>
                  <a:lnTo>
                    <a:pt x="979" y="3050"/>
                  </a:lnTo>
                  <a:lnTo>
                    <a:pt x="951" y="2966"/>
                  </a:lnTo>
                  <a:lnTo>
                    <a:pt x="1007" y="2911"/>
                  </a:lnTo>
                  <a:lnTo>
                    <a:pt x="1063" y="3106"/>
                  </a:lnTo>
                  <a:lnTo>
                    <a:pt x="1119" y="3190"/>
                  </a:lnTo>
                  <a:lnTo>
                    <a:pt x="1175" y="3190"/>
                  </a:lnTo>
                  <a:lnTo>
                    <a:pt x="1203" y="3162"/>
                  </a:lnTo>
                  <a:lnTo>
                    <a:pt x="1231" y="3106"/>
                  </a:lnTo>
                  <a:lnTo>
                    <a:pt x="1203" y="3022"/>
                  </a:lnTo>
                  <a:lnTo>
                    <a:pt x="1091" y="2799"/>
                  </a:lnTo>
                  <a:lnTo>
                    <a:pt x="1203" y="2659"/>
                  </a:lnTo>
                  <a:lnTo>
                    <a:pt x="1315" y="2855"/>
                  </a:lnTo>
                  <a:lnTo>
                    <a:pt x="1287" y="2938"/>
                  </a:lnTo>
                  <a:lnTo>
                    <a:pt x="1287" y="3022"/>
                  </a:lnTo>
                  <a:lnTo>
                    <a:pt x="1287" y="3050"/>
                  </a:lnTo>
                  <a:lnTo>
                    <a:pt x="1315" y="3078"/>
                  </a:lnTo>
                  <a:lnTo>
                    <a:pt x="1371" y="3078"/>
                  </a:lnTo>
                  <a:lnTo>
                    <a:pt x="1371" y="3050"/>
                  </a:lnTo>
                  <a:lnTo>
                    <a:pt x="1399" y="2994"/>
                  </a:lnTo>
                  <a:lnTo>
                    <a:pt x="1427" y="2911"/>
                  </a:lnTo>
                  <a:lnTo>
                    <a:pt x="1511" y="2911"/>
                  </a:lnTo>
                  <a:lnTo>
                    <a:pt x="1567" y="2883"/>
                  </a:lnTo>
                  <a:lnTo>
                    <a:pt x="1595" y="2883"/>
                  </a:lnTo>
                  <a:lnTo>
                    <a:pt x="1595" y="2827"/>
                  </a:lnTo>
                  <a:lnTo>
                    <a:pt x="1567" y="2827"/>
                  </a:lnTo>
                  <a:lnTo>
                    <a:pt x="1511" y="2799"/>
                  </a:lnTo>
                  <a:lnTo>
                    <a:pt x="1399" y="2799"/>
                  </a:lnTo>
                  <a:lnTo>
                    <a:pt x="1287" y="2547"/>
                  </a:lnTo>
                  <a:lnTo>
                    <a:pt x="1651" y="2071"/>
                  </a:lnTo>
                  <a:lnTo>
                    <a:pt x="1707" y="2099"/>
                  </a:lnTo>
                  <a:lnTo>
                    <a:pt x="1679" y="2547"/>
                  </a:lnTo>
                  <a:lnTo>
                    <a:pt x="1567" y="2575"/>
                  </a:lnTo>
                  <a:lnTo>
                    <a:pt x="1539" y="2603"/>
                  </a:lnTo>
                  <a:lnTo>
                    <a:pt x="1511" y="2659"/>
                  </a:lnTo>
                  <a:lnTo>
                    <a:pt x="1623" y="2659"/>
                  </a:lnTo>
                  <a:lnTo>
                    <a:pt x="1707" y="2631"/>
                  </a:lnTo>
                  <a:lnTo>
                    <a:pt x="1790" y="2687"/>
                  </a:lnTo>
                  <a:lnTo>
                    <a:pt x="1846" y="2715"/>
                  </a:lnTo>
                  <a:lnTo>
                    <a:pt x="1874" y="2687"/>
                  </a:lnTo>
                  <a:lnTo>
                    <a:pt x="1874" y="2659"/>
                  </a:lnTo>
                  <a:lnTo>
                    <a:pt x="1846" y="2603"/>
                  </a:lnTo>
                  <a:lnTo>
                    <a:pt x="1735" y="2547"/>
                  </a:lnTo>
                  <a:lnTo>
                    <a:pt x="1846" y="2099"/>
                  </a:lnTo>
                  <a:lnTo>
                    <a:pt x="1930" y="2127"/>
                  </a:lnTo>
                  <a:lnTo>
                    <a:pt x="2182" y="2687"/>
                  </a:lnTo>
                  <a:lnTo>
                    <a:pt x="2014" y="2883"/>
                  </a:lnTo>
                  <a:lnTo>
                    <a:pt x="1902" y="2855"/>
                  </a:lnTo>
                  <a:lnTo>
                    <a:pt x="1846" y="2855"/>
                  </a:lnTo>
                  <a:lnTo>
                    <a:pt x="1818" y="2883"/>
                  </a:lnTo>
                  <a:lnTo>
                    <a:pt x="1790" y="2911"/>
                  </a:lnTo>
                  <a:lnTo>
                    <a:pt x="1818" y="2938"/>
                  </a:lnTo>
                  <a:lnTo>
                    <a:pt x="1874" y="2966"/>
                  </a:lnTo>
                  <a:lnTo>
                    <a:pt x="1958" y="2966"/>
                  </a:lnTo>
                  <a:lnTo>
                    <a:pt x="1930" y="3078"/>
                  </a:lnTo>
                  <a:lnTo>
                    <a:pt x="1958" y="3134"/>
                  </a:lnTo>
                  <a:lnTo>
                    <a:pt x="1986" y="3162"/>
                  </a:lnTo>
                  <a:lnTo>
                    <a:pt x="2042" y="3162"/>
                  </a:lnTo>
                  <a:lnTo>
                    <a:pt x="2042" y="3134"/>
                  </a:lnTo>
                  <a:lnTo>
                    <a:pt x="2070" y="3050"/>
                  </a:lnTo>
                  <a:lnTo>
                    <a:pt x="2070" y="2966"/>
                  </a:lnTo>
                  <a:lnTo>
                    <a:pt x="2238" y="2827"/>
                  </a:lnTo>
                  <a:lnTo>
                    <a:pt x="2294" y="2966"/>
                  </a:lnTo>
                  <a:lnTo>
                    <a:pt x="2126" y="3134"/>
                  </a:lnTo>
                  <a:lnTo>
                    <a:pt x="2070" y="3246"/>
                  </a:lnTo>
                  <a:lnTo>
                    <a:pt x="2070" y="3302"/>
                  </a:lnTo>
                  <a:lnTo>
                    <a:pt x="2098" y="3330"/>
                  </a:lnTo>
                  <a:lnTo>
                    <a:pt x="2154" y="3330"/>
                  </a:lnTo>
                  <a:lnTo>
                    <a:pt x="2210" y="3274"/>
                  </a:lnTo>
                  <a:lnTo>
                    <a:pt x="2350" y="3078"/>
                  </a:lnTo>
                  <a:lnTo>
                    <a:pt x="2378" y="3190"/>
                  </a:lnTo>
                  <a:lnTo>
                    <a:pt x="2322" y="3246"/>
                  </a:lnTo>
                  <a:lnTo>
                    <a:pt x="2378" y="3386"/>
                  </a:lnTo>
                  <a:lnTo>
                    <a:pt x="2546" y="3470"/>
                  </a:lnTo>
                  <a:lnTo>
                    <a:pt x="2630" y="3302"/>
                  </a:lnTo>
                  <a:lnTo>
                    <a:pt x="2546" y="3162"/>
                  </a:lnTo>
                  <a:lnTo>
                    <a:pt x="2462" y="3134"/>
                  </a:lnTo>
                  <a:lnTo>
                    <a:pt x="2434" y="3050"/>
                  </a:lnTo>
                  <a:lnTo>
                    <a:pt x="2630" y="3106"/>
                  </a:lnTo>
                  <a:lnTo>
                    <a:pt x="2742" y="3106"/>
                  </a:lnTo>
                  <a:lnTo>
                    <a:pt x="2770" y="3078"/>
                  </a:lnTo>
                  <a:lnTo>
                    <a:pt x="2770" y="3050"/>
                  </a:lnTo>
                  <a:lnTo>
                    <a:pt x="2770" y="3022"/>
                  </a:lnTo>
                  <a:lnTo>
                    <a:pt x="2714" y="2994"/>
                  </a:lnTo>
                  <a:lnTo>
                    <a:pt x="2630" y="2938"/>
                  </a:lnTo>
                  <a:lnTo>
                    <a:pt x="2378" y="2911"/>
                  </a:lnTo>
                  <a:lnTo>
                    <a:pt x="2322" y="2771"/>
                  </a:lnTo>
                  <a:lnTo>
                    <a:pt x="2546" y="2771"/>
                  </a:lnTo>
                  <a:lnTo>
                    <a:pt x="2602" y="2827"/>
                  </a:lnTo>
                  <a:lnTo>
                    <a:pt x="2686" y="2883"/>
                  </a:lnTo>
                  <a:lnTo>
                    <a:pt x="2714" y="2883"/>
                  </a:lnTo>
                  <a:lnTo>
                    <a:pt x="2742" y="2855"/>
                  </a:lnTo>
                  <a:lnTo>
                    <a:pt x="2742" y="2827"/>
                  </a:lnTo>
                  <a:lnTo>
                    <a:pt x="2742" y="2799"/>
                  </a:lnTo>
                  <a:lnTo>
                    <a:pt x="2714" y="2743"/>
                  </a:lnTo>
                  <a:lnTo>
                    <a:pt x="2630" y="2715"/>
                  </a:lnTo>
                  <a:lnTo>
                    <a:pt x="2686" y="2631"/>
                  </a:lnTo>
                  <a:lnTo>
                    <a:pt x="2714" y="2575"/>
                  </a:lnTo>
                  <a:lnTo>
                    <a:pt x="2714" y="2547"/>
                  </a:lnTo>
                  <a:lnTo>
                    <a:pt x="2658" y="2519"/>
                  </a:lnTo>
                  <a:lnTo>
                    <a:pt x="2630" y="2519"/>
                  </a:lnTo>
                  <a:lnTo>
                    <a:pt x="2574" y="2575"/>
                  </a:lnTo>
                  <a:lnTo>
                    <a:pt x="2546" y="2659"/>
                  </a:lnTo>
                  <a:lnTo>
                    <a:pt x="2266" y="2631"/>
                  </a:lnTo>
                  <a:lnTo>
                    <a:pt x="2042" y="2071"/>
                  </a:lnTo>
                  <a:lnTo>
                    <a:pt x="2070" y="2015"/>
                  </a:lnTo>
                  <a:lnTo>
                    <a:pt x="2434" y="2295"/>
                  </a:lnTo>
                  <a:lnTo>
                    <a:pt x="2406" y="2407"/>
                  </a:lnTo>
                  <a:lnTo>
                    <a:pt x="2434" y="2435"/>
                  </a:lnTo>
                  <a:lnTo>
                    <a:pt x="2462" y="2463"/>
                  </a:lnTo>
                  <a:lnTo>
                    <a:pt x="2490" y="2463"/>
                  </a:lnTo>
                  <a:lnTo>
                    <a:pt x="2518" y="2407"/>
                  </a:lnTo>
                  <a:lnTo>
                    <a:pt x="2546" y="2295"/>
                  </a:lnTo>
                  <a:lnTo>
                    <a:pt x="2630" y="2267"/>
                  </a:lnTo>
                  <a:lnTo>
                    <a:pt x="2686" y="2239"/>
                  </a:lnTo>
                  <a:lnTo>
                    <a:pt x="2686" y="2183"/>
                  </a:lnTo>
                  <a:lnTo>
                    <a:pt x="2630" y="2155"/>
                  </a:lnTo>
                  <a:lnTo>
                    <a:pt x="2602" y="2183"/>
                  </a:lnTo>
                  <a:lnTo>
                    <a:pt x="2490" y="2239"/>
                  </a:lnTo>
                  <a:lnTo>
                    <a:pt x="2154" y="1903"/>
                  </a:lnTo>
                  <a:lnTo>
                    <a:pt x="2210" y="1847"/>
                  </a:lnTo>
                  <a:lnTo>
                    <a:pt x="2826" y="1931"/>
                  </a:lnTo>
                  <a:lnTo>
                    <a:pt x="2910" y="2183"/>
                  </a:lnTo>
                  <a:lnTo>
                    <a:pt x="2826" y="2239"/>
                  </a:lnTo>
                  <a:lnTo>
                    <a:pt x="2798" y="2323"/>
                  </a:lnTo>
                  <a:lnTo>
                    <a:pt x="2798" y="2351"/>
                  </a:lnTo>
                  <a:lnTo>
                    <a:pt x="2826" y="2379"/>
                  </a:lnTo>
                  <a:lnTo>
                    <a:pt x="2854" y="2351"/>
                  </a:lnTo>
                  <a:lnTo>
                    <a:pt x="2910" y="2323"/>
                  </a:lnTo>
                  <a:lnTo>
                    <a:pt x="2966" y="2267"/>
                  </a:lnTo>
                  <a:lnTo>
                    <a:pt x="3049" y="2323"/>
                  </a:lnTo>
                  <a:lnTo>
                    <a:pt x="3105" y="2351"/>
                  </a:lnTo>
                  <a:lnTo>
                    <a:pt x="3133" y="2351"/>
                  </a:lnTo>
                  <a:lnTo>
                    <a:pt x="3161" y="2323"/>
                  </a:lnTo>
                  <a:lnTo>
                    <a:pt x="3161" y="2295"/>
                  </a:lnTo>
                  <a:lnTo>
                    <a:pt x="3161" y="2267"/>
                  </a:lnTo>
                  <a:lnTo>
                    <a:pt x="3105" y="2211"/>
                  </a:lnTo>
                  <a:lnTo>
                    <a:pt x="3021" y="2155"/>
                  </a:lnTo>
                  <a:lnTo>
                    <a:pt x="2966" y="1931"/>
                  </a:lnTo>
                  <a:lnTo>
                    <a:pt x="3133" y="1959"/>
                  </a:lnTo>
                  <a:lnTo>
                    <a:pt x="3217" y="2183"/>
                  </a:lnTo>
                  <a:lnTo>
                    <a:pt x="3273" y="2295"/>
                  </a:lnTo>
                  <a:lnTo>
                    <a:pt x="3301" y="2323"/>
                  </a:lnTo>
                  <a:lnTo>
                    <a:pt x="3329" y="2323"/>
                  </a:lnTo>
                  <a:lnTo>
                    <a:pt x="3357" y="2295"/>
                  </a:lnTo>
                  <a:lnTo>
                    <a:pt x="3385" y="2267"/>
                  </a:lnTo>
                  <a:lnTo>
                    <a:pt x="3357" y="2183"/>
                  </a:lnTo>
                  <a:lnTo>
                    <a:pt x="3273" y="1987"/>
                  </a:lnTo>
                  <a:lnTo>
                    <a:pt x="3357" y="1987"/>
                  </a:lnTo>
                  <a:lnTo>
                    <a:pt x="3413" y="2071"/>
                  </a:lnTo>
                  <a:lnTo>
                    <a:pt x="3553" y="2099"/>
                  </a:lnTo>
                  <a:lnTo>
                    <a:pt x="3721" y="1987"/>
                  </a:lnTo>
                  <a:lnTo>
                    <a:pt x="3581" y="1847"/>
                  </a:lnTo>
                  <a:lnTo>
                    <a:pt x="3441" y="1847"/>
                  </a:lnTo>
                  <a:lnTo>
                    <a:pt x="3385" y="1903"/>
                  </a:lnTo>
                  <a:lnTo>
                    <a:pt x="3273" y="1875"/>
                  </a:lnTo>
                  <a:lnTo>
                    <a:pt x="3413" y="1736"/>
                  </a:lnTo>
                  <a:lnTo>
                    <a:pt x="3469" y="1652"/>
                  </a:lnTo>
                  <a:lnTo>
                    <a:pt x="3469" y="1596"/>
                  </a:lnTo>
                  <a:lnTo>
                    <a:pt x="3441" y="1596"/>
                  </a:lnTo>
                  <a:lnTo>
                    <a:pt x="3413" y="1568"/>
                  </a:lnTo>
                  <a:lnTo>
                    <a:pt x="3357" y="1596"/>
                  </a:lnTo>
                  <a:lnTo>
                    <a:pt x="3273" y="1680"/>
                  </a:lnTo>
                  <a:lnTo>
                    <a:pt x="3133" y="1875"/>
                  </a:lnTo>
                  <a:lnTo>
                    <a:pt x="2993" y="1847"/>
                  </a:lnTo>
                  <a:lnTo>
                    <a:pt x="3077" y="1652"/>
                  </a:lnTo>
                  <a:lnTo>
                    <a:pt x="3189" y="1624"/>
                  </a:lnTo>
                  <a:lnTo>
                    <a:pt x="3245" y="1596"/>
                  </a:lnTo>
                  <a:lnTo>
                    <a:pt x="3273" y="1568"/>
                  </a:lnTo>
                  <a:lnTo>
                    <a:pt x="3273" y="1540"/>
                  </a:lnTo>
                  <a:lnTo>
                    <a:pt x="3245" y="1512"/>
                  </a:lnTo>
                  <a:lnTo>
                    <a:pt x="3161" y="1512"/>
                  </a:lnTo>
                  <a:lnTo>
                    <a:pt x="3077" y="1540"/>
                  </a:lnTo>
                  <a:lnTo>
                    <a:pt x="3021" y="1484"/>
                  </a:lnTo>
                  <a:lnTo>
                    <a:pt x="2993" y="1428"/>
                  </a:lnTo>
                  <a:lnTo>
                    <a:pt x="2966" y="1400"/>
                  </a:lnTo>
                  <a:lnTo>
                    <a:pt x="2938" y="1428"/>
                  </a:lnTo>
                  <a:lnTo>
                    <a:pt x="2938" y="1456"/>
                  </a:lnTo>
                  <a:lnTo>
                    <a:pt x="2938" y="1512"/>
                  </a:lnTo>
                  <a:lnTo>
                    <a:pt x="2993" y="1596"/>
                  </a:lnTo>
                  <a:lnTo>
                    <a:pt x="2854" y="1819"/>
                  </a:lnTo>
                  <a:lnTo>
                    <a:pt x="2238" y="1736"/>
                  </a:lnTo>
                  <a:lnTo>
                    <a:pt x="2182" y="1652"/>
                  </a:lnTo>
                  <a:lnTo>
                    <a:pt x="2602" y="1456"/>
                  </a:lnTo>
                  <a:lnTo>
                    <a:pt x="2686" y="1512"/>
                  </a:lnTo>
                  <a:lnTo>
                    <a:pt x="2742" y="1540"/>
                  </a:lnTo>
                  <a:lnTo>
                    <a:pt x="2770" y="1512"/>
                  </a:lnTo>
                  <a:lnTo>
                    <a:pt x="2770" y="1484"/>
                  </a:lnTo>
                  <a:lnTo>
                    <a:pt x="2742" y="1428"/>
                  </a:lnTo>
                  <a:lnTo>
                    <a:pt x="2658" y="1372"/>
                  </a:lnTo>
                  <a:lnTo>
                    <a:pt x="2658" y="1260"/>
                  </a:lnTo>
                  <a:lnTo>
                    <a:pt x="2658" y="1204"/>
                  </a:lnTo>
                  <a:lnTo>
                    <a:pt x="2630" y="1176"/>
                  </a:lnTo>
                  <a:lnTo>
                    <a:pt x="2602" y="1204"/>
                  </a:lnTo>
                  <a:lnTo>
                    <a:pt x="2574" y="1260"/>
                  </a:lnTo>
                  <a:lnTo>
                    <a:pt x="2574" y="1372"/>
                  </a:lnTo>
                  <a:lnTo>
                    <a:pt x="2126" y="1512"/>
                  </a:lnTo>
                  <a:lnTo>
                    <a:pt x="2126" y="1484"/>
                  </a:lnTo>
                  <a:lnTo>
                    <a:pt x="2490" y="1008"/>
                  </a:lnTo>
                  <a:lnTo>
                    <a:pt x="2770" y="1036"/>
                  </a:lnTo>
                  <a:lnTo>
                    <a:pt x="2798" y="1148"/>
                  </a:lnTo>
                  <a:lnTo>
                    <a:pt x="2826" y="1204"/>
                  </a:lnTo>
                  <a:lnTo>
                    <a:pt x="2882" y="1204"/>
                  </a:lnTo>
                  <a:lnTo>
                    <a:pt x="2910" y="1176"/>
                  </a:lnTo>
                  <a:lnTo>
                    <a:pt x="2882" y="1120"/>
                  </a:lnTo>
                  <a:lnTo>
                    <a:pt x="2882" y="1036"/>
                  </a:lnTo>
                  <a:lnTo>
                    <a:pt x="2966" y="1008"/>
                  </a:lnTo>
                  <a:lnTo>
                    <a:pt x="2993" y="980"/>
                  </a:lnTo>
                  <a:lnTo>
                    <a:pt x="3021" y="952"/>
                  </a:lnTo>
                  <a:lnTo>
                    <a:pt x="2993" y="896"/>
                  </a:lnTo>
                  <a:lnTo>
                    <a:pt x="2966" y="868"/>
                  </a:lnTo>
                  <a:lnTo>
                    <a:pt x="2882" y="896"/>
                  </a:lnTo>
                  <a:lnTo>
                    <a:pt x="2798" y="952"/>
                  </a:lnTo>
                  <a:lnTo>
                    <a:pt x="2574" y="868"/>
                  </a:lnTo>
                  <a:lnTo>
                    <a:pt x="2686" y="756"/>
                  </a:lnTo>
                  <a:lnTo>
                    <a:pt x="2910" y="784"/>
                  </a:lnTo>
                  <a:lnTo>
                    <a:pt x="3077" y="784"/>
                  </a:lnTo>
                  <a:lnTo>
                    <a:pt x="3077" y="728"/>
                  </a:lnTo>
                  <a:lnTo>
                    <a:pt x="3077" y="700"/>
                  </a:lnTo>
                  <a:lnTo>
                    <a:pt x="3077" y="672"/>
                  </a:lnTo>
                  <a:lnTo>
                    <a:pt x="2993" y="644"/>
                  </a:lnTo>
                  <a:lnTo>
                    <a:pt x="2770" y="644"/>
                  </a:lnTo>
                  <a:lnTo>
                    <a:pt x="2826" y="560"/>
                  </a:lnTo>
                  <a:lnTo>
                    <a:pt x="2910" y="560"/>
                  </a:lnTo>
                  <a:lnTo>
                    <a:pt x="3021" y="477"/>
                  </a:lnTo>
                  <a:lnTo>
                    <a:pt x="2993" y="253"/>
                  </a:lnTo>
                  <a:lnTo>
                    <a:pt x="2798" y="309"/>
                  </a:lnTo>
                  <a:lnTo>
                    <a:pt x="2714" y="421"/>
                  </a:lnTo>
                  <a:lnTo>
                    <a:pt x="2742" y="505"/>
                  </a:lnTo>
                  <a:lnTo>
                    <a:pt x="2686" y="588"/>
                  </a:lnTo>
                  <a:lnTo>
                    <a:pt x="2630" y="365"/>
                  </a:lnTo>
                  <a:lnTo>
                    <a:pt x="2574" y="309"/>
                  </a:lnTo>
                  <a:lnTo>
                    <a:pt x="2546" y="281"/>
                  </a:lnTo>
                  <a:lnTo>
                    <a:pt x="2518" y="281"/>
                  </a:lnTo>
                  <a:lnTo>
                    <a:pt x="2490" y="309"/>
                  </a:lnTo>
                  <a:lnTo>
                    <a:pt x="2462" y="365"/>
                  </a:lnTo>
                  <a:lnTo>
                    <a:pt x="2490" y="477"/>
                  </a:lnTo>
                  <a:lnTo>
                    <a:pt x="2602" y="700"/>
                  </a:lnTo>
                  <a:lnTo>
                    <a:pt x="2518" y="812"/>
                  </a:lnTo>
                  <a:lnTo>
                    <a:pt x="2378" y="644"/>
                  </a:lnTo>
                  <a:lnTo>
                    <a:pt x="2434" y="533"/>
                  </a:lnTo>
                  <a:lnTo>
                    <a:pt x="2434" y="477"/>
                  </a:lnTo>
                  <a:lnTo>
                    <a:pt x="2406" y="449"/>
                  </a:lnTo>
                  <a:lnTo>
                    <a:pt x="2378" y="421"/>
                  </a:lnTo>
                  <a:lnTo>
                    <a:pt x="2350" y="421"/>
                  </a:lnTo>
                  <a:lnTo>
                    <a:pt x="2322" y="449"/>
                  </a:lnTo>
                  <a:lnTo>
                    <a:pt x="2294" y="505"/>
                  </a:lnTo>
                  <a:lnTo>
                    <a:pt x="2294" y="588"/>
                  </a:lnTo>
                  <a:lnTo>
                    <a:pt x="2154" y="588"/>
                  </a:lnTo>
                  <a:lnTo>
                    <a:pt x="2126" y="616"/>
                  </a:lnTo>
                  <a:lnTo>
                    <a:pt x="2126" y="644"/>
                  </a:lnTo>
                  <a:lnTo>
                    <a:pt x="2154" y="672"/>
                  </a:lnTo>
                  <a:lnTo>
                    <a:pt x="2210" y="700"/>
                  </a:lnTo>
                  <a:lnTo>
                    <a:pt x="2294" y="700"/>
                  </a:lnTo>
                  <a:lnTo>
                    <a:pt x="2406" y="924"/>
                  </a:lnTo>
                  <a:lnTo>
                    <a:pt x="2042" y="1400"/>
                  </a:lnTo>
                  <a:lnTo>
                    <a:pt x="1958" y="1372"/>
                  </a:lnTo>
                  <a:lnTo>
                    <a:pt x="1986" y="924"/>
                  </a:lnTo>
                  <a:lnTo>
                    <a:pt x="2098" y="868"/>
                  </a:lnTo>
                  <a:lnTo>
                    <a:pt x="2126" y="840"/>
                  </a:lnTo>
                  <a:lnTo>
                    <a:pt x="2126" y="812"/>
                  </a:lnTo>
                  <a:lnTo>
                    <a:pt x="2098" y="784"/>
                  </a:lnTo>
                  <a:lnTo>
                    <a:pt x="2042" y="784"/>
                  </a:lnTo>
                  <a:lnTo>
                    <a:pt x="1958" y="812"/>
                  </a:lnTo>
                  <a:lnTo>
                    <a:pt x="1874" y="784"/>
                  </a:lnTo>
                  <a:lnTo>
                    <a:pt x="1818" y="756"/>
                  </a:lnTo>
                  <a:lnTo>
                    <a:pt x="1790" y="756"/>
                  </a:lnTo>
                  <a:lnTo>
                    <a:pt x="1790" y="812"/>
                  </a:lnTo>
                  <a:lnTo>
                    <a:pt x="1818" y="840"/>
                  </a:lnTo>
                  <a:lnTo>
                    <a:pt x="1902" y="896"/>
                  </a:lnTo>
                  <a:lnTo>
                    <a:pt x="1790" y="1372"/>
                  </a:lnTo>
                  <a:lnTo>
                    <a:pt x="1763" y="1344"/>
                  </a:lnTo>
                  <a:lnTo>
                    <a:pt x="1511" y="812"/>
                  </a:lnTo>
                  <a:lnTo>
                    <a:pt x="1707" y="616"/>
                  </a:lnTo>
                  <a:lnTo>
                    <a:pt x="1790" y="644"/>
                  </a:lnTo>
                  <a:lnTo>
                    <a:pt x="1874" y="644"/>
                  </a:lnTo>
                  <a:lnTo>
                    <a:pt x="1902" y="616"/>
                  </a:lnTo>
                  <a:lnTo>
                    <a:pt x="1902" y="588"/>
                  </a:lnTo>
                  <a:lnTo>
                    <a:pt x="1874" y="560"/>
                  </a:lnTo>
                  <a:lnTo>
                    <a:pt x="1818" y="533"/>
                  </a:lnTo>
                  <a:lnTo>
                    <a:pt x="1735" y="505"/>
                  </a:lnTo>
                  <a:lnTo>
                    <a:pt x="1763" y="421"/>
                  </a:lnTo>
                  <a:lnTo>
                    <a:pt x="1763" y="365"/>
                  </a:lnTo>
                  <a:lnTo>
                    <a:pt x="1735" y="337"/>
                  </a:lnTo>
                  <a:lnTo>
                    <a:pt x="1679" y="337"/>
                  </a:lnTo>
                  <a:lnTo>
                    <a:pt x="1651" y="365"/>
                  </a:lnTo>
                  <a:lnTo>
                    <a:pt x="1623" y="421"/>
                  </a:lnTo>
                  <a:lnTo>
                    <a:pt x="1651" y="533"/>
                  </a:lnTo>
                  <a:lnTo>
                    <a:pt x="1455" y="672"/>
                  </a:lnTo>
                  <a:lnTo>
                    <a:pt x="1399" y="533"/>
                  </a:lnTo>
                  <a:lnTo>
                    <a:pt x="1567" y="337"/>
                  </a:lnTo>
                  <a:lnTo>
                    <a:pt x="1623" y="253"/>
                  </a:lnTo>
                  <a:lnTo>
                    <a:pt x="1623" y="197"/>
                  </a:lnTo>
                  <a:lnTo>
                    <a:pt x="1595" y="169"/>
                  </a:lnTo>
                  <a:lnTo>
                    <a:pt x="1539" y="169"/>
                  </a:lnTo>
                  <a:lnTo>
                    <a:pt x="1483" y="225"/>
                  </a:lnTo>
                  <a:lnTo>
                    <a:pt x="1343" y="393"/>
                  </a:lnTo>
                  <a:lnTo>
                    <a:pt x="1315" y="309"/>
                  </a:lnTo>
                  <a:lnTo>
                    <a:pt x="1371" y="253"/>
                  </a:lnTo>
                  <a:lnTo>
                    <a:pt x="1343" y="113"/>
                  </a:lnTo>
                  <a:lnTo>
                    <a:pt x="1147"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0"/>
            <p:cNvSpPr/>
            <p:nvPr/>
          </p:nvSpPr>
          <p:spPr>
            <a:xfrm>
              <a:off x="5068979" y="2437786"/>
              <a:ext cx="327824" cy="373612"/>
            </a:xfrm>
            <a:custGeom>
              <a:rect b="b" l="l" r="r" t="t"/>
              <a:pathLst>
                <a:path extrusionOk="0" h="5932" w="5205">
                  <a:moveTo>
                    <a:pt x="2574" y="2518"/>
                  </a:moveTo>
                  <a:lnTo>
                    <a:pt x="2714" y="2602"/>
                  </a:lnTo>
                  <a:lnTo>
                    <a:pt x="2547" y="2714"/>
                  </a:lnTo>
                  <a:lnTo>
                    <a:pt x="2407" y="2602"/>
                  </a:lnTo>
                  <a:lnTo>
                    <a:pt x="2574" y="2518"/>
                  </a:lnTo>
                  <a:close/>
                  <a:moveTo>
                    <a:pt x="2323" y="2658"/>
                  </a:moveTo>
                  <a:lnTo>
                    <a:pt x="2351" y="2854"/>
                  </a:lnTo>
                  <a:lnTo>
                    <a:pt x="2155" y="2910"/>
                  </a:lnTo>
                  <a:lnTo>
                    <a:pt x="2155" y="2742"/>
                  </a:lnTo>
                  <a:lnTo>
                    <a:pt x="2323" y="2658"/>
                  </a:lnTo>
                  <a:close/>
                  <a:moveTo>
                    <a:pt x="2770" y="2630"/>
                  </a:moveTo>
                  <a:lnTo>
                    <a:pt x="2966" y="2742"/>
                  </a:lnTo>
                  <a:lnTo>
                    <a:pt x="2966" y="2938"/>
                  </a:lnTo>
                  <a:lnTo>
                    <a:pt x="2742" y="2854"/>
                  </a:lnTo>
                  <a:lnTo>
                    <a:pt x="2770" y="2630"/>
                  </a:lnTo>
                  <a:close/>
                  <a:moveTo>
                    <a:pt x="2155" y="2994"/>
                  </a:moveTo>
                  <a:lnTo>
                    <a:pt x="2323" y="3078"/>
                  </a:lnTo>
                  <a:lnTo>
                    <a:pt x="2295" y="3274"/>
                  </a:lnTo>
                  <a:lnTo>
                    <a:pt x="2155" y="3190"/>
                  </a:lnTo>
                  <a:lnTo>
                    <a:pt x="2155" y="2994"/>
                  </a:lnTo>
                  <a:close/>
                  <a:moveTo>
                    <a:pt x="2966" y="2994"/>
                  </a:moveTo>
                  <a:lnTo>
                    <a:pt x="2938" y="3218"/>
                  </a:lnTo>
                  <a:lnTo>
                    <a:pt x="2770" y="3302"/>
                  </a:lnTo>
                  <a:lnTo>
                    <a:pt x="2742" y="3078"/>
                  </a:lnTo>
                  <a:lnTo>
                    <a:pt x="2966" y="2994"/>
                  </a:lnTo>
                  <a:close/>
                  <a:moveTo>
                    <a:pt x="2547" y="3190"/>
                  </a:moveTo>
                  <a:lnTo>
                    <a:pt x="2714" y="3330"/>
                  </a:lnTo>
                  <a:lnTo>
                    <a:pt x="2547" y="3442"/>
                  </a:lnTo>
                  <a:lnTo>
                    <a:pt x="2379" y="3330"/>
                  </a:lnTo>
                  <a:lnTo>
                    <a:pt x="2547" y="3190"/>
                  </a:lnTo>
                  <a:close/>
                  <a:moveTo>
                    <a:pt x="2658" y="1"/>
                  </a:moveTo>
                  <a:lnTo>
                    <a:pt x="2435" y="252"/>
                  </a:lnTo>
                  <a:lnTo>
                    <a:pt x="2463" y="476"/>
                  </a:lnTo>
                  <a:lnTo>
                    <a:pt x="2574" y="532"/>
                  </a:lnTo>
                  <a:lnTo>
                    <a:pt x="2574" y="700"/>
                  </a:lnTo>
                  <a:lnTo>
                    <a:pt x="2435" y="588"/>
                  </a:lnTo>
                  <a:lnTo>
                    <a:pt x="2295" y="504"/>
                  </a:lnTo>
                  <a:lnTo>
                    <a:pt x="2155" y="448"/>
                  </a:lnTo>
                  <a:lnTo>
                    <a:pt x="2099" y="448"/>
                  </a:lnTo>
                  <a:lnTo>
                    <a:pt x="2071" y="504"/>
                  </a:lnTo>
                  <a:lnTo>
                    <a:pt x="2043" y="560"/>
                  </a:lnTo>
                  <a:lnTo>
                    <a:pt x="2099" y="616"/>
                  </a:lnTo>
                  <a:lnTo>
                    <a:pt x="2211" y="728"/>
                  </a:lnTo>
                  <a:lnTo>
                    <a:pt x="2407" y="840"/>
                  </a:lnTo>
                  <a:lnTo>
                    <a:pt x="2547" y="924"/>
                  </a:lnTo>
                  <a:lnTo>
                    <a:pt x="2547" y="1148"/>
                  </a:lnTo>
                  <a:lnTo>
                    <a:pt x="2239" y="1036"/>
                  </a:lnTo>
                  <a:lnTo>
                    <a:pt x="2183" y="896"/>
                  </a:lnTo>
                  <a:lnTo>
                    <a:pt x="2127" y="812"/>
                  </a:lnTo>
                  <a:lnTo>
                    <a:pt x="2071" y="784"/>
                  </a:lnTo>
                  <a:lnTo>
                    <a:pt x="2043" y="784"/>
                  </a:lnTo>
                  <a:lnTo>
                    <a:pt x="1987" y="812"/>
                  </a:lnTo>
                  <a:lnTo>
                    <a:pt x="1959" y="868"/>
                  </a:lnTo>
                  <a:lnTo>
                    <a:pt x="1987" y="952"/>
                  </a:lnTo>
                  <a:lnTo>
                    <a:pt x="2071" y="1092"/>
                  </a:lnTo>
                  <a:lnTo>
                    <a:pt x="1959" y="1148"/>
                  </a:lnTo>
                  <a:lnTo>
                    <a:pt x="1903" y="1231"/>
                  </a:lnTo>
                  <a:lnTo>
                    <a:pt x="1875" y="1287"/>
                  </a:lnTo>
                  <a:lnTo>
                    <a:pt x="1903" y="1315"/>
                  </a:lnTo>
                  <a:lnTo>
                    <a:pt x="1959" y="1343"/>
                  </a:lnTo>
                  <a:lnTo>
                    <a:pt x="2071" y="1287"/>
                  </a:lnTo>
                  <a:lnTo>
                    <a:pt x="2155" y="1231"/>
                  </a:lnTo>
                  <a:lnTo>
                    <a:pt x="2183" y="1204"/>
                  </a:lnTo>
                  <a:lnTo>
                    <a:pt x="2547" y="1399"/>
                  </a:lnTo>
                  <a:lnTo>
                    <a:pt x="2519" y="2323"/>
                  </a:lnTo>
                  <a:lnTo>
                    <a:pt x="2379" y="2406"/>
                  </a:lnTo>
                  <a:lnTo>
                    <a:pt x="1987" y="1763"/>
                  </a:lnTo>
                  <a:lnTo>
                    <a:pt x="2099" y="1651"/>
                  </a:lnTo>
                  <a:lnTo>
                    <a:pt x="2099" y="1567"/>
                  </a:lnTo>
                  <a:lnTo>
                    <a:pt x="2071" y="1511"/>
                  </a:lnTo>
                  <a:lnTo>
                    <a:pt x="2043" y="1483"/>
                  </a:lnTo>
                  <a:lnTo>
                    <a:pt x="2015" y="1511"/>
                  </a:lnTo>
                  <a:lnTo>
                    <a:pt x="1931" y="1567"/>
                  </a:lnTo>
                  <a:lnTo>
                    <a:pt x="1847" y="1707"/>
                  </a:lnTo>
                  <a:lnTo>
                    <a:pt x="1707" y="1707"/>
                  </a:lnTo>
                  <a:lnTo>
                    <a:pt x="1623" y="1735"/>
                  </a:lnTo>
                  <a:lnTo>
                    <a:pt x="1567" y="1763"/>
                  </a:lnTo>
                  <a:lnTo>
                    <a:pt x="1567" y="1791"/>
                  </a:lnTo>
                  <a:lnTo>
                    <a:pt x="1595" y="1819"/>
                  </a:lnTo>
                  <a:lnTo>
                    <a:pt x="1623" y="1847"/>
                  </a:lnTo>
                  <a:lnTo>
                    <a:pt x="1707" y="1875"/>
                  </a:lnTo>
                  <a:lnTo>
                    <a:pt x="1875" y="1847"/>
                  </a:lnTo>
                  <a:lnTo>
                    <a:pt x="2183" y="2518"/>
                  </a:lnTo>
                  <a:lnTo>
                    <a:pt x="2099" y="2574"/>
                  </a:lnTo>
                  <a:lnTo>
                    <a:pt x="1316" y="2099"/>
                  </a:lnTo>
                  <a:lnTo>
                    <a:pt x="1344" y="1651"/>
                  </a:lnTo>
                  <a:lnTo>
                    <a:pt x="1399" y="1651"/>
                  </a:lnTo>
                  <a:lnTo>
                    <a:pt x="1483" y="1595"/>
                  </a:lnTo>
                  <a:lnTo>
                    <a:pt x="1567" y="1539"/>
                  </a:lnTo>
                  <a:lnTo>
                    <a:pt x="1595" y="1483"/>
                  </a:lnTo>
                  <a:lnTo>
                    <a:pt x="1567" y="1427"/>
                  </a:lnTo>
                  <a:lnTo>
                    <a:pt x="1511" y="1427"/>
                  </a:lnTo>
                  <a:lnTo>
                    <a:pt x="1427" y="1455"/>
                  </a:lnTo>
                  <a:lnTo>
                    <a:pt x="1316" y="1483"/>
                  </a:lnTo>
                  <a:lnTo>
                    <a:pt x="1232" y="1371"/>
                  </a:lnTo>
                  <a:lnTo>
                    <a:pt x="1176" y="1287"/>
                  </a:lnTo>
                  <a:lnTo>
                    <a:pt x="1120" y="1287"/>
                  </a:lnTo>
                  <a:lnTo>
                    <a:pt x="1064" y="1315"/>
                  </a:lnTo>
                  <a:lnTo>
                    <a:pt x="1036" y="1343"/>
                  </a:lnTo>
                  <a:lnTo>
                    <a:pt x="1036" y="1399"/>
                  </a:lnTo>
                  <a:lnTo>
                    <a:pt x="1092" y="1483"/>
                  </a:lnTo>
                  <a:lnTo>
                    <a:pt x="1176" y="1623"/>
                  </a:lnTo>
                  <a:lnTo>
                    <a:pt x="1092" y="1959"/>
                  </a:lnTo>
                  <a:lnTo>
                    <a:pt x="896" y="1847"/>
                  </a:lnTo>
                  <a:lnTo>
                    <a:pt x="924" y="1651"/>
                  </a:lnTo>
                  <a:lnTo>
                    <a:pt x="924" y="1455"/>
                  </a:lnTo>
                  <a:lnTo>
                    <a:pt x="896" y="1287"/>
                  </a:lnTo>
                  <a:lnTo>
                    <a:pt x="868" y="1231"/>
                  </a:lnTo>
                  <a:lnTo>
                    <a:pt x="812" y="1204"/>
                  </a:lnTo>
                  <a:lnTo>
                    <a:pt x="756" y="1204"/>
                  </a:lnTo>
                  <a:lnTo>
                    <a:pt x="700" y="1231"/>
                  </a:lnTo>
                  <a:lnTo>
                    <a:pt x="672" y="1371"/>
                  </a:lnTo>
                  <a:lnTo>
                    <a:pt x="672" y="1567"/>
                  </a:lnTo>
                  <a:lnTo>
                    <a:pt x="700" y="1735"/>
                  </a:lnTo>
                  <a:lnTo>
                    <a:pt x="560" y="1651"/>
                  </a:lnTo>
                  <a:lnTo>
                    <a:pt x="560" y="1511"/>
                  </a:lnTo>
                  <a:lnTo>
                    <a:pt x="392" y="1371"/>
                  </a:lnTo>
                  <a:lnTo>
                    <a:pt x="57" y="1427"/>
                  </a:lnTo>
                  <a:lnTo>
                    <a:pt x="169" y="1735"/>
                  </a:lnTo>
                  <a:lnTo>
                    <a:pt x="364" y="1819"/>
                  </a:lnTo>
                  <a:lnTo>
                    <a:pt x="504" y="1763"/>
                  </a:lnTo>
                  <a:lnTo>
                    <a:pt x="616" y="1847"/>
                  </a:lnTo>
                  <a:lnTo>
                    <a:pt x="476" y="1903"/>
                  </a:lnTo>
                  <a:lnTo>
                    <a:pt x="308" y="1987"/>
                  </a:lnTo>
                  <a:lnTo>
                    <a:pt x="196" y="2099"/>
                  </a:lnTo>
                  <a:lnTo>
                    <a:pt x="169" y="2127"/>
                  </a:lnTo>
                  <a:lnTo>
                    <a:pt x="196" y="2183"/>
                  </a:lnTo>
                  <a:lnTo>
                    <a:pt x="252" y="2239"/>
                  </a:lnTo>
                  <a:lnTo>
                    <a:pt x="308" y="2239"/>
                  </a:lnTo>
                  <a:lnTo>
                    <a:pt x="476" y="2183"/>
                  </a:lnTo>
                  <a:lnTo>
                    <a:pt x="672" y="2071"/>
                  </a:lnTo>
                  <a:lnTo>
                    <a:pt x="812" y="1987"/>
                  </a:lnTo>
                  <a:lnTo>
                    <a:pt x="1008" y="2099"/>
                  </a:lnTo>
                  <a:lnTo>
                    <a:pt x="756" y="2323"/>
                  </a:lnTo>
                  <a:lnTo>
                    <a:pt x="588" y="2295"/>
                  </a:lnTo>
                  <a:lnTo>
                    <a:pt x="504" y="2295"/>
                  </a:lnTo>
                  <a:lnTo>
                    <a:pt x="448" y="2323"/>
                  </a:lnTo>
                  <a:lnTo>
                    <a:pt x="420" y="2351"/>
                  </a:lnTo>
                  <a:lnTo>
                    <a:pt x="448" y="2406"/>
                  </a:lnTo>
                  <a:lnTo>
                    <a:pt x="476" y="2462"/>
                  </a:lnTo>
                  <a:lnTo>
                    <a:pt x="560" y="2490"/>
                  </a:lnTo>
                  <a:lnTo>
                    <a:pt x="700" y="2490"/>
                  </a:lnTo>
                  <a:lnTo>
                    <a:pt x="728" y="2602"/>
                  </a:lnTo>
                  <a:lnTo>
                    <a:pt x="728" y="2714"/>
                  </a:lnTo>
                  <a:lnTo>
                    <a:pt x="784" y="2742"/>
                  </a:lnTo>
                  <a:lnTo>
                    <a:pt x="840" y="2742"/>
                  </a:lnTo>
                  <a:lnTo>
                    <a:pt x="868" y="2686"/>
                  </a:lnTo>
                  <a:lnTo>
                    <a:pt x="896" y="2602"/>
                  </a:lnTo>
                  <a:lnTo>
                    <a:pt x="868" y="2490"/>
                  </a:lnTo>
                  <a:lnTo>
                    <a:pt x="868" y="2434"/>
                  </a:lnTo>
                  <a:lnTo>
                    <a:pt x="1204" y="2211"/>
                  </a:lnTo>
                  <a:lnTo>
                    <a:pt x="1987" y="2714"/>
                  </a:lnTo>
                  <a:lnTo>
                    <a:pt x="1987" y="2826"/>
                  </a:lnTo>
                  <a:lnTo>
                    <a:pt x="1232" y="2826"/>
                  </a:lnTo>
                  <a:lnTo>
                    <a:pt x="1176" y="2686"/>
                  </a:lnTo>
                  <a:lnTo>
                    <a:pt x="1120" y="2630"/>
                  </a:lnTo>
                  <a:lnTo>
                    <a:pt x="1064" y="2602"/>
                  </a:lnTo>
                  <a:lnTo>
                    <a:pt x="1036" y="2630"/>
                  </a:lnTo>
                  <a:lnTo>
                    <a:pt x="1036" y="2658"/>
                  </a:lnTo>
                  <a:lnTo>
                    <a:pt x="1036" y="2770"/>
                  </a:lnTo>
                  <a:lnTo>
                    <a:pt x="1092" y="2910"/>
                  </a:lnTo>
                  <a:lnTo>
                    <a:pt x="1036" y="3022"/>
                  </a:lnTo>
                  <a:lnTo>
                    <a:pt x="1008" y="3134"/>
                  </a:lnTo>
                  <a:lnTo>
                    <a:pt x="1008" y="3162"/>
                  </a:lnTo>
                  <a:lnTo>
                    <a:pt x="1036" y="3190"/>
                  </a:lnTo>
                  <a:lnTo>
                    <a:pt x="1092" y="3190"/>
                  </a:lnTo>
                  <a:lnTo>
                    <a:pt x="1176" y="3106"/>
                  </a:lnTo>
                  <a:lnTo>
                    <a:pt x="1232" y="2966"/>
                  </a:lnTo>
                  <a:lnTo>
                    <a:pt x="1987" y="3050"/>
                  </a:lnTo>
                  <a:lnTo>
                    <a:pt x="1959" y="3190"/>
                  </a:lnTo>
                  <a:lnTo>
                    <a:pt x="1176" y="3637"/>
                  </a:lnTo>
                  <a:lnTo>
                    <a:pt x="840" y="3386"/>
                  </a:lnTo>
                  <a:lnTo>
                    <a:pt x="840" y="3358"/>
                  </a:lnTo>
                  <a:lnTo>
                    <a:pt x="868" y="3246"/>
                  </a:lnTo>
                  <a:lnTo>
                    <a:pt x="840" y="3134"/>
                  </a:lnTo>
                  <a:lnTo>
                    <a:pt x="812" y="3106"/>
                  </a:lnTo>
                  <a:lnTo>
                    <a:pt x="756" y="3078"/>
                  </a:lnTo>
                  <a:lnTo>
                    <a:pt x="728" y="3134"/>
                  </a:lnTo>
                  <a:lnTo>
                    <a:pt x="700" y="3218"/>
                  </a:lnTo>
                  <a:lnTo>
                    <a:pt x="672" y="3358"/>
                  </a:lnTo>
                  <a:lnTo>
                    <a:pt x="532" y="3330"/>
                  </a:lnTo>
                  <a:lnTo>
                    <a:pt x="448" y="3358"/>
                  </a:lnTo>
                  <a:lnTo>
                    <a:pt x="420" y="3386"/>
                  </a:lnTo>
                  <a:lnTo>
                    <a:pt x="392" y="3442"/>
                  </a:lnTo>
                  <a:lnTo>
                    <a:pt x="420" y="3498"/>
                  </a:lnTo>
                  <a:lnTo>
                    <a:pt x="448" y="3526"/>
                  </a:lnTo>
                  <a:lnTo>
                    <a:pt x="728" y="3526"/>
                  </a:lnTo>
                  <a:lnTo>
                    <a:pt x="980" y="3749"/>
                  </a:lnTo>
                  <a:lnTo>
                    <a:pt x="756" y="3861"/>
                  </a:lnTo>
                  <a:lnTo>
                    <a:pt x="616" y="3749"/>
                  </a:lnTo>
                  <a:lnTo>
                    <a:pt x="448" y="3637"/>
                  </a:lnTo>
                  <a:lnTo>
                    <a:pt x="280" y="3581"/>
                  </a:lnTo>
                  <a:lnTo>
                    <a:pt x="196" y="3581"/>
                  </a:lnTo>
                  <a:lnTo>
                    <a:pt x="169" y="3609"/>
                  </a:lnTo>
                  <a:lnTo>
                    <a:pt x="141" y="3665"/>
                  </a:lnTo>
                  <a:lnTo>
                    <a:pt x="141" y="3721"/>
                  </a:lnTo>
                  <a:lnTo>
                    <a:pt x="252" y="3805"/>
                  </a:lnTo>
                  <a:lnTo>
                    <a:pt x="420" y="3889"/>
                  </a:lnTo>
                  <a:lnTo>
                    <a:pt x="588" y="3973"/>
                  </a:lnTo>
                  <a:lnTo>
                    <a:pt x="420" y="4029"/>
                  </a:lnTo>
                  <a:lnTo>
                    <a:pt x="308" y="3973"/>
                  </a:lnTo>
                  <a:lnTo>
                    <a:pt x="113" y="4057"/>
                  </a:lnTo>
                  <a:lnTo>
                    <a:pt x="1" y="4365"/>
                  </a:lnTo>
                  <a:lnTo>
                    <a:pt x="308" y="4449"/>
                  </a:lnTo>
                  <a:lnTo>
                    <a:pt x="476" y="4309"/>
                  </a:lnTo>
                  <a:lnTo>
                    <a:pt x="504" y="4169"/>
                  </a:lnTo>
                  <a:lnTo>
                    <a:pt x="644" y="4085"/>
                  </a:lnTo>
                  <a:lnTo>
                    <a:pt x="616" y="4253"/>
                  </a:lnTo>
                  <a:lnTo>
                    <a:pt x="588" y="4449"/>
                  </a:lnTo>
                  <a:lnTo>
                    <a:pt x="616" y="4589"/>
                  </a:lnTo>
                  <a:lnTo>
                    <a:pt x="672" y="4617"/>
                  </a:lnTo>
                  <a:lnTo>
                    <a:pt x="756" y="4617"/>
                  </a:lnTo>
                  <a:lnTo>
                    <a:pt x="812" y="4561"/>
                  </a:lnTo>
                  <a:lnTo>
                    <a:pt x="840" y="4365"/>
                  </a:lnTo>
                  <a:lnTo>
                    <a:pt x="840" y="4169"/>
                  </a:lnTo>
                  <a:lnTo>
                    <a:pt x="840" y="4001"/>
                  </a:lnTo>
                  <a:lnTo>
                    <a:pt x="1064" y="3889"/>
                  </a:lnTo>
                  <a:lnTo>
                    <a:pt x="1120" y="4225"/>
                  </a:lnTo>
                  <a:lnTo>
                    <a:pt x="1008" y="4337"/>
                  </a:lnTo>
                  <a:lnTo>
                    <a:pt x="952" y="4449"/>
                  </a:lnTo>
                  <a:lnTo>
                    <a:pt x="980" y="4505"/>
                  </a:lnTo>
                  <a:lnTo>
                    <a:pt x="980" y="4533"/>
                  </a:lnTo>
                  <a:lnTo>
                    <a:pt x="1036" y="4561"/>
                  </a:lnTo>
                  <a:lnTo>
                    <a:pt x="1092" y="4561"/>
                  </a:lnTo>
                  <a:lnTo>
                    <a:pt x="1176" y="4477"/>
                  </a:lnTo>
                  <a:lnTo>
                    <a:pt x="1232" y="4365"/>
                  </a:lnTo>
                  <a:lnTo>
                    <a:pt x="1344" y="4421"/>
                  </a:lnTo>
                  <a:lnTo>
                    <a:pt x="1455" y="4449"/>
                  </a:lnTo>
                  <a:lnTo>
                    <a:pt x="1511" y="4421"/>
                  </a:lnTo>
                  <a:lnTo>
                    <a:pt x="1511" y="4365"/>
                  </a:lnTo>
                  <a:lnTo>
                    <a:pt x="1511" y="4337"/>
                  </a:lnTo>
                  <a:lnTo>
                    <a:pt x="1427" y="4253"/>
                  </a:lnTo>
                  <a:lnTo>
                    <a:pt x="1316" y="4225"/>
                  </a:lnTo>
                  <a:lnTo>
                    <a:pt x="1288" y="4197"/>
                  </a:lnTo>
                  <a:lnTo>
                    <a:pt x="1260" y="3777"/>
                  </a:lnTo>
                  <a:lnTo>
                    <a:pt x="2043" y="3358"/>
                  </a:lnTo>
                  <a:lnTo>
                    <a:pt x="2155" y="3414"/>
                  </a:lnTo>
                  <a:lnTo>
                    <a:pt x="1819" y="4057"/>
                  </a:lnTo>
                  <a:lnTo>
                    <a:pt x="1595" y="4057"/>
                  </a:lnTo>
                  <a:lnTo>
                    <a:pt x="1539" y="4113"/>
                  </a:lnTo>
                  <a:lnTo>
                    <a:pt x="1539" y="4141"/>
                  </a:lnTo>
                  <a:lnTo>
                    <a:pt x="1567" y="4169"/>
                  </a:lnTo>
                  <a:lnTo>
                    <a:pt x="1679" y="4197"/>
                  </a:lnTo>
                  <a:lnTo>
                    <a:pt x="1819" y="4225"/>
                  </a:lnTo>
                  <a:lnTo>
                    <a:pt x="1903" y="4337"/>
                  </a:lnTo>
                  <a:lnTo>
                    <a:pt x="1987" y="4421"/>
                  </a:lnTo>
                  <a:lnTo>
                    <a:pt x="2043" y="4421"/>
                  </a:lnTo>
                  <a:lnTo>
                    <a:pt x="2071" y="4393"/>
                  </a:lnTo>
                  <a:lnTo>
                    <a:pt x="2071" y="4337"/>
                  </a:lnTo>
                  <a:lnTo>
                    <a:pt x="2043" y="4253"/>
                  </a:lnTo>
                  <a:lnTo>
                    <a:pt x="1931" y="4113"/>
                  </a:lnTo>
                  <a:lnTo>
                    <a:pt x="2351" y="3526"/>
                  </a:lnTo>
                  <a:lnTo>
                    <a:pt x="2491" y="3609"/>
                  </a:lnTo>
                  <a:lnTo>
                    <a:pt x="2463" y="4533"/>
                  </a:lnTo>
                  <a:lnTo>
                    <a:pt x="2099" y="4701"/>
                  </a:lnTo>
                  <a:lnTo>
                    <a:pt x="2071" y="4673"/>
                  </a:lnTo>
                  <a:lnTo>
                    <a:pt x="1987" y="4589"/>
                  </a:lnTo>
                  <a:lnTo>
                    <a:pt x="1875" y="4561"/>
                  </a:lnTo>
                  <a:lnTo>
                    <a:pt x="1819" y="4561"/>
                  </a:lnTo>
                  <a:lnTo>
                    <a:pt x="1791" y="4617"/>
                  </a:lnTo>
                  <a:lnTo>
                    <a:pt x="1791" y="4673"/>
                  </a:lnTo>
                  <a:lnTo>
                    <a:pt x="1875" y="4729"/>
                  </a:lnTo>
                  <a:lnTo>
                    <a:pt x="1959" y="4812"/>
                  </a:lnTo>
                  <a:lnTo>
                    <a:pt x="1875" y="4924"/>
                  </a:lnTo>
                  <a:lnTo>
                    <a:pt x="1875" y="5036"/>
                  </a:lnTo>
                  <a:lnTo>
                    <a:pt x="1875" y="5064"/>
                  </a:lnTo>
                  <a:lnTo>
                    <a:pt x="1931" y="5092"/>
                  </a:lnTo>
                  <a:lnTo>
                    <a:pt x="1959" y="5120"/>
                  </a:lnTo>
                  <a:lnTo>
                    <a:pt x="2015" y="5092"/>
                  </a:lnTo>
                  <a:lnTo>
                    <a:pt x="2071" y="5008"/>
                  </a:lnTo>
                  <a:lnTo>
                    <a:pt x="2127" y="4868"/>
                  </a:lnTo>
                  <a:lnTo>
                    <a:pt x="2463" y="4756"/>
                  </a:lnTo>
                  <a:lnTo>
                    <a:pt x="2463" y="4980"/>
                  </a:lnTo>
                  <a:lnTo>
                    <a:pt x="2295" y="5064"/>
                  </a:lnTo>
                  <a:lnTo>
                    <a:pt x="2099" y="5148"/>
                  </a:lnTo>
                  <a:lnTo>
                    <a:pt x="1959" y="5288"/>
                  </a:lnTo>
                  <a:lnTo>
                    <a:pt x="1931" y="5344"/>
                  </a:lnTo>
                  <a:lnTo>
                    <a:pt x="1931" y="5400"/>
                  </a:lnTo>
                  <a:lnTo>
                    <a:pt x="1959" y="5428"/>
                  </a:lnTo>
                  <a:lnTo>
                    <a:pt x="2015" y="5456"/>
                  </a:lnTo>
                  <a:lnTo>
                    <a:pt x="2155" y="5400"/>
                  </a:lnTo>
                  <a:lnTo>
                    <a:pt x="2323" y="5316"/>
                  </a:lnTo>
                  <a:lnTo>
                    <a:pt x="2463" y="5204"/>
                  </a:lnTo>
                  <a:lnTo>
                    <a:pt x="2463" y="5372"/>
                  </a:lnTo>
                  <a:lnTo>
                    <a:pt x="2351" y="5456"/>
                  </a:lnTo>
                  <a:lnTo>
                    <a:pt x="2295" y="5680"/>
                  </a:lnTo>
                  <a:lnTo>
                    <a:pt x="2519" y="5932"/>
                  </a:lnTo>
                  <a:lnTo>
                    <a:pt x="2742" y="5680"/>
                  </a:lnTo>
                  <a:lnTo>
                    <a:pt x="2714" y="5456"/>
                  </a:lnTo>
                  <a:lnTo>
                    <a:pt x="2602" y="5372"/>
                  </a:lnTo>
                  <a:lnTo>
                    <a:pt x="2602" y="5232"/>
                  </a:lnTo>
                  <a:lnTo>
                    <a:pt x="2742" y="5316"/>
                  </a:lnTo>
                  <a:lnTo>
                    <a:pt x="2882" y="5428"/>
                  </a:lnTo>
                  <a:lnTo>
                    <a:pt x="3022" y="5484"/>
                  </a:lnTo>
                  <a:lnTo>
                    <a:pt x="3078" y="5456"/>
                  </a:lnTo>
                  <a:lnTo>
                    <a:pt x="3106" y="5428"/>
                  </a:lnTo>
                  <a:lnTo>
                    <a:pt x="3106" y="5372"/>
                  </a:lnTo>
                  <a:lnTo>
                    <a:pt x="3078" y="5316"/>
                  </a:lnTo>
                  <a:lnTo>
                    <a:pt x="2938" y="5176"/>
                  </a:lnTo>
                  <a:lnTo>
                    <a:pt x="2770" y="5064"/>
                  </a:lnTo>
                  <a:lnTo>
                    <a:pt x="2602" y="5008"/>
                  </a:lnTo>
                  <a:lnTo>
                    <a:pt x="2630" y="4756"/>
                  </a:lnTo>
                  <a:lnTo>
                    <a:pt x="2966" y="4868"/>
                  </a:lnTo>
                  <a:lnTo>
                    <a:pt x="2994" y="5036"/>
                  </a:lnTo>
                  <a:lnTo>
                    <a:pt x="3078" y="5120"/>
                  </a:lnTo>
                  <a:lnTo>
                    <a:pt x="3106" y="5148"/>
                  </a:lnTo>
                  <a:lnTo>
                    <a:pt x="3162" y="5148"/>
                  </a:lnTo>
                  <a:lnTo>
                    <a:pt x="3190" y="5092"/>
                  </a:lnTo>
                  <a:lnTo>
                    <a:pt x="3218" y="5064"/>
                  </a:lnTo>
                  <a:lnTo>
                    <a:pt x="3190" y="4952"/>
                  </a:lnTo>
                  <a:lnTo>
                    <a:pt x="3134" y="4840"/>
                  </a:lnTo>
                  <a:lnTo>
                    <a:pt x="3246" y="4756"/>
                  </a:lnTo>
                  <a:lnTo>
                    <a:pt x="3302" y="4701"/>
                  </a:lnTo>
                  <a:lnTo>
                    <a:pt x="3330" y="4645"/>
                  </a:lnTo>
                  <a:lnTo>
                    <a:pt x="3274" y="4617"/>
                  </a:lnTo>
                  <a:lnTo>
                    <a:pt x="3246" y="4589"/>
                  </a:lnTo>
                  <a:lnTo>
                    <a:pt x="3134" y="4617"/>
                  </a:lnTo>
                  <a:lnTo>
                    <a:pt x="3050" y="4701"/>
                  </a:lnTo>
                  <a:lnTo>
                    <a:pt x="3022" y="4729"/>
                  </a:lnTo>
                  <a:lnTo>
                    <a:pt x="2630" y="4505"/>
                  </a:lnTo>
                  <a:lnTo>
                    <a:pt x="2658" y="3581"/>
                  </a:lnTo>
                  <a:lnTo>
                    <a:pt x="2714" y="3554"/>
                  </a:lnTo>
                  <a:lnTo>
                    <a:pt x="3106" y="4169"/>
                  </a:lnTo>
                  <a:lnTo>
                    <a:pt x="3022" y="4281"/>
                  </a:lnTo>
                  <a:lnTo>
                    <a:pt x="2994" y="4365"/>
                  </a:lnTo>
                  <a:lnTo>
                    <a:pt x="3022" y="4421"/>
                  </a:lnTo>
                  <a:lnTo>
                    <a:pt x="3050" y="4449"/>
                  </a:lnTo>
                  <a:lnTo>
                    <a:pt x="3078" y="4421"/>
                  </a:lnTo>
                  <a:lnTo>
                    <a:pt x="3162" y="4365"/>
                  </a:lnTo>
                  <a:lnTo>
                    <a:pt x="3246" y="4225"/>
                  </a:lnTo>
                  <a:lnTo>
                    <a:pt x="3386" y="4225"/>
                  </a:lnTo>
                  <a:lnTo>
                    <a:pt x="3498" y="4197"/>
                  </a:lnTo>
                  <a:lnTo>
                    <a:pt x="3526" y="4169"/>
                  </a:lnTo>
                  <a:lnTo>
                    <a:pt x="3526" y="4141"/>
                  </a:lnTo>
                  <a:lnTo>
                    <a:pt x="3498" y="4113"/>
                  </a:lnTo>
                  <a:lnTo>
                    <a:pt x="3470" y="4085"/>
                  </a:lnTo>
                  <a:lnTo>
                    <a:pt x="3386" y="4057"/>
                  </a:lnTo>
                  <a:lnTo>
                    <a:pt x="3218" y="4085"/>
                  </a:lnTo>
                  <a:lnTo>
                    <a:pt x="2938" y="3442"/>
                  </a:lnTo>
                  <a:lnTo>
                    <a:pt x="3050" y="3358"/>
                  </a:lnTo>
                  <a:lnTo>
                    <a:pt x="3889" y="3861"/>
                  </a:lnTo>
                  <a:lnTo>
                    <a:pt x="3861" y="4253"/>
                  </a:lnTo>
                  <a:lnTo>
                    <a:pt x="3805" y="4281"/>
                  </a:lnTo>
                  <a:lnTo>
                    <a:pt x="3694" y="4309"/>
                  </a:lnTo>
                  <a:lnTo>
                    <a:pt x="3610" y="4393"/>
                  </a:lnTo>
                  <a:lnTo>
                    <a:pt x="3610" y="4421"/>
                  </a:lnTo>
                  <a:lnTo>
                    <a:pt x="3610" y="4477"/>
                  </a:lnTo>
                  <a:lnTo>
                    <a:pt x="3666" y="4505"/>
                  </a:lnTo>
                  <a:lnTo>
                    <a:pt x="3749" y="4477"/>
                  </a:lnTo>
                  <a:lnTo>
                    <a:pt x="3889" y="4421"/>
                  </a:lnTo>
                  <a:lnTo>
                    <a:pt x="3945" y="4561"/>
                  </a:lnTo>
                  <a:lnTo>
                    <a:pt x="4029" y="4617"/>
                  </a:lnTo>
                  <a:lnTo>
                    <a:pt x="4057" y="4645"/>
                  </a:lnTo>
                  <a:lnTo>
                    <a:pt x="4113" y="4617"/>
                  </a:lnTo>
                  <a:lnTo>
                    <a:pt x="4141" y="4589"/>
                  </a:lnTo>
                  <a:lnTo>
                    <a:pt x="4141" y="4533"/>
                  </a:lnTo>
                  <a:lnTo>
                    <a:pt x="4113" y="4421"/>
                  </a:lnTo>
                  <a:lnTo>
                    <a:pt x="4001" y="4309"/>
                  </a:lnTo>
                  <a:lnTo>
                    <a:pt x="4085" y="3973"/>
                  </a:lnTo>
                  <a:lnTo>
                    <a:pt x="4281" y="4085"/>
                  </a:lnTo>
                  <a:lnTo>
                    <a:pt x="4253" y="4281"/>
                  </a:lnTo>
                  <a:lnTo>
                    <a:pt x="4253" y="4477"/>
                  </a:lnTo>
                  <a:lnTo>
                    <a:pt x="4281" y="4673"/>
                  </a:lnTo>
                  <a:lnTo>
                    <a:pt x="4309" y="4729"/>
                  </a:lnTo>
                  <a:lnTo>
                    <a:pt x="4365" y="4756"/>
                  </a:lnTo>
                  <a:lnTo>
                    <a:pt x="4421" y="4729"/>
                  </a:lnTo>
                  <a:lnTo>
                    <a:pt x="4477" y="4701"/>
                  </a:lnTo>
                  <a:lnTo>
                    <a:pt x="4505" y="4561"/>
                  </a:lnTo>
                  <a:lnTo>
                    <a:pt x="4505" y="4365"/>
                  </a:lnTo>
                  <a:lnTo>
                    <a:pt x="4477" y="4197"/>
                  </a:lnTo>
                  <a:lnTo>
                    <a:pt x="4477" y="4197"/>
                  </a:lnTo>
                  <a:lnTo>
                    <a:pt x="4617" y="4281"/>
                  </a:lnTo>
                  <a:lnTo>
                    <a:pt x="4617" y="4421"/>
                  </a:lnTo>
                  <a:lnTo>
                    <a:pt x="4785" y="4561"/>
                  </a:lnTo>
                  <a:lnTo>
                    <a:pt x="5120" y="4505"/>
                  </a:lnTo>
                  <a:lnTo>
                    <a:pt x="5008" y="4197"/>
                  </a:lnTo>
                  <a:lnTo>
                    <a:pt x="4813" y="4113"/>
                  </a:lnTo>
                  <a:lnTo>
                    <a:pt x="4701" y="4169"/>
                  </a:lnTo>
                  <a:lnTo>
                    <a:pt x="4561" y="4085"/>
                  </a:lnTo>
                  <a:lnTo>
                    <a:pt x="4701" y="4029"/>
                  </a:lnTo>
                  <a:lnTo>
                    <a:pt x="4869" y="3945"/>
                  </a:lnTo>
                  <a:lnTo>
                    <a:pt x="4980" y="3861"/>
                  </a:lnTo>
                  <a:lnTo>
                    <a:pt x="5008" y="3805"/>
                  </a:lnTo>
                  <a:lnTo>
                    <a:pt x="4980" y="3749"/>
                  </a:lnTo>
                  <a:lnTo>
                    <a:pt x="4924" y="3721"/>
                  </a:lnTo>
                  <a:lnTo>
                    <a:pt x="4869" y="3721"/>
                  </a:lnTo>
                  <a:lnTo>
                    <a:pt x="4701" y="3777"/>
                  </a:lnTo>
                  <a:lnTo>
                    <a:pt x="4505" y="3861"/>
                  </a:lnTo>
                  <a:lnTo>
                    <a:pt x="4365" y="3973"/>
                  </a:lnTo>
                  <a:lnTo>
                    <a:pt x="4169" y="3833"/>
                  </a:lnTo>
                  <a:lnTo>
                    <a:pt x="4449" y="3609"/>
                  </a:lnTo>
                  <a:lnTo>
                    <a:pt x="4589" y="3637"/>
                  </a:lnTo>
                  <a:lnTo>
                    <a:pt x="4701" y="3637"/>
                  </a:lnTo>
                  <a:lnTo>
                    <a:pt x="4729" y="3609"/>
                  </a:lnTo>
                  <a:lnTo>
                    <a:pt x="4757" y="3554"/>
                  </a:lnTo>
                  <a:lnTo>
                    <a:pt x="4757" y="3498"/>
                  </a:lnTo>
                  <a:lnTo>
                    <a:pt x="4729" y="3470"/>
                  </a:lnTo>
                  <a:lnTo>
                    <a:pt x="4645" y="3442"/>
                  </a:lnTo>
                  <a:lnTo>
                    <a:pt x="4477" y="3442"/>
                  </a:lnTo>
                  <a:lnTo>
                    <a:pt x="4477" y="3302"/>
                  </a:lnTo>
                  <a:lnTo>
                    <a:pt x="4449" y="3218"/>
                  </a:lnTo>
                  <a:lnTo>
                    <a:pt x="4421" y="3162"/>
                  </a:lnTo>
                  <a:lnTo>
                    <a:pt x="4365" y="3190"/>
                  </a:lnTo>
                  <a:lnTo>
                    <a:pt x="4337" y="3218"/>
                  </a:lnTo>
                  <a:lnTo>
                    <a:pt x="4309" y="3330"/>
                  </a:lnTo>
                  <a:lnTo>
                    <a:pt x="4309" y="3442"/>
                  </a:lnTo>
                  <a:lnTo>
                    <a:pt x="4337" y="3470"/>
                  </a:lnTo>
                  <a:lnTo>
                    <a:pt x="3973" y="3721"/>
                  </a:lnTo>
                  <a:lnTo>
                    <a:pt x="3134" y="3190"/>
                  </a:lnTo>
                  <a:lnTo>
                    <a:pt x="3134" y="3106"/>
                  </a:lnTo>
                  <a:lnTo>
                    <a:pt x="3861" y="3106"/>
                  </a:lnTo>
                  <a:lnTo>
                    <a:pt x="3917" y="3246"/>
                  </a:lnTo>
                  <a:lnTo>
                    <a:pt x="3973" y="3302"/>
                  </a:lnTo>
                  <a:lnTo>
                    <a:pt x="4029" y="3330"/>
                  </a:lnTo>
                  <a:lnTo>
                    <a:pt x="4057" y="3302"/>
                  </a:lnTo>
                  <a:lnTo>
                    <a:pt x="4057" y="3274"/>
                  </a:lnTo>
                  <a:lnTo>
                    <a:pt x="4057" y="3162"/>
                  </a:lnTo>
                  <a:lnTo>
                    <a:pt x="4001" y="3022"/>
                  </a:lnTo>
                  <a:lnTo>
                    <a:pt x="4057" y="2910"/>
                  </a:lnTo>
                  <a:lnTo>
                    <a:pt x="4085" y="2798"/>
                  </a:lnTo>
                  <a:lnTo>
                    <a:pt x="4085" y="2770"/>
                  </a:lnTo>
                  <a:lnTo>
                    <a:pt x="4057" y="2742"/>
                  </a:lnTo>
                  <a:lnTo>
                    <a:pt x="4001" y="2742"/>
                  </a:lnTo>
                  <a:lnTo>
                    <a:pt x="3945" y="2826"/>
                  </a:lnTo>
                  <a:lnTo>
                    <a:pt x="3861" y="2966"/>
                  </a:lnTo>
                  <a:lnTo>
                    <a:pt x="3134" y="2882"/>
                  </a:lnTo>
                  <a:lnTo>
                    <a:pt x="3134" y="2742"/>
                  </a:lnTo>
                  <a:lnTo>
                    <a:pt x="4001" y="2267"/>
                  </a:lnTo>
                  <a:lnTo>
                    <a:pt x="4365" y="2518"/>
                  </a:lnTo>
                  <a:lnTo>
                    <a:pt x="4337" y="2574"/>
                  </a:lnTo>
                  <a:lnTo>
                    <a:pt x="4309" y="2686"/>
                  </a:lnTo>
                  <a:lnTo>
                    <a:pt x="4337" y="2798"/>
                  </a:lnTo>
                  <a:lnTo>
                    <a:pt x="4365" y="2826"/>
                  </a:lnTo>
                  <a:lnTo>
                    <a:pt x="4421" y="2826"/>
                  </a:lnTo>
                  <a:lnTo>
                    <a:pt x="4477" y="2798"/>
                  </a:lnTo>
                  <a:lnTo>
                    <a:pt x="4477" y="2714"/>
                  </a:lnTo>
                  <a:lnTo>
                    <a:pt x="4505" y="2574"/>
                  </a:lnTo>
                  <a:lnTo>
                    <a:pt x="4645" y="2574"/>
                  </a:lnTo>
                  <a:lnTo>
                    <a:pt x="4757" y="2546"/>
                  </a:lnTo>
                  <a:lnTo>
                    <a:pt x="4785" y="2518"/>
                  </a:lnTo>
                  <a:lnTo>
                    <a:pt x="4785" y="2462"/>
                  </a:lnTo>
                  <a:lnTo>
                    <a:pt x="4785" y="2434"/>
                  </a:lnTo>
                  <a:lnTo>
                    <a:pt x="4729" y="2406"/>
                  </a:lnTo>
                  <a:lnTo>
                    <a:pt x="4617" y="2379"/>
                  </a:lnTo>
                  <a:lnTo>
                    <a:pt x="4477" y="2406"/>
                  </a:lnTo>
                  <a:lnTo>
                    <a:pt x="4197" y="2155"/>
                  </a:lnTo>
                  <a:lnTo>
                    <a:pt x="4421" y="2043"/>
                  </a:lnTo>
                  <a:lnTo>
                    <a:pt x="4561" y="2155"/>
                  </a:lnTo>
                  <a:lnTo>
                    <a:pt x="4729" y="2267"/>
                  </a:lnTo>
                  <a:lnTo>
                    <a:pt x="4897" y="2323"/>
                  </a:lnTo>
                  <a:lnTo>
                    <a:pt x="4980" y="2323"/>
                  </a:lnTo>
                  <a:lnTo>
                    <a:pt x="5008" y="2295"/>
                  </a:lnTo>
                  <a:lnTo>
                    <a:pt x="5036" y="2239"/>
                  </a:lnTo>
                  <a:lnTo>
                    <a:pt x="5036" y="2183"/>
                  </a:lnTo>
                  <a:lnTo>
                    <a:pt x="4924" y="2099"/>
                  </a:lnTo>
                  <a:lnTo>
                    <a:pt x="4757" y="2015"/>
                  </a:lnTo>
                  <a:lnTo>
                    <a:pt x="4617" y="1931"/>
                  </a:lnTo>
                  <a:lnTo>
                    <a:pt x="4757" y="1875"/>
                  </a:lnTo>
                  <a:lnTo>
                    <a:pt x="4869" y="1931"/>
                  </a:lnTo>
                  <a:lnTo>
                    <a:pt x="5092" y="1847"/>
                  </a:lnTo>
                  <a:lnTo>
                    <a:pt x="5204" y="1539"/>
                  </a:lnTo>
                  <a:lnTo>
                    <a:pt x="4869" y="1455"/>
                  </a:lnTo>
                  <a:lnTo>
                    <a:pt x="4701" y="1595"/>
                  </a:lnTo>
                  <a:lnTo>
                    <a:pt x="4673" y="1735"/>
                  </a:lnTo>
                  <a:lnTo>
                    <a:pt x="4533" y="1819"/>
                  </a:lnTo>
                  <a:lnTo>
                    <a:pt x="4561" y="1651"/>
                  </a:lnTo>
                  <a:lnTo>
                    <a:pt x="4589" y="1455"/>
                  </a:lnTo>
                  <a:lnTo>
                    <a:pt x="4561" y="1315"/>
                  </a:lnTo>
                  <a:lnTo>
                    <a:pt x="4505" y="1287"/>
                  </a:lnTo>
                  <a:lnTo>
                    <a:pt x="4449" y="1259"/>
                  </a:lnTo>
                  <a:lnTo>
                    <a:pt x="4421" y="1287"/>
                  </a:lnTo>
                  <a:lnTo>
                    <a:pt x="4365" y="1343"/>
                  </a:lnTo>
                  <a:lnTo>
                    <a:pt x="4337" y="1539"/>
                  </a:lnTo>
                  <a:lnTo>
                    <a:pt x="4337" y="1735"/>
                  </a:lnTo>
                  <a:lnTo>
                    <a:pt x="4337" y="1903"/>
                  </a:lnTo>
                  <a:lnTo>
                    <a:pt x="4141" y="2015"/>
                  </a:lnTo>
                  <a:lnTo>
                    <a:pt x="4085" y="1679"/>
                  </a:lnTo>
                  <a:lnTo>
                    <a:pt x="4169" y="1567"/>
                  </a:lnTo>
                  <a:lnTo>
                    <a:pt x="4225" y="1483"/>
                  </a:lnTo>
                  <a:lnTo>
                    <a:pt x="4225" y="1427"/>
                  </a:lnTo>
                  <a:lnTo>
                    <a:pt x="4197" y="1399"/>
                  </a:lnTo>
                  <a:lnTo>
                    <a:pt x="4141" y="1371"/>
                  </a:lnTo>
                  <a:lnTo>
                    <a:pt x="4113" y="1371"/>
                  </a:lnTo>
                  <a:lnTo>
                    <a:pt x="4029" y="1427"/>
                  </a:lnTo>
                  <a:lnTo>
                    <a:pt x="3973" y="1567"/>
                  </a:lnTo>
                  <a:lnTo>
                    <a:pt x="3833" y="1511"/>
                  </a:lnTo>
                  <a:lnTo>
                    <a:pt x="3749" y="1483"/>
                  </a:lnTo>
                  <a:lnTo>
                    <a:pt x="3694" y="1483"/>
                  </a:lnTo>
                  <a:lnTo>
                    <a:pt x="3666" y="1539"/>
                  </a:lnTo>
                  <a:lnTo>
                    <a:pt x="3694" y="1595"/>
                  </a:lnTo>
                  <a:lnTo>
                    <a:pt x="3777" y="1651"/>
                  </a:lnTo>
                  <a:lnTo>
                    <a:pt x="3861" y="1707"/>
                  </a:lnTo>
                  <a:lnTo>
                    <a:pt x="3917" y="1707"/>
                  </a:lnTo>
                  <a:lnTo>
                    <a:pt x="3917" y="2127"/>
                  </a:lnTo>
                  <a:lnTo>
                    <a:pt x="3050" y="2602"/>
                  </a:lnTo>
                  <a:lnTo>
                    <a:pt x="2938" y="2518"/>
                  </a:lnTo>
                  <a:lnTo>
                    <a:pt x="3274" y="1875"/>
                  </a:lnTo>
                  <a:lnTo>
                    <a:pt x="3498" y="1875"/>
                  </a:lnTo>
                  <a:lnTo>
                    <a:pt x="3554" y="1819"/>
                  </a:lnTo>
                  <a:lnTo>
                    <a:pt x="3554" y="1791"/>
                  </a:lnTo>
                  <a:lnTo>
                    <a:pt x="3526" y="1763"/>
                  </a:lnTo>
                  <a:lnTo>
                    <a:pt x="3414" y="1735"/>
                  </a:lnTo>
                  <a:lnTo>
                    <a:pt x="3274" y="1707"/>
                  </a:lnTo>
                  <a:lnTo>
                    <a:pt x="3190" y="1595"/>
                  </a:lnTo>
                  <a:lnTo>
                    <a:pt x="3106" y="1511"/>
                  </a:lnTo>
                  <a:lnTo>
                    <a:pt x="3050" y="1511"/>
                  </a:lnTo>
                  <a:lnTo>
                    <a:pt x="3022" y="1539"/>
                  </a:lnTo>
                  <a:lnTo>
                    <a:pt x="3022" y="1595"/>
                  </a:lnTo>
                  <a:lnTo>
                    <a:pt x="3050" y="1679"/>
                  </a:lnTo>
                  <a:lnTo>
                    <a:pt x="3162" y="1819"/>
                  </a:lnTo>
                  <a:lnTo>
                    <a:pt x="2742" y="2406"/>
                  </a:lnTo>
                  <a:lnTo>
                    <a:pt x="2686" y="2379"/>
                  </a:lnTo>
                  <a:lnTo>
                    <a:pt x="2714" y="1399"/>
                  </a:lnTo>
                  <a:lnTo>
                    <a:pt x="3106" y="1231"/>
                  </a:lnTo>
                  <a:lnTo>
                    <a:pt x="3134" y="1259"/>
                  </a:lnTo>
                  <a:lnTo>
                    <a:pt x="3218" y="1315"/>
                  </a:lnTo>
                  <a:lnTo>
                    <a:pt x="3330" y="1371"/>
                  </a:lnTo>
                  <a:lnTo>
                    <a:pt x="3358" y="1343"/>
                  </a:lnTo>
                  <a:lnTo>
                    <a:pt x="3414" y="1315"/>
                  </a:lnTo>
                  <a:lnTo>
                    <a:pt x="3386" y="1259"/>
                  </a:lnTo>
                  <a:lnTo>
                    <a:pt x="3330" y="1204"/>
                  </a:lnTo>
                  <a:lnTo>
                    <a:pt x="3218" y="1120"/>
                  </a:lnTo>
                  <a:lnTo>
                    <a:pt x="3302" y="980"/>
                  </a:lnTo>
                  <a:lnTo>
                    <a:pt x="3330" y="896"/>
                  </a:lnTo>
                  <a:lnTo>
                    <a:pt x="3302" y="840"/>
                  </a:lnTo>
                  <a:lnTo>
                    <a:pt x="3274" y="812"/>
                  </a:lnTo>
                  <a:lnTo>
                    <a:pt x="3218" y="812"/>
                  </a:lnTo>
                  <a:lnTo>
                    <a:pt x="3190" y="840"/>
                  </a:lnTo>
                  <a:lnTo>
                    <a:pt x="3106" y="924"/>
                  </a:lnTo>
                  <a:lnTo>
                    <a:pt x="3050" y="1064"/>
                  </a:lnTo>
                  <a:lnTo>
                    <a:pt x="2714" y="1176"/>
                  </a:lnTo>
                  <a:lnTo>
                    <a:pt x="2714" y="924"/>
                  </a:lnTo>
                  <a:lnTo>
                    <a:pt x="2882" y="868"/>
                  </a:lnTo>
                  <a:lnTo>
                    <a:pt x="3050" y="756"/>
                  </a:lnTo>
                  <a:lnTo>
                    <a:pt x="3190" y="644"/>
                  </a:lnTo>
                  <a:lnTo>
                    <a:pt x="3218" y="588"/>
                  </a:lnTo>
                  <a:lnTo>
                    <a:pt x="3218" y="532"/>
                  </a:lnTo>
                  <a:lnTo>
                    <a:pt x="3190" y="476"/>
                  </a:lnTo>
                  <a:lnTo>
                    <a:pt x="3134" y="476"/>
                  </a:lnTo>
                  <a:lnTo>
                    <a:pt x="2994" y="504"/>
                  </a:lnTo>
                  <a:lnTo>
                    <a:pt x="2854" y="616"/>
                  </a:lnTo>
                  <a:lnTo>
                    <a:pt x="2714" y="700"/>
                  </a:lnTo>
                  <a:lnTo>
                    <a:pt x="2714" y="560"/>
                  </a:lnTo>
                  <a:lnTo>
                    <a:pt x="2826" y="476"/>
                  </a:lnTo>
                  <a:lnTo>
                    <a:pt x="2882" y="252"/>
                  </a:lnTo>
                  <a:lnTo>
                    <a:pt x="265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0"/>
            <p:cNvSpPr/>
            <p:nvPr/>
          </p:nvSpPr>
          <p:spPr>
            <a:xfrm>
              <a:off x="4802941" y="1859859"/>
              <a:ext cx="271392" cy="294317"/>
            </a:xfrm>
            <a:custGeom>
              <a:rect b="b" l="l" r="r" t="t"/>
              <a:pathLst>
                <a:path extrusionOk="0" h="4673" w="4309">
                  <a:moveTo>
                    <a:pt x="2126" y="1987"/>
                  </a:moveTo>
                  <a:lnTo>
                    <a:pt x="2294" y="2071"/>
                  </a:lnTo>
                  <a:lnTo>
                    <a:pt x="2154" y="2182"/>
                  </a:lnTo>
                  <a:lnTo>
                    <a:pt x="2015" y="2099"/>
                  </a:lnTo>
                  <a:lnTo>
                    <a:pt x="2126" y="1987"/>
                  </a:lnTo>
                  <a:close/>
                  <a:moveTo>
                    <a:pt x="2322" y="2071"/>
                  </a:moveTo>
                  <a:lnTo>
                    <a:pt x="2462" y="2154"/>
                  </a:lnTo>
                  <a:lnTo>
                    <a:pt x="2490" y="2294"/>
                  </a:lnTo>
                  <a:lnTo>
                    <a:pt x="2490" y="2294"/>
                  </a:lnTo>
                  <a:lnTo>
                    <a:pt x="2322" y="2266"/>
                  </a:lnTo>
                  <a:lnTo>
                    <a:pt x="2322" y="2071"/>
                  </a:lnTo>
                  <a:close/>
                  <a:moveTo>
                    <a:pt x="1959" y="2127"/>
                  </a:moveTo>
                  <a:lnTo>
                    <a:pt x="2015" y="2294"/>
                  </a:lnTo>
                  <a:lnTo>
                    <a:pt x="1875" y="2378"/>
                  </a:lnTo>
                  <a:lnTo>
                    <a:pt x="1847" y="2210"/>
                  </a:lnTo>
                  <a:lnTo>
                    <a:pt x="1959" y="2127"/>
                  </a:lnTo>
                  <a:close/>
                  <a:moveTo>
                    <a:pt x="2490" y="2350"/>
                  </a:moveTo>
                  <a:lnTo>
                    <a:pt x="2518" y="2518"/>
                  </a:lnTo>
                  <a:lnTo>
                    <a:pt x="2378" y="2602"/>
                  </a:lnTo>
                  <a:lnTo>
                    <a:pt x="2350" y="2434"/>
                  </a:lnTo>
                  <a:lnTo>
                    <a:pt x="2490" y="2350"/>
                  </a:lnTo>
                  <a:close/>
                  <a:moveTo>
                    <a:pt x="1875" y="2434"/>
                  </a:moveTo>
                  <a:lnTo>
                    <a:pt x="2015" y="2490"/>
                  </a:lnTo>
                  <a:lnTo>
                    <a:pt x="2015" y="2630"/>
                  </a:lnTo>
                  <a:lnTo>
                    <a:pt x="1875" y="2574"/>
                  </a:lnTo>
                  <a:lnTo>
                    <a:pt x="1875" y="2434"/>
                  </a:lnTo>
                  <a:close/>
                  <a:moveTo>
                    <a:pt x="2210" y="2546"/>
                  </a:moveTo>
                  <a:lnTo>
                    <a:pt x="2322" y="2630"/>
                  </a:lnTo>
                  <a:lnTo>
                    <a:pt x="2210" y="2714"/>
                  </a:lnTo>
                  <a:lnTo>
                    <a:pt x="2070" y="2658"/>
                  </a:lnTo>
                  <a:lnTo>
                    <a:pt x="2210" y="2546"/>
                  </a:lnTo>
                  <a:close/>
                  <a:moveTo>
                    <a:pt x="1903" y="0"/>
                  </a:moveTo>
                  <a:lnTo>
                    <a:pt x="1763" y="196"/>
                  </a:lnTo>
                  <a:lnTo>
                    <a:pt x="1819" y="392"/>
                  </a:lnTo>
                  <a:lnTo>
                    <a:pt x="1903" y="448"/>
                  </a:lnTo>
                  <a:lnTo>
                    <a:pt x="1903" y="560"/>
                  </a:lnTo>
                  <a:lnTo>
                    <a:pt x="1791" y="476"/>
                  </a:lnTo>
                  <a:lnTo>
                    <a:pt x="1679" y="420"/>
                  </a:lnTo>
                  <a:lnTo>
                    <a:pt x="1567" y="392"/>
                  </a:lnTo>
                  <a:lnTo>
                    <a:pt x="1511" y="420"/>
                  </a:lnTo>
                  <a:lnTo>
                    <a:pt x="1511" y="448"/>
                  </a:lnTo>
                  <a:lnTo>
                    <a:pt x="1511" y="504"/>
                  </a:lnTo>
                  <a:lnTo>
                    <a:pt x="1539" y="532"/>
                  </a:lnTo>
                  <a:lnTo>
                    <a:pt x="1651" y="616"/>
                  </a:lnTo>
                  <a:lnTo>
                    <a:pt x="1791" y="700"/>
                  </a:lnTo>
                  <a:lnTo>
                    <a:pt x="1931" y="728"/>
                  </a:lnTo>
                  <a:lnTo>
                    <a:pt x="1959" y="924"/>
                  </a:lnTo>
                  <a:lnTo>
                    <a:pt x="1679" y="868"/>
                  </a:lnTo>
                  <a:lnTo>
                    <a:pt x="1623" y="756"/>
                  </a:lnTo>
                  <a:lnTo>
                    <a:pt x="1567" y="700"/>
                  </a:lnTo>
                  <a:lnTo>
                    <a:pt x="1511" y="672"/>
                  </a:lnTo>
                  <a:lnTo>
                    <a:pt x="1483" y="672"/>
                  </a:lnTo>
                  <a:lnTo>
                    <a:pt x="1455" y="700"/>
                  </a:lnTo>
                  <a:lnTo>
                    <a:pt x="1455" y="756"/>
                  </a:lnTo>
                  <a:lnTo>
                    <a:pt x="1455" y="812"/>
                  </a:lnTo>
                  <a:lnTo>
                    <a:pt x="1539" y="924"/>
                  </a:lnTo>
                  <a:lnTo>
                    <a:pt x="1455" y="979"/>
                  </a:lnTo>
                  <a:lnTo>
                    <a:pt x="1427" y="1035"/>
                  </a:lnTo>
                  <a:lnTo>
                    <a:pt x="1399" y="1091"/>
                  </a:lnTo>
                  <a:lnTo>
                    <a:pt x="1427" y="1119"/>
                  </a:lnTo>
                  <a:lnTo>
                    <a:pt x="1483" y="1119"/>
                  </a:lnTo>
                  <a:lnTo>
                    <a:pt x="1567" y="1091"/>
                  </a:lnTo>
                  <a:lnTo>
                    <a:pt x="1651" y="979"/>
                  </a:lnTo>
                  <a:lnTo>
                    <a:pt x="1959" y="1119"/>
                  </a:lnTo>
                  <a:lnTo>
                    <a:pt x="2043" y="1875"/>
                  </a:lnTo>
                  <a:lnTo>
                    <a:pt x="1987" y="1931"/>
                  </a:lnTo>
                  <a:lnTo>
                    <a:pt x="1623" y="1483"/>
                  </a:lnTo>
                  <a:lnTo>
                    <a:pt x="1707" y="1371"/>
                  </a:lnTo>
                  <a:lnTo>
                    <a:pt x="1707" y="1315"/>
                  </a:lnTo>
                  <a:lnTo>
                    <a:pt x="1679" y="1259"/>
                  </a:lnTo>
                  <a:lnTo>
                    <a:pt x="1623" y="1259"/>
                  </a:lnTo>
                  <a:lnTo>
                    <a:pt x="1567" y="1315"/>
                  </a:lnTo>
                  <a:lnTo>
                    <a:pt x="1511" y="1427"/>
                  </a:lnTo>
                  <a:lnTo>
                    <a:pt x="1399" y="1455"/>
                  </a:lnTo>
                  <a:lnTo>
                    <a:pt x="1343" y="1483"/>
                  </a:lnTo>
                  <a:lnTo>
                    <a:pt x="1315" y="1483"/>
                  </a:lnTo>
                  <a:lnTo>
                    <a:pt x="1315" y="1511"/>
                  </a:lnTo>
                  <a:lnTo>
                    <a:pt x="1343" y="1567"/>
                  </a:lnTo>
                  <a:lnTo>
                    <a:pt x="1427" y="1567"/>
                  </a:lnTo>
                  <a:lnTo>
                    <a:pt x="1539" y="1539"/>
                  </a:lnTo>
                  <a:lnTo>
                    <a:pt x="1847" y="2043"/>
                  </a:lnTo>
                  <a:lnTo>
                    <a:pt x="1763" y="2099"/>
                  </a:lnTo>
                  <a:lnTo>
                    <a:pt x="1035" y="1791"/>
                  </a:lnTo>
                  <a:lnTo>
                    <a:pt x="1035" y="1427"/>
                  </a:lnTo>
                  <a:lnTo>
                    <a:pt x="1147" y="1399"/>
                  </a:lnTo>
                  <a:lnTo>
                    <a:pt x="1203" y="1315"/>
                  </a:lnTo>
                  <a:lnTo>
                    <a:pt x="1203" y="1287"/>
                  </a:lnTo>
                  <a:lnTo>
                    <a:pt x="1203" y="1231"/>
                  </a:lnTo>
                  <a:lnTo>
                    <a:pt x="1147" y="1231"/>
                  </a:lnTo>
                  <a:lnTo>
                    <a:pt x="1063" y="1259"/>
                  </a:lnTo>
                  <a:lnTo>
                    <a:pt x="979" y="1315"/>
                  </a:lnTo>
                  <a:lnTo>
                    <a:pt x="923" y="1231"/>
                  </a:lnTo>
                  <a:lnTo>
                    <a:pt x="868" y="1175"/>
                  </a:lnTo>
                  <a:lnTo>
                    <a:pt x="812" y="1175"/>
                  </a:lnTo>
                  <a:lnTo>
                    <a:pt x="784" y="1203"/>
                  </a:lnTo>
                  <a:lnTo>
                    <a:pt x="756" y="1231"/>
                  </a:lnTo>
                  <a:lnTo>
                    <a:pt x="756" y="1259"/>
                  </a:lnTo>
                  <a:lnTo>
                    <a:pt x="812" y="1343"/>
                  </a:lnTo>
                  <a:lnTo>
                    <a:pt x="895" y="1427"/>
                  </a:lnTo>
                  <a:lnTo>
                    <a:pt x="868" y="1707"/>
                  </a:lnTo>
                  <a:lnTo>
                    <a:pt x="700" y="1623"/>
                  </a:lnTo>
                  <a:lnTo>
                    <a:pt x="700" y="1483"/>
                  </a:lnTo>
                  <a:lnTo>
                    <a:pt x="672" y="1315"/>
                  </a:lnTo>
                  <a:lnTo>
                    <a:pt x="644" y="1203"/>
                  </a:lnTo>
                  <a:lnTo>
                    <a:pt x="588" y="1147"/>
                  </a:lnTo>
                  <a:lnTo>
                    <a:pt x="504" y="1147"/>
                  </a:lnTo>
                  <a:lnTo>
                    <a:pt x="504" y="1175"/>
                  </a:lnTo>
                  <a:lnTo>
                    <a:pt x="476" y="1287"/>
                  </a:lnTo>
                  <a:lnTo>
                    <a:pt x="504" y="1427"/>
                  </a:lnTo>
                  <a:lnTo>
                    <a:pt x="532" y="1567"/>
                  </a:lnTo>
                  <a:lnTo>
                    <a:pt x="532" y="1567"/>
                  </a:lnTo>
                  <a:lnTo>
                    <a:pt x="420" y="1511"/>
                  </a:lnTo>
                  <a:lnTo>
                    <a:pt x="392" y="1399"/>
                  </a:lnTo>
                  <a:lnTo>
                    <a:pt x="252" y="1315"/>
                  </a:lnTo>
                  <a:lnTo>
                    <a:pt x="0" y="1399"/>
                  </a:lnTo>
                  <a:lnTo>
                    <a:pt x="112" y="1623"/>
                  </a:lnTo>
                  <a:lnTo>
                    <a:pt x="280" y="1679"/>
                  </a:lnTo>
                  <a:lnTo>
                    <a:pt x="364" y="1623"/>
                  </a:lnTo>
                  <a:lnTo>
                    <a:pt x="476" y="1679"/>
                  </a:lnTo>
                  <a:lnTo>
                    <a:pt x="364" y="1735"/>
                  </a:lnTo>
                  <a:lnTo>
                    <a:pt x="252" y="1819"/>
                  </a:lnTo>
                  <a:lnTo>
                    <a:pt x="168" y="1903"/>
                  </a:lnTo>
                  <a:lnTo>
                    <a:pt x="168" y="1931"/>
                  </a:lnTo>
                  <a:lnTo>
                    <a:pt x="168" y="1987"/>
                  </a:lnTo>
                  <a:lnTo>
                    <a:pt x="224" y="2015"/>
                  </a:lnTo>
                  <a:lnTo>
                    <a:pt x="280" y="1987"/>
                  </a:lnTo>
                  <a:lnTo>
                    <a:pt x="420" y="1931"/>
                  </a:lnTo>
                  <a:lnTo>
                    <a:pt x="532" y="1847"/>
                  </a:lnTo>
                  <a:lnTo>
                    <a:pt x="644" y="1735"/>
                  </a:lnTo>
                  <a:lnTo>
                    <a:pt x="812" y="1819"/>
                  </a:lnTo>
                  <a:lnTo>
                    <a:pt x="644" y="2015"/>
                  </a:lnTo>
                  <a:lnTo>
                    <a:pt x="504" y="2015"/>
                  </a:lnTo>
                  <a:lnTo>
                    <a:pt x="420" y="2043"/>
                  </a:lnTo>
                  <a:lnTo>
                    <a:pt x="392" y="2043"/>
                  </a:lnTo>
                  <a:lnTo>
                    <a:pt x="392" y="2099"/>
                  </a:lnTo>
                  <a:lnTo>
                    <a:pt x="392" y="2127"/>
                  </a:lnTo>
                  <a:lnTo>
                    <a:pt x="420" y="2154"/>
                  </a:lnTo>
                  <a:lnTo>
                    <a:pt x="504" y="2182"/>
                  </a:lnTo>
                  <a:lnTo>
                    <a:pt x="616" y="2154"/>
                  </a:lnTo>
                  <a:lnTo>
                    <a:pt x="644" y="2266"/>
                  </a:lnTo>
                  <a:lnTo>
                    <a:pt x="672" y="2322"/>
                  </a:lnTo>
                  <a:lnTo>
                    <a:pt x="700" y="2350"/>
                  </a:lnTo>
                  <a:lnTo>
                    <a:pt x="728" y="2350"/>
                  </a:lnTo>
                  <a:lnTo>
                    <a:pt x="756" y="2322"/>
                  </a:lnTo>
                  <a:lnTo>
                    <a:pt x="756" y="2238"/>
                  </a:lnTo>
                  <a:lnTo>
                    <a:pt x="728" y="2099"/>
                  </a:lnTo>
                  <a:lnTo>
                    <a:pt x="979" y="1903"/>
                  </a:lnTo>
                  <a:lnTo>
                    <a:pt x="1707" y="2210"/>
                  </a:lnTo>
                  <a:lnTo>
                    <a:pt x="1707" y="2322"/>
                  </a:lnTo>
                  <a:lnTo>
                    <a:pt x="1147" y="2434"/>
                  </a:lnTo>
                  <a:lnTo>
                    <a:pt x="1063" y="2322"/>
                  </a:lnTo>
                  <a:lnTo>
                    <a:pt x="1007" y="2294"/>
                  </a:lnTo>
                  <a:lnTo>
                    <a:pt x="951" y="2294"/>
                  </a:lnTo>
                  <a:lnTo>
                    <a:pt x="951" y="2322"/>
                  </a:lnTo>
                  <a:lnTo>
                    <a:pt x="951" y="2350"/>
                  </a:lnTo>
                  <a:lnTo>
                    <a:pt x="979" y="2406"/>
                  </a:lnTo>
                  <a:lnTo>
                    <a:pt x="1035" y="2518"/>
                  </a:lnTo>
                  <a:lnTo>
                    <a:pt x="1007" y="2630"/>
                  </a:lnTo>
                  <a:lnTo>
                    <a:pt x="979" y="2714"/>
                  </a:lnTo>
                  <a:lnTo>
                    <a:pt x="1007" y="2742"/>
                  </a:lnTo>
                  <a:lnTo>
                    <a:pt x="1091" y="2742"/>
                  </a:lnTo>
                  <a:lnTo>
                    <a:pt x="1119" y="2686"/>
                  </a:lnTo>
                  <a:lnTo>
                    <a:pt x="1147" y="2546"/>
                  </a:lnTo>
                  <a:lnTo>
                    <a:pt x="1735" y="2518"/>
                  </a:lnTo>
                  <a:lnTo>
                    <a:pt x="1735" y="2574"/>
                  </a:lnTo>
                  <a:lnTo>
                    <a:pt x="1119" y="3022"/>
                  </a:lnTo>
                  <a:lnTo>
                    <a:pt x="812" y="2854"/>
                  </a:lnTo>
                  <a:lnTo>
                    <a:pt x="812" y="2742"/>
                  </a:lnTo>
                  <a:lnTo>
                    <a:pt x="784" y="2658"/>
                  </a:lnTo>
                  <a:lnTo>
                    <a:pt x="756" y="2630"/>
                  </a:lnTo>
                  <a:lnTo>
                    <a:pt x="728" y="2630"/>
                  </a:lnTo>
                  <a:lnTo>
                    <a:pt x="700" y="2658"/>
                  </a:lnTo>
                  <a:lnTo>
                    <a:pt x="700" y="2742"/>
                  </a:lnTo>
                  <a:lnTo>
                    <a:pt x="672" y="2854"/>
                  </a:lnTo>
                  <a:lnTo>
                    <a:pt x="560" y="2854"/>
                  </a:lnTo>
                  <a:lnTo>
                    <a:pt x="504" y="2882"/>
                  </a:lnTo>
                  <a:lnTo>
                    <a:pt x="476" y="2910"/>
                  </a:lnTo>
                  <a:lnTo>
                    <a:pt x="476" y="2938"/>
                  </a:lnTo>
                  <a:lnTo>
                    <a:pt x="504" y="2994"/>
                  </a:lnTo>
                  <a:lnTo>
                    <a:pt x="616" y="2994"/>
                  </a:lnTo>
                  <a:lnTo>
                    <a:pt x="728" y="2966"/>
                  </a:lnTo>
                  <a:lnTo>
                    <a:pt x="979" y="3134"/>
                  </a:lnTo>
                  <a:lnTo>
                    <a:pt x="812" y="3246"/>
                  </a:lnTo>
                  <a:lnTo>
                    <a:pt x="700" y="3190"/>
                  </a:lnTo>
                  <a:lnTo>
                    <a:pt x="532" y="3106"/>
                  </a:lnTo>
                  <a:lnTo>
                    <a:pt x="392" y="3078"/>
                  </a:lnTo>
                  <a:lnTo>
                    <a:pt x="336" y="3078"/>
                  </a:lnTo>
                  <a:lnTo>
                    <a:pt x="308" y="3106"/>
                  </a:lnTo>
                  <a:lnTo>
                    <a:pt x="308" y="3162"/>
                  </a:lnTo>
                  <a:lnTo>
                    <a:pt x="308" y="3190"/>
                  </a:lnTo>
                  <a:lnTo>
                    <a:pt x="420" y="3274"/>
                  </a:lnTo>
                  <a:lnTo>
                    <a:pt x="532" y="3329"/>
                  </a:lnTo>
                  <a:lnTo>
                    <a:pt x="672" y="3357"/>
                  </a:lnTo>
                  <a:lnTo>
                    <a:pt x="560" y="3413"/>
                  </a:lnTo>
                  <a:lnTo>
                    <a:pt x="476" y="3385"/>
                  </a:lnTo>
                  <a:lnTo>
                    <a:pt x="308" y="3469"/>
                  </a:lnTo>
                  <a:lnTo>
                    <a:pt x="252" y="3721"/>
                  </a:lnTo>
                  <a:lnTo>
                    <a:pt x="504" y="3749"/>
                  </a:lnTo>
                  <a:lnTo>
                    <a:pt x="644" y="3637"/>
                  </a:lnTo>
                  <a:lnTo>
                    <a:pt x="644" y="3525"/>
                  </a:lnTo>
                  <a:lnTo>
                    <a:pt x="756" y="3441"/>
                  </a:lnTo>
                  <a:lnTo>
                    <a:pt x="728" y="3581"/>
                  </a:lnTo>
                  <a:lnTo>
                    <a:pt x="756" y="3721"/>
                  </a:lnTo>
                  <a:lnTo>
                    <a:pt x="784" y="3833"/>
                  </a:lnTo>
                  <a:lnTo>
                    <a:pt x="812" y="3861"/>
                  </a:lnTo>
                  <a:lnTo>
                    <a:pt x="868" y="3861"/>
                  </a:lnTo>
                  <a:lnTo>
                    <a:pt x="895" y="3833"/>
                  </a:lnTo>
                  <a:lnTo>
                    <a:pt x="923" y="3805"/>
                  </a:lnTo>
                  <a:lnTo>
                    <a:pt x="923" y="3637"/>
                  </a:lnTo>
                  <a:lnTo>
                    <a:pt x="923" y="3469"/>
                  </a:lnTo>
                  <a:lnTo>
                    <a:pt x="895" y="3357"/>
                  </a:lnTo>
                  <a:lnTo>
                    <a:pt x="1035" y="3246"/>
                  </a:lnTo>
                  <a:lnTo>
                    <a:pt x="1119" y="3497"/>
                  </a:lnTo>
                  <a:lnTo>
                    <a:pt x="1035" y="3609"/>
                  </a:lnTo>
                  <a:lnTo>
                    <a:pt x="1007" y="3693"/>
                  </a:lnTo>
                  <a:lnTo>
                    <a:pt x="1035" y="3721"/>
                  </a:lnTo>
                  <a:lnTo>
                    <a:pt x="1063" y="3749"/>
                  </a:lnTo>
                  <a:lnTo>
                    <a:pt x="1119" y="3749"/>
                  </a:lnTo>
                  <a:lnTo>
                    <a:pt x="1175" y="3693"/>
                  </a:lnTo>
                  <a:lnTo>
                    <a:pt x="1231" y="3581"/>
                  </a:lnTo>
                  <a:lnTo>
                    <a:pt x="1315" y="3609"/>
                  </a:lnTo>
                  <a:lnTo>
                    <a:pt x="1427" y="3609"/>
                  </a:lnTo>
                  <a:lnTo>
                    <a:pt x="1455" y="3553"/>
                  </a:lnTo>
                  <a:lnTo>
                    <a:pt x="1427" y="3525"/>
                  </a:lnTo>
                  <a:lnTo>
                    <a:pt x="1371" y="3469"/>
                  </a:lnTo>
                  <a:lnTo>
                    <a:pt x="1231" y="3441"/>
                  </a:lnTo>
                  <a:lnTo>
                    <a:pt x="1175" y="3134"/>
                  </a:lnTo>
                  <a:lnTo>
                    <a:pt x="1791" y="2686"/>
                  </a:lnTo>
                  <a:lnTo>
                    <a:pt x="1903" y="2742"/>
                  </a:lnTo>
                  <a:lnTo>
                    <a:pt x="1707" y="3302"/>
                  </a:lnTo>
                  <a:lnTo>
                    <a:pt x="1567" y="3302"/>
                  </a:lnTo>
                  <a:lnTo>
                    <a:pt x="1511" y="3329"/>
                  </a:lnTo>
                  <a:lnTo>
                    <a:pt x="1483" y="3357"/>
                  </a:lnTo>
                  <a:lnTo>
                    <a:pt x="1483" y="3385"/>
                  </a:lnTo>
                  <a:lnTo>
                    <a:pt x="1511" y="3413"/>
                  </a:lnTo>
                  <a:lnTo>
                    <a:pt x="1707" y="3413"/>
                  </a:lnTo>
                  <a:lnTo>
                    <a:pt x="1791" y="3497"/>
                  </a:lnTo>
                  <a:lnTo>
                    <a:pt x="1847" y="3553"/>
                  </a:lnTo>
                  <a:lnTo>
                    <a:pt x="1903" y="3553"/>
                  </a:lnTo>
                  <a:lnTo>
                    <a:pt x="1931" y="3497"/>
                  </a:lnTo>
                  <a:lnTo>
                    <a:pt x="1903" y="3441"/>
                  </a:lnTo>
                  <a:lnTo>
                    <a:pt x="1791" y="3329"/>
                  </a:lnTo>
                  <a:lnTo>
                    <a:pt x="2070" y="2826"/>
                  </a:lnTo>
                  <a:lnTo>
                    <a:pt x="2154" y="2854"/>
                  </a:lnTo>
                  <a:lnTo>
                    <a:pt x="2238" y="3581"/>
                  </a:lnTo>
                  <a:lnTo>
                    <a:pt x="1931" y="3749"/>
                  </a:lnTo>
                  <a:lnTo>
                    <a:pt x="1819" y="3693"/>
                  </a:lnTo>
                  <a:lnTo>
                    <a:pt x="1735" y="3665"/>
                  </a:lnTo>
                  <a:lnTo>
                    <a:pt x="1707" y="3693"/>
                  </a:lnTo>
                  <a:lnTo>
                    <a:pt x="1679" y="3721"/>
                  </a:lnTo>
                  <a:lnTo>
                    <a:pt x="1707" y="3749"/>
                  </a:lnTo>
                  <a:lnTo>
                    <a:pt x="1763" y="3805"/>
                  </a:lnTo>
                  <a:lnTo>
                    <a:pt x="1847" y="3861"/>
                  </a:lnTo>
                  <a:lnTo>
                    <a:pt x="1791" y="3973"/>
                  </a:lnTo>
                  <a:lnTo>
                    <a:pt x="1791" y="4029"/>
                  </a:lnTo>
                  <a:lnTo>
                    <a:pt x="1819" y="4085"/>
                  </a:lnTo>
                  <a:lnTo>
                    <a:pt x="1903" y="4085"/>
                  </a:lnTo>
                  <a:lnTo>
                    <a:pt x="1959" y="4001"/>
                  </a:lnTo>
                  <a:lnTo>
                    <a:pt x="1987" y="3889"/>
                  </a:lnTo>
                  <a:lnTo>
                    <a:pt x="2238" y="3749"/>
                  </a:lnTo>
                  <a:lnTo>
                    <a:pt x="2266" y="3945"/>
                  </a:lnTo>
                  <a:lnTo>
                    <a:pt x="2154" y="4029"/>
                  </a:lnTo>
                  <a:lnTo>
                    <a:pt x="2015" y="4113"/>
                  </a:lnTo>
                  <a:lnTo>
                    <a:pt x="1931" y="4225"/>
                  </a:lnTo>
                  <a:lnTo>
                    <a:pt x="1903" y="4281"/>
                  </a:lnTo>
                  <a:lnTo>
                    <a:pt x="1903" y="4309"/>
                  </a:lnTo>
                  <a:lnTo>
                    <a:pt x="1931" y="4337"/>
                  </a:lnTo>
                  <a:lnTo>
                    <a:pt x="1987" y="4365"/>
                  </a:lnTo>
                  <a:lnTo>
                    <a:pt x="2070" y="4309"/>
                  </a:lnTo>
                  <a:lnTo>
                    <a:pt x="2182" y="4225"/>
                  </a:lnTo>
                  <a:lnTo>
                    <a:pt x="2294" y="4141"/>
                  </a:lnTo>
                  <a:lnTo>
                    <a:pt x="2294" y="4253"/>
                  </a:lnTo>
                  <a:lnTo>
                    <a:pt x="2238" y="4309"/>
                  </a:lnTo>
                  <a:lnTo>
                    <a:pt x="2210" y="4504"/>
                  </a:lnTo>
                  <a:lnTo>
                    <a:pt x="2406" y="4672"/>
                  </a:lnTo>
                  <a:lnTo>
                    <a:pt x="2546" y="4477"/>
                  </a:lnTo>
                  <a:lnTo>
                    <a:pt x="2518" y="4281"/>
                  </a:lnTo>
                  <a:lnTo>
                    <a:pt x="2434" y="4253"/>
                  </a:lnTo>
                  <a:lnTo>
                    <a:pt x="2406" y="4113"/>
                  </a:lnTo>
                  <a:lnTo>
                    <a:pt x="2406" y="4113"/>
                  </a:lnTo>
                  <a:lnTo>
                    <a:pt x="2518" y="4169"/>
                  </a:lnTo>
                  <a:lnTo>
                    <a:pt x="2658" y="4253"/>
                  </a:lnTo>
                  <a:lnTo>
                    <a:pt x="2770" y="4281"/>
                  </a:lnTo>
                  <a:lnTo>
                    <a:pt x="2798" y="4253"/>
                  </a:lnTo>
                  <a:lnTo>
                    <a:pt x="2826" y="4225"/>
                  </a:lnTo>
                  <a:lnTo>
                    <a:pt x="2826" y="4169"/>
                  </a:lnTo>
                  <a:lnTo>
                    <a:pt x="2798" y="4141"/>
                  </a:lnTo>
                  <a:lnTo>
                    <a:pt x="2686" y="4057"/>
                  </a:lnTo>
                  <a:lnTo>
                    <a:pt x="2518" y="3973"/>
                  </a:lnTo>
                  <a:lnTo>
                    <a:pt x="2378" y="3945"/>
                  </a:lnTo>
                  <a:lnTo>
                    <a:pt x="2378" y="3749"/>
                  </a:lnTo>
                  <a:lnTo>
                    <a:pt x="2630" y="3805"/>
                  </a:lnTo>
                  <a:lnTo>
                    <a:pt x="2686" y="3917"/>
                  </a:lnTo>
                  <a:lnTo>
                    <a:pt x="2742" y="4001"/>
                  </a:lnTo>
                  <a:lnTo>
                    <a:pt x="2826" y="4001"/>
                  </a:lnTo>
                  <a:lnTo>
                    <a:pt x="2854" y="3973"/>
                  </a:lnTo>
                  <a:lnTo>
                    <a:pt x="2854" y="3917"/>
                  </a:lnTo>
                  <a:lnTo>
                    <a:pt x="2826" y="3861"/>
                  </a:lnTo>
                  <a:lnTo>
                    <a:pt x="2770" y="3777"/>
                  </a:lnTo>
                  <a:lnTo>
                    <a:pt x="2826" y="3693"/>
                  </a:lnTo>
                  <a:lnTo>
                    <a:pt x="2882" y="3637"/>
                  </a:lnTo>
                  <a:lnTo>
                    <a:pt x="2910" y="3581"/>
                  </a:lnTo>
                  <a:lnTo>
                    <a:pt x="2854" y="3553"/>
                  </a:lnTo>
                  <a:lnTo>
                    <a:pt x="2826" y="3553"/>
                  </a:lnTo>
                  <a:lnTo>
                    <a:pt x="2742" y="3581"/>
                  </a:lnTo>
                  <a:lnTo>
                    <a:pt x="2658" y="3693"/>
                  </a:lnTo>
                  <a:lnTo>
                    <a:pt x="2350" y="3581"/>
                  </a:lnTo>
                  <a:lnTo>
                    <a:pt x="2294" y="2854"/>
                  </a:lnTo>
                  <a:lnTo>
                    <a:pt x="2350" y="2798"/>
                  </a:lnTo>
                  <a:lnTo>
                    <a:pt x="2714" y="3246"/>
                  </a:lnTo>
                  <a:lnTo>
                    <a:pt x="2658" y="3357"/>
                  </a:lnTo>
                  <a:lnTo>
                    <a:pt x="2658" y="3441"/>
                  </a:lnTo>
                  <a:lnTo>
                    <a:pt x="2686" y="3469"/>
                  </a:lnTo>
                  <a:lnTo>
                    <a:pt x="2714" y="3469"/>
                  </a:lnTo>
                  <a:lnTo>
                    <a:pt x="2770" y="3413"/>
                  </a:lnTo>
                  <a:lnTo>
                    <a:pt x="2826" y="3302"/>
                  </a:lnTo>
                  <a:lnTo>
                    <a:pt x="2938" y="3302"/>
                  </a:lnTo>
                  <a:lnTo>
                    <a:pt x="3022" y="3274"/>
                  </a:lnTo>
                  <a:lnTo>
                    <a:pt x="3050" y="3246"/>
                  </a:lnTo>
                  <a:lnTo>
                    <a:pt x="3050" y="3218"/>
                  </a:lnTo>
                  <a:lnTo>
                    <a:pt x="3022" y="3162"/>
                  </a:lnTo>
                  <a:lnTo>
                    <a:pt x="2938" y="3162"/>
                  </a:lnTo>
                  <a:lnTo>
                    <a:pt x="2798" y="3190"/>
                  </a:lnTo>
                  <a:lnTo>
                    <a:pt x="2518" y="2686"/>
                  </a:lnTo>
                  <a:lnTo>
                    <a:pt x="2602" y="2630"/>
                  </a:lnTo>
                  <a:lnTo>
                    <a:pt x="3245" y="2910"/>
                  </a:lnTo>
                  <a:lnTo>
                    <a:pt x="3273" y="3246"/>
                  </a:lnTo>
                  <a:lnTo>
                    <a:pt x="3162" y="3302"/>
                  </a:lnTo>
                  <a:lnTo>
                    <a:pt x="3106" y="3357"/>
                  </a:lnTo>
                  <a:lnTo>
                    <a:pt x="3106" y="3385"/>
                  </a:lnTo>
                  <a:lnTo>
                    <a:pt x="3106" y="3441"/>
                  </a:lnTo>
                  <a:lnTo>
                    <a:pt x="3162" y="3441"/>
                  </a:lnTo>
                  <a:lnTo>
                    <a:pt x="3218" y="3413"/>
                  </a:lnTo>
                  <a:lnTo>
                    <a:pt x="3329" y="3357"/>
                  </a:lnTo>
                  <a:lnTo>
                    <a:pt x="3385" y="3469"/>
                  </a:lnTo>
                  <a:lnTo>
                    <a:pt x="3441" y="3497"/>
                  </a:lnTo>
                  <a:lnTo>
                    <a:pt x="3525" y="3497"/>
                  </a:lnTo>
                  <a:lnTo>
                    <a:pt x="3525" y="3441"/>
                  </a:lnTo>
                  <a:lnTo>
                    <a:pt x="3525" y="3413"/>
                  </a:lnTo>
                  <a:lnTo>
                    <a:pt x="3497" y="3329"/>
                  </a:lnTo>
                  <a:lnTo>
                    <a:pt x="3413" y="3246"/>
                  </a:lnTo>
                  <a:lnTo>
                    <a:pt x="3441" y="2994"/>
                  </a:lnTo>
                  <a:lnTo>
                    <a:pt x="3609" y="3050"/>
                  </a:lnTo>
                  <a:lnTo>
                    <a:pt x="3609" y="3190"/>
                  </a:lnTo>
                  <a:lnTo>
                    <a:pt x="3609" y="3357"/>
                  </a:lnTo>
                  <a:lnTo>
                    <a:pt x="3665" y="3497"/>
                  </a:lnTo>
                  <a:lnTo>
                    <a:pt x="3693" y="3553"/>
                  </a:lnTo>
                  <a:lnTo>
                    <a:pt x="3777" y="3553"/>
                  </a:lnTo>
                  <a:lnTo>
                    <a:pt x="3805" y="3525"/>
                  </a:lnTo>
                  <a:lnTo>
                    <a:pt x="3805" y="3413"/>
                  </a:lnTo>
                  <a:lnTo>
                    <a:pt x="3805" y="3246"/>
                  </a:lnTo>
                  <a:lnTo>
                    <a:pt x="3749" y="3134"/>
                  </a:lnTo>
                  <a:lnTo>
                    <a:pt x="3889" y="3190"/>
                  </a:lnTo>
                  <a:lnTo>
                    <a:pt x="3889" y="3274"/>
                  </a:lnTo>
                  <a:lnTo>
                    <a:pt x="4057" y="3385"/>
                  </a:lnTo>
                  <a:lnTo>
                    <a:pt x="4309" y="3302"/>
                  </a:lnTo>
                  <a:lnTo>
                    <a:pt x="4197" y="3050"/>
                  </a:lnTo>
                  <a:lnTo>
                    <a:pt x="4001" y="3022"/>
                  </a:lnTo>
                  <a:lnTo>
                    <a:pt x="3917" y="3078"/>
                  </a:lnTo>
                  <a:lnTo>
                    <a:pt x="3805" y="3022"/>
                  </a:lnTo>
                  <a:lnTo>
                    <a:pt x="3917" y="2966"/>
                  </a:lnTo>
                  <a:lnTo>
                    <a:pt x="4057" y="2882"/>
                  </a:lnTo>
                  <a:lnTo>
                    <a:pt x="4113" y="2798"/>
                  </a:lnTo>
                  <a:lnTo>
                    <a:pt x="4141" y="2742"/>
                  </a:lnTo>
                  <a:lnTo>
                    <a:pt x="4113" y="2714"/>
                  </a:lnTo>
                  <a:lnTo>
                    <a:pt x="4085" y="2686"/>
                  </a:lnTo>
                  <a:lnTo>
                    <a:pt x="4029" y="2686"/>
                  </a:lnTo>
                  <a:lnTo>
                    <a:pt x="3889" y="2770"/>
                  </a:lnTo>
                  <a:lnTo>
                    <a:pt x="3749" y="2854"/>
                  </a:lnTo>
                  <a:lnTo>
                    <a:pt x="3637" y="2938"/>
                  </a:lnTo>
                  <a:lnTo>
                    <a:pt x="3469" y="2854"/>
                  </a:lnTo>
                  <a:lnTo>
                    <a:pt x="3665" y="2658"/>
                  </a:lnTo>
                  <a:lnTo>
                    <a:pt x="3889" y="2658"/>
                  </a:lnTo>
                  <a:lnTo>
                    <a:pt x="3917" y="2630"/>
                  </a:lnTo>
                  <a:lnTo>
                    <a:pt x="3917" y="2574"/>
                  </a:lnTo>
                  <a:lnTo>
                    <a:pt x="3917" y="2546"/>
                  </a:lnTo>
                  <a:lnTo>
                    <a:pt x="3889" y="2518"/>
                  </a:lnTo>
                  <a:lnTo>
                    <a:pt x="3805" y="2490"/>
                  </a:lnTo>
                  <a:lnTo>
                    <a:pt x="3693" y="2518"/>
                  </a:lnTo>
                  <a:lnTo>
                    <a:pt x="3665" y="2406"/>
                  </a:lnTo>
                  <a:lnTo>
                    <a:pt x="3637" y="2350"/>
                  </a:lnTo>
                  <a:lnTo>
                    <a:pt x="3609" y="2322"/>
                  </a:lnTo>
                  <a:lnTo>
                    <a:pt x="3553" y="2322"/>
                  </a:lnTo>
                  <a:lnTo>
                    <a:pt x="3553" y="2378"/>
                  </a:lnTo>
                  <a:lnTo>
                    <a:pt x="3525" y="2462"/>
                  </a:lnTo>
                  <a:lnTo>
                    <a:pt x="3581" y="2574"/>
                  </a:lnTo>
                  <a:lnTo>
                    <a:pt x="3301" y="2798"/>
                  </a:lnTo>
                  <a:lnTo>
                    <a:pt x="2658" y="2490"/>
                  </a:lnTo>
                  <a:lnTo>
                    <a:pt x="2658" y="2406"/>
                  </a:lnTo>
                  <a:lnTo>
                    <a:pt x="3218" y="2294"/>
                  </a:lnTo>
                  <a:lnTo>
                    <a:pt x="3301" y="2406"/>
                  </a:lnTo>
                  <a:lnTo>
                    <a:pt x="3329" y="2434"/>
                  </a:lnTo>
                  <a:lnTo>
                    <a:pt x="3413" y="2434"/>
                  </a:lnTo>
                  <a:lnTo>
                    <a:pt x="3413" y="2378"/>
                  </a:lnTo>
                  <a:lnTo>
                    <a:pt x="3385" y="2322"/>
                  </a:lnTo>
                  <a:lnTo>
                    <a:pt x="3329" y="2210"/>
                  </a:lnTo>
                  <a:lnTo>
                    <a:pt x="3357" y="2099"/>
                  </a:lnTo>
                  <a:lnTo>
                    <a:pt x="3357" y="2015"/>
                  </a:lnTo>
                  <a:lnTo>
                    <a:pt x="3357" y="1987"/>
                  </a:lnTo>
                  <a:lnTo>
                    <a:pt x="3329" y="1987"/>
                  </a:lnTo>
                  <a:lnTo>
                    <a:pt x="3273" y="2015"/>
                  </a:lnTo>
                  <a:lnTo>
                    <a:pt x="3245" y="2043"/>
                  </a:lnTo>
                  <a:lnTo>
                    <a:pt x="3190" y="2182"/>
                  </a:lnTo>
                  <a:lnTo>
                    <a:pt x="2630" y="2210"/>
                  </a:lnTo>
                  <a:lnTo>
                    <a:pt x="2602" y="2099"/>
                  </a:lnTo>
                  <a:lnTo>
                    <a:pt x="3190" y="1679"/>
                  </a:lnTo>
                  <a:lnTo>
                    <a:pt x="3497" y="1819"/>
                  </a:lnTo>
                  <a:lnTo>
                    <a:pt x="3469" y="1931"/>
                  </a:lnTo>
                  <a:lnTo>
                    <a:pt x="3497" y="2015"/>
                  </a:lnTo>
                  <a:lnTo>
                    <a:pt x="3525" y="2043"/>
                  </a:lnTo>
                  <a:lnTo>
                    <a:pt x="3581" y="2043"/>
                  </a:lnTo>
                  <a:lnTo>
                    <a:pt x="3609" y="2015"/>
                  </a:lnTo>
                  <a:lnTo>
                    <a:pt x="3609" y="1931"/>
                  </a:lnTo>
                  <a:lnTo>
                    <a:pt x="3609" y="1847"/>
                  </a:lnTo>
                  <a:lnTo>
                    <a:pt x="3749" y="1819"/>
                  </a:lnTo>
                  <a:lnTo>
                    <a:pt x="3805" y="1791"/>
                  </a:lnTo>
                  <a:lnTo>
                    <a:pt x="3833" y="1763"/>
                  </a:lnTo>
                  <a:lnTo>
                    <a:pt x="3833" y="1735"/>
                  </a:lnTo>
                  <a:lnTo>
                    <a:pt x="3805" y="1707"/>
                  </a:lnTo>
                  <a:lnTo>
                    <a:pt x="3777" y="1679"/>
                  </a:lnTo>
                  <a:lnTo>
                    <a:pt x="3693" y="1679"/>
                  </a:lnTo>
                  <a:lnTo>
                    <a:pt x="3581" y="1707"/>
                  </a:lnTo>
                  <a:lnTo>
                    <a:pt x="3357" y="1567"/>
                  </a:lnTo>
                  <a:lnTo>
                    <a:pt x="3497" y="1455"/>
                  </a:lnTo>
                  <a:lnTo>
                    <a:pt x="3609" y="1511"/>
                  </a:lnTo>
                  <a:lnTo>
                    <a:pt x="3777" y="1595"/>
                  </a:lnTo>
                  <a:lnTo>
                    <a:pt x="3917" y="1623"/>
                  </a:lnTo>
                  <a:lnTo>
                    <a:pt x="3973" y="1595"/>
                  </a:lnTo>
                  <a:lnTo>
                    <a:pt x="4001" y="1567"/>
                  </a:lnTo>
                  <a:lnTo>
                    <a:pt x="4001" y="1539"/>
                  </a:lnTo>
                  <a:lnTo>
                    <a:pt x="4001" y="1511"/>
                  </a:lnTo>
                  <a:lnTo>
                    <a:pt x="3889" y="1427"/>
                  </a:lnTo>
                  <a:lnTo>
                    <a:pt x="3777" y="1371"/>
                  </a:lnTo>
                  <a:lnTo>
                    <a:pt x="3637" y="1343"/>
                  </a:lnTo>
                  <a:lnTo>
                    <a:pt x="3749" y="1259"/>
                  </a:lnTo>
                  <a:lnTo>
                    <a:pt x="3833" y="1287"/>
                  </a:lnTo>
                  <a:lnTo>
                    <a:pt x="4001" y="1203"/>
                  </a:lnTo>
                  <a:lnTo>
                    <a:pt x="4057" y="952"/>
                  </a:lnTo>
                  <a:lnTo>
                    <a:pt x="3805" y="924"/>
                  </a:lnTo>
                  <a:lnTo>
                    <a:pt x="3665" y="1063"/>
                  </a:lnTo>
                  <a:lnTo>
                    <a:pt x="3665" y="1175"/>
                  </a:lnTo>
                  <a:lnTo>
                    <a:pt x="3581" y="1231"/>
                  </a:lnTo>
                  <a:lnTo>
                    <a:pt x="3581" y="1119"/>
                  </a:lnTo>
                  <a:lnTo>
                    <a:pt x="3581" y="979"/>
                  </a:lnTo>
                  <a:lnTo>
                    <a:pt x="3525" y="868"/>
                  </a:lnTo>
                  <a:lnTo>
                    <a:pt x="3497" y="840"/>
                  </a:lnTo>
                  <a:lnTo>
                    <a:pt x="3469" y="840"/>
                  </a:lnTo>
                  <a:lnTo>
                    <a:pt x="3413" y="868"/>
                  </a:lnTo>
                  <a:lnTo>
                    <a:pt x="3385" y="896"/>
                  </a:lnTo>
                  <a:lnTo>
                    <a:pt x="3385" y="1035"/>
                  </a:lnTo>
                  <a:lnTo>
                    <a:pt x="3413" y="1203"/>
                  </a:lnTo>
                  <a:lnTo>
                    <a:pt x="3441" y="1343"/>
                  </a:lnTo>
                  <a:lnTo>
                    <a:pt x="3273" y="1455"/>
                  </a:lnTo>
                  <a:lnTo>
                    <a:pt x="3190" y="1175"/>
                  </a:lnTo>
                  <a:lnTo>
                    <a:pt x="3245" y="1091"/>
                  </a:lnTo>
                  <a:lnTo>
                    <a:pt x="3273" y="1007"/>
                  </a:lnTo>
                  <a:lnTo>
                    <a:pt x="3273" y="952"/>
                  </a:lnTo>
                  <a:lnTo>
                    <a:pt x="3245" y="924"/>
                  </a:lnTo>
                  <a:lnTo>
                    <a:pt x="3162" y="924"/>
                  </a:lnTo>
                  <a:lnTo>
                    <a:pt x="3134" y="979"/>
                  </a:lnTo>
                  <a:lnTo>
                    <a:pt x="3078" y="1091"/>
                  </a:lnTo>
                  <a:lnTo>
                    <a:pt x="2966" y="1063"/>
                  </a:lnTo>
                  <a:lnTo>
                    <a:pt x="2854" y="1063"/>
                  </a:lnTo>
                  <a:lnTo>
                    <a:pt x="2854" y="1119"/>
                  </a:lnTo>
                  <a:lnTo>
                    <a:pt x="2882" y="1147"/>
                  </a:lnTo>
                  <a:lnTo>
                    <a:pt x="2938" y="1203"/>
                  </a:lnTo>
                  <a:lnTo>
                    <a:pt x="3050" y="1231"/>
                  </a:lnTo>
                  <a:lnTo>
                    <a:pt x="3106" y="1567"/>
                  </a:lnTo>
                  <a:lnTo>
                    <a:pt x="2518" y="1987"/>
                  </a:lnTo>
                  <a:lnTo>
                    <a:pt x="2462" y="1987"/>
                  </a:lnTo>
                  <a:lnTo>
                    <a:pt x="2658" y="1427"/>
                  </a:lnTo>
                  <a:lnTo>
                    <a:pt x="2798" y="1427"/>
                  </a:lnTo>
                  <a:lnTo>
                    <a:pt x="2854" y="1399"/>
                  </a:lnTo>
                  <a:lnTo>
                    <a:pt x="2882" y="1371"/>
                  </a:lnTo>
                  <a:lnTo>
                    <a:pt x="2854" y="1343"/>
                  </a:lnTo>
                  <a:lnTo>
                    <a:pt x="2826" y="1315"/>
                  </a:lnTo>
                  <a:lnTo>
                    <a:pt x="2630" y="1315"/>
                  </a:lnTo>
                  <a:lnTo>
                    <a:pt x="2574" y="1231"/>
                  </a:lnTo>
                  <a:lnTo>
                    <a:pt x="2490" y="1175"/>
                  </a:lnTo>
                  <a:lnTo>
                    <a:pt x="2462" y="1175"/>
                  </a:lnTo>
                  <a:lnTo>
                    <a:pt x="2434" y="1231"/>
                  </a:lnTo>
                  <a:lnTo>
                    <a:pt x="2462" y="1287"/>
                  </a:lnTo>
                  <a:lnTo>
                    <a:pt x="2574" y="1399"/>
                  </a:lnTo>
                  <a:lnTo>
                    <a:pt x="2294" y="1903"/>
                  </a:lnTo>
                  <a:lnTo>
                    <a:pt x="2182" y="1847"/>
                  </a:lnTo>
                  <a:lnTo>
                    <a:pt x="2098" y="1091"/>
                  </a:lnTo>
                  <a:lnTo>
                    <a:pt x="2378" y="924"/>
                  </a:lnTo>
                  <a:lnTo>
                    <a:pt x="2462" y="979"/>
                  </a:lnTo>
                  <a:lnTo>
                    <a:pt x="2546" y="1007"/>
                  </a:lnTo>
                  <a:lnTo>
                    <a:pt x="2602" y="1007"/>
                  </a:lnTo>
                  <a:lnTo>
                    <a:pt x="2630" y="952"/>
                  </a:lnTo>
                  <a:lnTo>
                    <a:pt x="2602" y="924"/>
                  </a:lnTo>
                  <a:lnTo>
                    <a:pt x="2546" y="868"/>
                  </a:lnTo>
                  <a:lnTo>
                    <a:pt x="2462" y="812"/>
                  </a:lnTo>
                  <a:lnTo>
                    <a:pt x="2518" y="700"/>
                  </a:lnTo>
                  <a:lnTo>
                    <a:pt x="2518" y="644"/>
                  </a:lnTo>
                  <a:lnTo>
                    <a:pt x="2490" y="588"/>
                  </a:lnTo>
                  <a:lnTo>
                    <a:pt x="2378" y="588"/>
                  </a:lnTo>
                  <a:lnTo>
                    <a:pt x="2350" y="672"/>
                  </a:lnTo>
                  <a:lnTo>
                    <a:pt x="2322" y="784"/>
                  </a:lnTo>
                  <a:lnTo>
                    <a:pt x="2070" y="896"/>
                  </a:lnTo>
                  <a:lnTo>
                    <a:pt x="2043" y="728"/>
                  </a:lnTo>
                  <a:lnTo>
                    <a:pt x="2182" y="644"/>
                  </a:lnTo>
                  <a:lnTo>
                    <a:pt x="2322" y="560"/>
                  </a:lnTo>
                  <a:lnTo>
                    <a:pt x="2406" y="448"/>
                  </a:lnTo>
                  <a:lnTo>
                    <a:pt x="2434" y="392"/>
                  </a:lnTo>
                  <a:lnTo>
                    <a:pt x="2406" y="364"/>
                  </a:lnTo>
                  <a:lnTo>
                    <a:pt x="2378" y="336"/>
                  </a:lnTo>
                  <a:lnTo>
                    <a:pt x="2350" y="308"/>
                  </a:lnTo>
                  <a:lnTo>
                    <a:pt x="2238" y="364"/>
                  </a:lnTo>
                  <a:lnTo>
                    <a:pt x="2126" y="448"/>
                  </a:lnTo>
                  <a:lnTo>
                    <a:pt x="2043" y="560"/>
                  </a:lnTo>
                  <a:lnTo>
                    <a:pt x="2015" y="420"/>
                  </a:lnTo>
                  <a:lnTo>
                    <a:pt x="2098" y="364"/>
                  </a:lnTo>
                  <a:lnTo>
                    <a:pt x="2098" y="168"/>
                  </a:lnTo>
                  <a:lnTo>
                    <a:pt x="1903"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0"/>
            <p:cNvSpPr/>
            <p:nvPr/>
          </p:nvSpPr>
          <p:spPr>
            <a:xfrm>
              <a:off x="5269830" y="3479139"/>
              <a:ext cx="333114" cy="375376"/>
            </a:xfrm>
            <a:custGeom>
              <a:rect b="b" l="l" r="r" t="t"/>
              <a:pathLst>
                <a:path extrusionOk="0" h="5960" w="5289">
                  <a:moveTo>
                    <a:pt x="2631" y="2518"/>
                  </a:moveTo>
                  <a:lnTo>
                    <a:pt x="2771" y="2630"/>
                  </a:lnTo>
                  <a:lnTo>
                    <a:pt x="2603" y="2742"/>
                  </a:lnTo>
                  <a:lnTo>
                    <a:pt x="2435" y="2630"/>
                  </a:lnTo>
                  <a:lnTo>
                    <a:pt x="2631" y="2518"/>
                  </a:lnTo>
                  <a:close/>
                  <a:moveTo>
                    <a:pt x="2379" y="2658"/>
                  </a:moveTo>
                  <a:lnTo>
                    <a:pt x="2379" y="2854"/>
                  </a:lnTo>
                  <a:lnTo>
                    <a:pt x="2211" y="2910"/>
                  </a:lnTo>
                  <a:lnTo>
                    <a:pt x="2211" y="2742"/>
                  </a:lnTo>
                  <a:lnTo>
                    <a:pt x="2379" y="2658"/>
                  </a:lnTo>
                  <a:close/>
                  <a:moveTo>
                    <a:pt x="2827" y="2658"/>
                  </a:moveTo>
                  <a:lnTo>
                    <a:pt x="3022" y="2770"/>
                  </a:lnTo>
                  <a:lnTo>
                    <a:pt x="2994" y="2966"/>
                  </a:lnTo>
                  <a:lnTo>
                    <a:pt x="2799" y="2882"/>
                  </a:lnTo>
                  <a:lnTo>
                    <a:pt x="2827" y="2658"/>
                  </a:lnTo>
                  <a:close/>
                  <a:moveTo>
                    <a:pt x="2211" y="2994"/>
                  </a:moveTo>
                  <a:lnTo>
                    <a:pt x="2379" y="3078"/>
                  </a:lnTo>
                  <a:lnTo>
                    <a:pt x="2351" y="3302"/>
                  </a:lnTo>
                  <a:lnTo>
                    <a:pt x="2183" y="3190"/>
                  </a:lnTo>
                  <a:lnTo>
                    <a:pt x="2211" y="2994"/>
                  </a:lnTo>
                  <a:close/>
                  <a:moveTo>
                    <a:pt x="2994" y="3022"/>
                  </a:moveTo>
                  <a:lnTo>
                    <a:pt x="2994" y="3246"/>
                  </a:lnTo>
                  <a:lnTo>
                    <a:pt x="2799" y="3330"/>
                  </a:lnTo>
                  <a:lnTo>
                    <a:pt x="2799" y="3106"/>
                  </a:lnTo>
                  <a:lnTo>
                    <a:pt x="2994" y="3022"/>
                  </a:lnTo>
                  <a:close/>
                  <a:moveTo>
                    <a:pt x="2575" y="3218"/>
                  </a:moveTo>
                  <a:lnTo>
                    <a:pt x="2743" y="3358"/>
                  </a:lnTo>
                  <a:lnTo>
                    <a:pt x="2575" y="3442"/>
                  </a:lnTo>
                  <a:lnTo>
                    <a:pt x="2407" y="3330"/>
                  </a:lnTo>
                  <a:lnTo>
                    <a:pt x="2575" y="3218"/>
                  </a:lnTo>
                  <a:close/>
                  <a:moveTo>
                    <a:pt x="2771" y="1"/>
                  </a:moveTo>
                  <a:lnTo>
                    <a:pt x="2519" y="224"/>
                  </a:lnTo>
                  <a:lnTo>
                    <a:pt x="2547" y="448"/>
                  </a:lnTo>
                  <a:lnTo>
                    <a:pt x="2659" y="532"/>
                  </a:lnTo>
                  <a:lnTo>
                    <a:pt x="2659" y="700"/>
                  </a:lnTo>
                  <a:lnTo>
                    <a:pt x="2519" y="588"/>
                  </a:lnTo>
                  <a:lnTo>
                    <a:pt x="2379" y="476"/>
                  </a:lnTo>
                  <a:lnTo>
                    <a:pt x="2239" y="420"/>
                  </a:lnTo>
                  <a:lnTo>
                    <a:pt x="2183" y="448"/>
                  </a:lnTo>
                  <a:lnTo>
                    <a:pt x="2155" y="476"/>
                  </a:lnTo>
                  <a:lnTo>
                    <a:pt x="2127" y="532"/>
                  </a:lnTo>
                  <a:lnTo>
                    <a:pt x="2155" y="616"/>
                  </a:lnTo>
                  <a:lnTo>
                    <a:pt x="2295" y="728"/>
                  </a:lnTo>
                  <a:lnTo>
                    <a:pt x="2491" y="840"/>
                  </a:lnTo>
                  <a:lnTo>
                    <a:pt x="2631" y="924"/>
                  </a:lnTo>
                  <a:lnTo>
                    <a:pt x="2631" y="1148"/>
                  </a:lnTo>
                  <a:lnTo>
                    <a:pt x="2323" y="1036"/>
                  </a:lnTo>
                  <a:lnTo>
                    <a:pt x="2267" y="896"/>
                  </a:lnTo>
                  <a:lnTo>
                    <a:pt x="2211" y="784"/>
                  </a:lnTo>
                  <a:lnTo>
                    <a:pt x="2155" y="756"/>
                  </a:lnTo>
                  <a:lnTo>
                    <a:pt x="2099" y="784"/>
                  </a:lnTo>
                  <a:lnTo>
                    <a:pt x="2071" y="812"/>
                  </a:lnTo>
                  <a:lnTo>
                    <a:pt x="2043" y="840"/>
                  </a:lnTo>
                  <a:lnTo>
                    <a:pt x="2071" y="952"/>
                  </a:lnTo>
                  <a:lnTo>
                    <a:pt x="2155" y="1064"/>
                  </a:lnTo>
                  <a:lnTo>
                    <a:pt x="2043" y="1148"/>
                  </a:lnTo>
                  <a:lnTo>
                    <a:pt x="1959" y="1203"/>
                  </a:lnTo>
                  <a:lnTo>
                    <a:pt x="1931" y="1259"/>
                  </a:lnTo>
                  <a:lnTo>
                    <a:pt x="1987" y="1315"/>
                  </a:lnTo>
                  <a:lnTo>
                    <a:pt x="2015" y="1315"/>
                  </a:lnTo>
                  <a:lnTo>
                    <a:pt x="2127" y="1287"/>
                  </a:lnTo>
                  <a:lnTo>
                    <a:pt x="2211" y="1231"/>
                  </a:lnTo>
                  <a:lnTo>
                    <a:pt x="2267" y="1203"/>
                  </a:lnTo>
                  <a:lnTo>
                    <a:pt x="2631" y="1399"/>
                  </a:lnTo>
                  <a:lnTo>
                    <a:pt x="2575" y="2351"/>
                  </a:lnTo>
                  <a:lnTo>
                    <a:pt x="2435" y="2406"/>
                  </a:lnTo>
                  <a:lnTo>
                    <a:pt x="2043" y="1763"/>
                  </a:lnTo>
                  <a:lnTo>
                    <a:pt x="2155" y="1651"/>
                  </a:lnTo>
                  <a:lnTo>
                    <a:pt x="2183" y="1567"/>
                  </a:lnTo>
                  <a:lnTo>
                    <a:pt x="2155" y="1511"/>
                  </a:lnTo>
                  <a:lnTo>
                    <a:pt x="2127" y="1483"/>
                  </a:lnTo>
                  <a:lnTo>
                    <a:pt x="2071" y="1511"/>
                  </a:lnTo>
                  <a:lnTo>
                    <a:pt x="2015" y="1567"/>
                  </a:lnTo>
                  <a:lnTo>
                    <a:pt x="1903" y="1679"/>
                  </a:lnTo>
                  <a:lnTo>
                    <a:pt x="1763" y="1707"/>
                  </a:lnTo>
                  <a:lnTo>
                    <a:pt x="1680" y="1707"/>
                  </a:lnTo>
                  <a:lnTo>
                    <a:pt x="1652" y="1735"/>
                  </a:lnTo>
                  <a:lnTo>
                    <a:pt x="1624" y="1763"/>
                  </a:lnTo>
                  <a:lnTo>
                    <a:pt x="1652" y="1791"/>
                  </a:lnTo>
                  <a:lnTo>
                    <a:pt x="1680" y="1819"/>
                  </a:lnTo>
                  <a:lnTo>
                    <a:pt x="1763" y="1847"/>
                  </a:lnTo>
                  <a:lnTo>
                    <a:pt x="1931" y="1847"/>
                  </a:lnTo>
                  <a:lnTo>
                    <a:pt x="2211" y="2518"/>
                  </a:lnTo>
                  <a:lnTo>
                    <a:pt x="2155" y="2574"/>
                  </a:lnTo>
                  <a:lnTo>
                    <a:pt x="1344" y="2071"/>
                  </a:lnTo>
                  <a:lnTo>
                    <a:pt x="1400" y="1651"/>
                  </a:lnTo>
                  <a:lnTo>
                    <a:pt x="1456" y="1623"/>
                  </a:lnTo>
                  <a:lnTo>
                    <a:pt x="1540" y="1595"/>
                  </a:lnTo>
                  <a:lnTo>
                    <a:pt x="1652" y="1511"/>
                  </a:lnTo>
                  <a:lnTo>
                    <a:pt x="1652" y="1483"/>
                  </a:lnTo>
                  <a:lnTo>
                    <a:pt x="1652" y="1427"/>
                  </a:lnTo>
                  <a:lnTo>
                    <a:pt x="1596" y="1399"/>
                  </a:lnTo>
                  <a:lnTo>
                    <a:pt x="1484" y="1427"/>
                  </a:lnTo>
                  <a:lnTo>
                    <a:pt x="1372" y="1483"/>
                  </a:lnTo>
                  <a:lnTo>
                    <a:pt x="1316" y="1343"/>
                  </a:lnTo>
                  <a:lnTo>
                    <a:pt x="1232" y="1259"/>
                  </a:lnTo>
                  <a:lnTo>
                    <a:pt x="1176" y="1259"/>
                  </a:lnTo>
                  <a:lnTo>
                    <a:pt x="1148" y="1287"/>
                  </a:lnTo>
                  <a:lnTo>
                    <a:pt x="1120" y="1315"/>
                  </a:lnTo>
                  <a:lnTo>
                    <a:pt x="1092" y="1371"/>
                  </a:lnTo>
                  <a:lnTo>
                    <a:pt x="1148" y="1455"/>
                  </a:lnTo>
                  <a:lnTo>
                    <a:pt x="1232" y="1595"/>
                  </a:lnTo>
                  <a:lnTo>
                    <a:pt x="1148" y="1959"/>
                  </a:lnTo>
                  <a:lnTo>
                    <a:pt x="952" y="1819"/>
                  </a:lnTo>
                  <a:lnTo>
                    <a:pt x="980" y="1651"/>
                  </a:lnTo>
                  <a:lnTo>
                    <a:pt x="980" y="1427"/>
                  </a:lnTo>
                  <a:lnTo>
                    <a:pt x="952" y="1259"/>
                  </a:lnTo>
                  <a:lnTo>
                    <a:pt x="924" y="1203"/>
                  </a:lnTo>
                  <a:lnTo>
                    <a:pt x="868" y="1176"/>
                  </a:lnTo>
                  <a:lnTo>
                    <a:pt x="812" y="1176"/>
                  </a:lnTo>
                  <a:lnTo>
                    <a:pt x="784" y="1203"/>
                  </a:lnTo>
                  <a:lnTo>
                    <a:pt x="728" y="1343"/>
                  </a:lnTo>
                  <a:lnTo>
                    <a:pt x="728" y="1539"/>
                  </a:lnTo>
                  <a:lnTo>
                    <a:pt x="756" y="1707"/>
                  </a:lnTo>
                  <a:lnTo>
                    <a:pt x="616" y="1623"/>
                  </a:lnTo>
                  <a:lnTo>
                    <a:pt x="616" y="1483"/>
                  </a:lnTo>
                  <a:lnTo>
                    <a:pt x="449" y="1315"/>
                  </a:lnTo>
                  <a:lnTo>
                    <a:pt x="113" y="1371"/>
                  </a:lnTo>
                  <a:lnTo>
                    <a:pt x="197" y="1707"/>
                  </a:lnTo>
                  <a:lnTo>
                    <a:pt x="421" y="1791"/>
                  </a:lnTo>
                  <a:lnTo>
                    <a:pt x="533" y="1735"/>
                  </a:lnTo>
                  <a:lnTo>
                    <a:pt x="672" y="1819"/>
                  </a:lnTo>
                  <a:lnTo>
                    <a:pt x="533" y="1875"/>
                  </a:lnTo>
                  <a:lnTo>
                    <a:pt x="365" y="1959"/>
                  </a:lnTo>
                  <a:lnTo>
                    <a:pt x="225" y="2043"/>
                  </a:lnTo>
                  <a:lnTo>
                    <a:pt x="225" y="2099"/>
                  </a:lnTo>
                  <a:lnTo>
                    <a:pt x="225" y="2155"/>
                  </a:lnTo>
                  <a:lnTo>
                    <a:pt x="281" y="2183"/>
                  </a:lnTo>
                  <a:lnTo>
                    <a:pt x="365" y="2211"/>
                  </a:lnTo>
                  <a:lnTo>
                    <a:pt x="533" y="2155"/>
                  </a:lnTo>
                  <a:lnTo>
                    <a:pt x="728" y="2043"/>
                  </a:lnTo>
                  <a:lnTo>
                    <a:pt x="868" y="1959"/>
                  </a:lnTo>
                  <a:lnTo>
                    <a:pt x="1064" y="2071"/>
                  </a:lnTo>
                  <a:lnTo>
                    <a:pt x="784" y="2295"/>
                  </a:lnTo>
                  <a:lnTo>
                    <a:pt x="644" y="2267"/>
                  </a:lnTo>
                  <a:lnTo>
                    <a:pt x="533" y="2267"/>
                  </a:lnTo>
                  <a:lnTo>
                    <a:pt x="477" y="2295"/>
                  </a:lnTo>
                  <a:lnTo>
                    <a:pt x="477" y="2323"/>
                  </a:lnTo>
                  <a:lnTo>
                    <a:pt x="477" y="2378"/>
                  </a:lnTo>
                  <a:lnTo>
                    <a:pt x="505" y="2434"/>
                  </a:lnTo>
                  <a:lnTo>
                    <a:pt x="588" y="2462"/>
                  </a:lnTo>
                  <a:lnTo>
                    <a:pt x="728" y="2462"/>
                  </a:lnTo>
                  <a:lnTo>
                    <a:pt x="756" y="2602"/>
                  </a:lnTo>
                  <a:lnTo>
                    <a:pt x="784" y="2686"/>
                  </a:lnTo>
                  <a:lnTo>
                    <a:pt x="812" y="2742"/>
                  </a:lnTo>
                  <a:lnTo>
                    <a:pt x="868" y="2714"/>
                  </a:lnTo>
                  <a:lnTo>
                    <a:pt x="896" y="2686"/>
                  </a:lnTo>
                  <a:lnTo>
                    <a:pt x="924" y="2574"/>
                  </a:lnTo>
                  <a:lnTo>
                    <a:pt x="924" y="2462"/>
                  </a:lnTo>
                  <a:lnTo>
                    <a:pt x="896" y="2406"/>
                  </a:lnTo>
                  <a:lnTo>
                    <a:pt x="1260" y="2211"/>
                  </a:lnTo>
                  <a:lnTo>
                    <a:pt x="2043" y="2714"/>
                  </a:lnTo>
                  <a:lnTo>
                    <a:pt x="2015" y="2826"/>
                  </a:lnTo>
                  <a:lnTo>
                    <a:pt x="1288" y="2826"/>
                  </a:lnTo>
                  <a:lnTo>
                    <a:pt x="1204" y="2658"/>
                  </a:lnTo>
                  <a:lnTo>
                    <a:pt x="1176" y="2602"/>
                  </a:lnTo>
                  <a:lnTo>
                    <a:pt x="1064" y="2602"/>
                  </a:lnTo>
                  <a:lnTo>
                    <a:pt x="1064" y="2658"/>
                  </a:lnTo>
                  <a:lnTo>
                    <a:pt x="1092" y="2742"/>
                  </a:lnTo>
                  <a:lnTo>
                    <a:pt x="1148" y="2882"/>
                  </a:lnTo>
                  <a:lnTo>
                    <a:pt x="1064" y="3022"/>
                  </a:lnTo>
                  <a:lnTo>
                    <a:pt x="1036" y="3106"/>
                  </a:lnTo>
                  <a:lnTo>
                    <a:pt x="1036" y="3162"/>
                  </a:lnTo>
                  <a:lnTo>
                    <a:pt x="1064" y="3162"/>
                  </a:lnTo>
                  <a:lnTo>
                    <a:pt x="1092" y="3190"/>
                  </a:lnTo>
                  <a:lnTo>
                    <a:pt x="1120" y="3162"/>
                  </a:lnTo>
                  <a:lnTo>
                    <a:pt x="1204" y="3106"/>
                  </a:lnTo>
                  <a:lnTo>
                    <a:pt x="1288" y="2938"/>
                  </a:lnTo>
                  <a:lnTo>
                    <a:pt x="2015" y="3078"/>
                  </a:lnTo>
                  <a:lnTo>
                    <a:pt x="2015" y="3190"/>
                  </a:lnTo>
                  <a:lnTo>
                    <a:pt x="1204" y="3637"/>
                  </a:lnTo>
                  <a:lnTo>
                    <a:pt x="868" y="3386"/>
                  </a:lnTo>
                  <a:lnTo>
                    <a:pt x="868" y="3330"/>
                  </a:lnTo>
                  <a:lnTo>
                    <a:pt x="896" y="3218"/>
                  </a:lnTo>
                  <a:lnTo>
                    <a:pt x="868" y="3134"/>
                  </a:lnTo>
                  <a:lnTo>
                    <a:pt x="840" y="3078"/>
                  </a:lnTo>
                  <a:lnTo>
                    <a:pt x="784" y="3078"/>
                  </a:lnTo>
                  <a:lnTo>
                    <a:pt x="756" y="3106"/>
                  </a:lnTo>
                  <a:lnTo>
                    <a:pt x="728" y="3190"/>
                  </a:lnTo>
                  <a:lnTo>
                    <a:pt x="700" y="3330"/>
                  </a:lnTo>
                  <a:lnTo>
                    <a:pt x="449" y="3330"/>
                  </a:lnTo>
                  <a:lnTo>
                    <a:pt x="421" y="3386"/>
                  </a:lnTo>
                  <a:lnTo>
                    <a:pt x="421" y="3442"/>
                  </a:lnTo>
                  <a:lnTo>
                    <a:pt x="449" y="3470"/>
                  </a:lnTo>
                  <a:lnTo>
                    <a:pt x="477" y="3498"/>
                  </a:lnTo>
                  <a:lnTo>
                    <a:pt x="588" y="3526"/>
                  </a:lnTo>
                  <a:lnTo>
                    <a:pt x="756" y="3498"/>
                  </a:lnTo>
                  <a:lnTo>
                    <a:pt x="980" y="3749"/>
                  </a:lnTo>
                  <a:lnTo>
                    <a:pt x="784" y="3833"/>
                  </a:lnTo>
                  <a:lnTo>
                    <a:pt x="644" y="3749"/>
                  </a:lnTo>
                  <a:lnTo>
                    <a:pt x="477" y="3609"/>
                  </a:lnTo>
                  <a:lnTo>
                    <a:pt x="281" y="3553"/>
                  </a:lnTo>
                  <a:lnTo>
                    <a:pt x="225" y="3553"/>
                  </a:lnTo>
                  <a:lnTo>
                    <a:pt x="169" y="3581"/>
                  </a:lnTo>
                  <a:lnTo>
                    <a:pt x="141" y="3637"/>
                  </a:lnTo>
                  <a:lnTo>
                    <a:pt x="169" y="3693"/>
                  </a:lnTo>
                  <a:lnTo>
                    <a:pt x="281" y="3805"/>
                  </a:lnTo>
                  <a:lnTo>
                    <a:pt x="421" y="3889"/>
                  </a:lnTo>
                  <a:lnTo>
                    <a:pt x="588" y="3945"/>
                  </a:lnTo>
                  <a:lnTo>
                    <a:pt x="449" y="4029"/>
                  </a:lnTo>
                  <a:lnTo>
                    <a:pt x="337" y="3973"/>
                  </a:lnTo>
                  <a:lnTo>
                    <a:pt x="113" y="4029"/>
                  </a:lnTo>
                  <a:lnTo>
                    <a:pt x="1" y="4337"/>
                  </a:lnTo>
                  <a:lnTo>
                    <a:pt x="309" y="4421"/>
                  </a:lnTo>
                  <a:lnTo>
                    <a:pt x="505" y="4281"/>
                  </a:lnTo>
                  <a:lnTo>
                    <a:pt x="505" y="4169"/>
                  </a:lnTo>
                  <a:lnTo>
                    <a:pt x="644" y="4085"/>
                  </a:lnTo>
                  <a:lnTo>
                    <a:pt x="616" y="4253"/>
                  </a:lnTo>
                  <a:lnTo>
                    <a:pt x="616" y="4421"/>
                  </a:lnTo>
                  <a:lnTo>
                    <a:pt x="616" y="4589"/>
                  </a:lnTo>
                  <a:lnTo>
                    <a:pt x="672" y="4617"/>
                  </a:lnTo>
                  <a:lnTo>
                    <a:pt x="756" y="4617"/>
                  </a:lnTo>
                  <a:lnTo>
                    <a:pt x="812" y="4561"/>
                  </a:lnTo>
                  <a:lnTo>
                    <a:pt x="840" y="4365"/>
                  </a:lnTo>
                  <a:lnTo>
                    <a:pt x="868" y="4169"/>
                  </a:lnTo>
                  <a:lnTo>
                    <a:pt x="840" y="4001"/>
                  </a:lnTo>
                  <a:lnTo>
                    <a:pt x="1064" y="3889"/>
                  </a:lnTo>
                  <a:lnTo>
                    <a:pt x="1120" y="4225"/>
                  </a:lnTo>
                  <a:lnTo>
                    <a:pt x="1008" y="4365"/>
                  </a:lnTo>
                  <a:lnTo>
                    <a:pt x="980" y="4449"/>
                  </a:lnTo>
                  <a:lnTo>
                    <a:pt x="980" y="4505"/>
                  </a:lnTo>
                  <a:lnTo>
                    <a:pt x="1008" y="4533"/>
                  </a:lnTo>
                  <a:lnTo>
                    <a:pt x="1036" y="4561"/>
                  </a:lnTo>
                  <a:lnTo>
                    <a:pt x="1092" y="4561"/>
                  </a:lnTo>
                  <a:lnTo>
                    <a:pt x="1176" y="4505"/>
                  </a:lnTo>
                  <a:lnTo>
                    <a:pt x="1232" y="4365"/>
                  </a:lnTo>
                  <a:lnTo>
                    <a:pt x="1372" y="4421"/>
                  </a:lnTo>
                  <a:lnTo>
                    <a:pt x="1456" y="4449"/>
                  </a:lnTo>
                  <a:lnTo>
                    <a:pt x="1512" y="4449"/>
                  </a:lnTo>
                  <a:lnTo>
                    <a:pt x="1540" y="4393"/>
                  </a:lnTo>
                  <a:lnTo>
                    <a:pt x="1512" y="4337"/>
                  </a:lnTo>
                  <a:lnTo>
                    <a:pt x="1428" y="4253"/>
                  </a:lnTo>
                  <a:lnTo>
                    <a:pt x="1344" y="4225"/>
                  </a:lnTo>
                  <a:lnTo>
                    <a:pt x="1288" y="4197"/>
                  </a:lnTo>
                  <a:lnTo>
                    <a:pt x="1288" y="3777"/>
                  </a:lnTo>
                  <a:lnTo>
                    <a:pt x="2099" y="3358"/>
                  </a:lnTo>
                  <a:lnTo>
                    <a:pt x="2183" y="3414"/>
                  </a:lnTo>
                  <a:lnTo>
                    <a:pt x="1847" y="4085"/>
                  </a:lnTo>
                  <a:lnTo>
                    <a:pt x="1680" y="4057"/>
                  </a:lnTo>
                  <a:lnTo>
                    <a:pt x="1596" y="4085"/>
                  </a:lnTo>
                  <a:lnTo>
                    <a:pt x="1568" y="4141"/>
                  </a:lnTo>
                  <a:lnTo>
                    <a:pt x="1568" y="4169"/>
                  </a:lnTo>
                  <a:lnTo>
                    <a:pt x="1596" y="4197"/>
                  </a:lnTo>
                  <a:lnTo>
                    <a:pt x="1680" y="4225"/>
                  </a:lnTo>
                  <a:lnTo>
                    <a:pt x="1847" y="4225"/>
                  </a:lnTo>
                  <a:lnTo>
                    <a:pt x="1931" y="4365"/>
                  </a:lnTo>
                  <a:lnTo>
                    <a:pt x="1987" y="4421"/>
                  </a:lnTo>
                  <a:lnTo>
                    <a:pt x="2015" y="4449"/>
                  </a:lnTo>
                  <a:lnTo>
                    <a:pt x="2071" y="4421"/>
                  </a:lnTo>
                  <a:lnTo>
                    <a:pt x="2071" y="4393"/>
                  </a:lnTo>
                  <a:lnTo>
                    <a:pt x="2099" y="4365"/>
                  </a:lnTo>
                  <a:lnTo>
                    <a:pt x="2071" y="4281"/>
                  </a:lnTo>
                  <a:lnTo>
                    <a:pt x="1959" y="4141"/>
                  </a:lnTo>
                  <a:lnTo>
                    <a:pt x="2379" y="3553"/>
                  </a:lnTo>
                  <a:lnTo>
                    <a:pt x="2519" y="3637"/>
                  </a:lnTo>
                  <a:lnTo>
                    <a:pt x="2491" y="4561"/>
                  </a:lnTo>
                  <a:lnTo>
                    <a:pt x="2099" y="4729"/>
                  </a:lnTo>
                  <a:lnTo>
                    <a:pt x="2071" y="4673"/>
                  </a:lnTo>
                  <a:lnTo>
                    <a:pt x="1987" y="4617"/>
                  </a:lnTo>
                  <a:lnTo>
                    <a:pt x="1875" y="4589"/>
                  </a:lnTo>
                  <a:lnTo>
                    <a:pt x="1847" y="4589"/>
                  </a:lnTo>
                  <a:lnTo>
                    <a:pt x="1791" y="4617"/>
                  </a:lnTo>
                  <a:lnTo>
                    <a:pt x="1819" y="4673"/>
                  </a:lnTo>
                  <a:lnTo>
                    <a:pt x="1875" y="4756"/>
                  </a:lnTo>
                  <a:lnTo>
                    <a:pt x="1987" y="4840"/>
                  </a:lnTo>
                  <a:lnTo>
                    <a:pt x="1903" y="4952"/>
                  </a:lnTo>
                  <a:lnTo>
                    <a:pt x="1875" y="5064"/>
                  </a:lnTo>
                  <a:lnTo>
                    <a:pt x="1875" y="5092"/>
                  </a:lnTo>
                  <a:lnTo>
                    <a:pt x="1931" y="5120"/>
                  </a:lnTo>
                  <a:lnTo>
                    <a:pt x="1987" y="5148"/>
                  </a:lnTo>
                  <a:lnTo>
                    <a:pt x="2015" y="5120"/>
                  </a:lnTo>
                  <a:lnTo>
                    <a:pt x="2099" y="5036"/>
                  </a:lnTo>
                  <a:lnTo>
                    <a:pt x="2155" y="4896"/>
                  </a:lnTo>
                  <a:lnTo>
                    <a:pt x="2463" y="4784"/>
                  </a:lnTo>
                  <a:lnTo>
                    <a:pt x="2463" y="5008"/>
                  </a:lnTo>
                  <a:lnTo>
                    <a:pt x="2295" y="5092"/>
                  </a:lnTo>
                  <a:lnTo>
                    <a:pt x="2099" y="5176"/>
                  </a:lnTo>
                  <a:lnTo>
                    <a:pt x="1959" y="5288"/>
                  </a:lnTo>
                  <a:lnTo>
                    <a:pt x="1931" y="5372"/>
                  </a:lnTo>
                  <a:lnTo>
                    <a:pt x="1931" y="5428"/>
                  </a:lnTo>
                  <a:lnTo>
                    <a:pt x="1959" y="5456"/>
                  </a:lnTo>
                  <a:lnTo>
                    <a:pt x="2015" y="5484"/>
                  </a:lnTo>
                  <a:lnTo>
                    <a:pt x="2155" y="5428"/>
                  </a:lnTo>
                  <a:lnTo>
                    <a:pt x="2323" y="5344"/>
                  </a:lnTo>
                  <a:lnTo>
                    <a:pt x="2463" y="5232"/>
                  </a:lnTo>
                  <a:lnTo>
                    <a:pt x="2463" y="5400"/>
                  </a:lnTo>
                  <a:lnTo>
                    <a:pt x="2351" y="5484"/>
                  </a:lnTo>
                  <a:lnTo>
                    <a:pt x="2295" y="5708"/>
                  </a:lnTo>
                  <a:lnTo>
                    <a:pt x="2491" y="5959"/>
                  </a:lnTo>
                  <a:lnTo>
                    <a:pt x="2743" y="5736"/>
                  </a:lnTo>
                  <a:lnTo>
                    <a:pt x="2715" y="5484"/>
                  </a:lnTo>
                  <a:lnTo>
                    <a:pt x="2603" y="5428"/>
                  </a:lnTo>
                  <a:lnTo>
                    <a:pt x="2603" y="5260"/>
                  </a:lnTo>
                  <a:lnTo>
                    <a:pt x="2743" y="5372"/>
                  </a:lnTo>
                  <a:lnTo>
                    <a:pt x="2883" y="5484"/>
                  </a:lnTo>
                  <a:lnTo>
                    <a:pt x="3022" y="5512"/>
                  </a:lnTo>
                  <a:lnTo>
                    <a:pt x="3078" y="5512"/>
                  </a:lnTo>
                  <a:lnTo>
                    <a:pt x="3106" y="5484"/>
                  </a:lnTo>
                  <a:lnTo>
                    <a:pt x="3106" y="5400"/>
                  </a:lnTo>
                  <a:lnTo>
                    <a:pt x="3078" y="5344"/>
                  </a:lnTo>
                  <a:lnTo>
                    <a:pt x="2966" y="5232"/>
                  </a:lnTo>
                  <a:lnTo>
                    <a:pt x="2771" y="5120"/>
                  </a:lnTo>
                  <a:lnTo>
                    <a:pt x="2631" y="5036"/>
                  </a:lnTo>
                  <a:lnTo>
                    <a:pt x="2631" y="4784"/>
                  </a:lnTo>
                  <a:lnTo>
                    <a:pt x="2966" y="4924"/>
                  </a:lnTo>
                  <a:lnTo>
                    <a:pt x="3022" y="5064"/>
                  </a:lnTo>
                  <a:lnTo>
                    <a:pt x="3078" y="5176"/>
                  </a:lnTo>
                  <a:lnTo>
                    <a:pt x="3162" y="5176"/>
                  </a:lnTo>
                  <a:lnTo>
                    <a:pt x="3218" y="5148"/>
                  </a:lnTo>
                  <a:lnTo>
                    <a:pt x="3246" y="5120"/>
                  </a:lnTo>
                  <a:lnTo>
                    <a:pt x="3218" y="5008"/>
                  </a:lnTo>
                  <a:lnTo>
                    <a:pt x="3134" y="4896"/>
                  </a:lnTo>
                  <a:lnTo>
                    <a:pt x="3246" y="4812"/>
                  </a:lnTo>
                  <a:lnTo>
                    <a:pt x="3330" y="4729"/>
                  </a:lnTo>
                  <a:lnTo>
                    <a:pt x="3358" y="4701"/>
                  </a:lnTo>
                  <a:lnTo>
                    <a:pt x="3302" y="4645"/>
                  </a:lnTo>
                  <a:lnTo>
                    <a:pt x="3274" y="4645"/>
                  </a:lnTo>
                  <a:lnTo>
                    <a:pt x="3162" y="4673"/>
                  </a:lnTo>
                  <a:lnTo>
                    <a:pt x="3078" y="4729"/>
                  </a:lnTo>
                  <a:lnTo>
                    <a:pt x="3022" y="4756"/>
                  </a:lnTo>
                  <a:lnTo>
                    <a:pt x="2659" y="4561"/>
                  </a:lnTo>
                  <a:lnTo>
                    <a:pt x="2687" y="3609"/>
                  </a:lnTo>
                  <a:lnTo>
                    <a:pt x="2771" y="3553"/>
                  </a:lnTo>
                  <a:lnTo>
                    <a:pt x="3134" y="4197"/>
                  </a:lnTo>
                  <a:lnTo>
                    <a:pt x="3050" y="4337"/>
                  </a:lnTo>
                  <a:lnTo>
                    <a:pt x="3022" y="4393"/>
                  </a:lnTo>
                  <a:lnTo>
                    <a:pt x="3050" y="4449"/>
                  </a:lnTo>
                  <a:lnTo>
                    <a:pt x="3078" y="4477"/>
                  </a:lnTo>
                  <a:lnTo>
                    <a:pt x="3106" y="4449"/>
                  </a:lnTo>
                  <a:lnTo>
                    <a:pt x="3190" y="4393"/>
                  </a:lnTo>
                  <a:lnTo>
                    <a:pt x="3274" y="4281"/>
                  </a:lnTo>
                  <a:lnTo>
                    <a:pt x="3414" y="4281"/>
                  </a:lnTo>
                  <a:lnTo>
                    <a:pt x="3526" y="4253"/>
                  </a:lnTo>
                  <a:lnTo>
                    <a:pt x="3554" y="4225"/>
                  </a:lnTo>
                  <a:lnTo>
                    <a:pt x="3554" y="4197"/>
                  </a:lnTo>
                  <a:lnTo>
                    <a:pt x="3554" y="4169"/>
                  </a:lnTo>
                  <a:lnTo>
                    <a:pt x="3526" y="4141"/>
                  </a:lnTo>
                  <a:lnTo>
                    <a:pt x="3442" y="4113"/>
                  </a:lnTo>
                  <a:lnTo>
                    <a:pt x="3246" y="4113"/>
                  </a:lnTo>
                  <a:lnTo>
                    <a:pt x="2966" y="3470"/>
                  </a:lnTo>
                  <a:lnTo>
                    <a:pt x="3106" y="3386"/>
                  </a:lnTo>
                  <a:lnTo>
                    <a:pt x="3918" y="3917"/>
                  </a:lnTo>
                  <a:lnTo>
                    <a:pt x="3890" y="4309"/>
                  </a:lnTo>
                  <a:lnTo>
                    <a:pt x="3834" y="4337"/>
                  </a:lnTo>
                  <a:lnTo>
                    <a:pt x="3722" y="4365"/>
                  </a:lnTo>
                  <a:lnTo>
                    <a:pt x="3638" y="4421"/>
                  </a:lnTo>
                  <a:lnTo>
                    <a:pt x="3638" y="4477"/>
                  </a:lnTo>
                  <a:lnTo>
                    <a:pt x="3638" y="4533"/>
                  </a:lnTo>
                  <a:lnTo>
                    <a:pt x="3806" y="4533"/>
                  </a:lnTo>
                  <a:lnTo>
                    <a:pt x="3918" y="4477"/>
                  </a:lnTo>
                  <a:lnTo>
                    <a:pt x="3974" y="4617"/>
                  </a:lnTo>
                  <a:lnTo>
                    <a:pt x="4058" y="4673"/>
                  </a:lnTo>
                  <a:lnTo>
                    <a:pt x="4086" y="4701"/>
                  </a:lnTo>
                  <a:lnTo>
                    <a:pt x="4141" y="4673"/>
                  </a:lnTo>
                  <a:lnTo>
                    <a:pt x="4169" y="4645"/>
                  </a:lnTo>
                  <a:lnTo>
                    <a:pt x="4169" y="4589"/>
                  </a:lnTo>
                  <a:lnTo>
                    <a:pt x="4141" y="4477"/>
                  </a:lnTo>
                  <a:lnTo>
                    <a:pt x="4058" y="4365"/>
                  </a:lnTo>
                  <a:lnTo>
                    <a:pt x="4113" y="4029"/>
                  </a:lnTo>
                  <a:lnTo>
                    <a:pt x="4337" y="4141"/>
                  </a:lnTo>
                  <a:lnTo>
                    <a:pt x="4309" y="4337"/>
                  </a:lnTo>
                  <a:lnTo>
                    <a:pt x="4281" y="4533"/>
                  </a:lnTo>
                  <a:lnTo>
                    <a:pt x="4309" y="4729"/>
                  </a:lnTo>
                  <a:lnTo>
                    <a:pt x="4365" y="4784"/>
                  </a:lnTo>
                  <a:lnTo>
                    <a:pt x="4393" y="4812"/>
                  </a:lnTo>
                  <a:lnTo>
                    <a:pt x="4449" y="4812"/>
                  </a:lnTo>
                  <a:lnTo>
                    <a:pt x="4505" y="4756"/>
                  </a:lnTo>
                  <a:lnTo>
                    <a:pt x="4533" y="4617"/>
                  </a:lnTo>
                  <a:lnTo>
                    <a:pt x="4533" y="4449"/>
                  </a:lnTo>
                  <a:lnTo>
                    <a:pt x="4505" y="4281"/>
                  </a:lnTo>
                  <a:lnTo>
                    <a:pt x="4505" y="4281"/>
                  </a:lnTo>
                  <a:lnTo>
                    <a:pt x="4645" y="4365"/>
                  </a:lnTo>
                  <a:lnTo>
                    <a:pt x="4673" y="4477"/>
                  </a:lnTo>
                  <a:lnTo>
                    <a:pt x="4841" y="4645"/>
                  </a:lnTo>
                  <a:lnTo>
                    <a:pt x="5149" y="4589"/>
                  </a:lnTo>
                  <a:lnTo>
                    <a:pt x="5065" y="4281"/>
                  </a:lnTo>
                  <a:lnTo>
                    <a:pt x="4869" y="4169"/>
                  </a:lnTo>
                  <a:lnTo>
                    <a:pt x="4729" y="4225"/>
                  </a:lnTo>
                  <a:lnTo>
                    <a:pt x="4617" y="4141"/>
                  </a:lnTo>
                  <a:lnTo>
                    <a:pt x="4757" y="4085"/>
                  </a:lnTo>
                  <a:lnTo>
                    <a:pt x="4925" y="4001"/>
                  </a:lnTo>
                  <a:lnTo>
                    <a:pt x="5037" y="3917"/>
                  </a:lnTo>
                  <a:lnTo>
                    <a:pt x="5065" y="3861"/>
                  </a:lnTo>
                  <a:lnTo>
                    <a:pt x="5037" y="3833"/>
                  </a:lnTo>
                  <a:lnTo>
                    <a:pt x="4981" y="3777"/>
                  </a:lnTo>
                  <a:lnTo>
                    <a:pt x="4925" y="3777"/>
                  </a:lnTo>
                  <a:lnTo>
                    <a:pt x="4757" y="3833"/>
                  </a:lnTo>
                  <a:lnTo>
                    <a:pt x="4561" y="3917"/>
                  </a:lnTo>
                  <a:lnTo>
                    <a:pt x="4421" y="4029"/>
                  </a:lnTo>
                  <a:lnTo>
                    <a:pt x="4197" y="3889"/>
                  </a:lnTo>
                  <a:lnTo>
                    <a:pt x="4477" y="3665"/>
                  </a:lnTo>
                  <a:lnTo>
                    <a:pt x="4645" y="3693"/>
                  </a:lnTo>
                  <a:lnTo>
                    <a:pt x="4757" y="3693"/>
                  </a:lnTo>
                  <a:lnTo>
                    <a:pt x="4785" y="3665"/>
                  </a:lnTo>
                  <a:lnTo>
                    <a:pt x="4813" y="3609"/>
                  </a:lnTo>
                  <a:lnTo>
                    <a:pt x="4813" y="3553"/>
                  </a:lnTo>
                  <a:lnTo>
                    <a:pt x="4785" y="3526"/>
                  </a:lnTo>
                  <a:lnTo>
                    <a:pt x="4701" y="3498"/>
                  </a:lnTo>
                  <a:lnTo>
                    <a:pt x="4533" y="3498"/>
                  </a:lnTo>
                  <a:lnTo>
                    <a:pt x="4533" y="3358"/>
                  </a:lnTo>
                  <a:lnTo>
                    <a:pt x="4505" y="3274"/>
                  </a:lnTo>
                  <a:lnTo>
                    <a:pt x="4477" y="3218"/>
                  </a:lnTo>
                  <a:lnTo>
                    <a:pt x="4421" y="3246"/>
                  </a:lnTo>
                  <a:lnTo>
                    <a:pt x="4393" y="3274"/>
                  </a:lnTo>
                  <a:lnTo>
                    <a:pt x="4365" y="3386"/>
                  </a:lnTo>
                  <a:lnTo>
                    <a:pt x="4365" y="3498"/>
                  </a:lnTo>
                  <a:lnTo>
                    <a:pt x="4393" y="3526"/>
                  </a:lnTo>
                  <a:lnTo>
                    <a:pt x="4002" y="3749"/>
                  </a:lnTo>
                  <a:lnTo>
                    <a:pt x="3190" y="3218"/>
                  </a:lnTo>
                  <a:lnTo>
                    <a:pt x="3190" y="3134"/>
                  </a:lnTo>
                  <a:lnTo>
                    <a:pt x="3918" y="3134"/>
                  </a:lnTo>
                  <a:lnTo>
                    <a:pt x="3974" y="3302"/>
                  </a:lnTo>
                  <a:lnTo>
                    <a:pt x="4030" y="3358"/>
                  </a:lnTo>
                  <a:lnTo>
                    <a:pt x="4113" y="3358"/>
                  </a:lnTo>
                  <a:lnTo>
                    <a:pt x="4113" y="3302"/>
                  </a:lnTo>
                  <a:lnTo>
                    <a:pt x="4113" y="3218"/>
                  </a:lnTo>
                  <a:lnTo>
                    <a:pt x="4058" y="3078"/>
                  </a:lnTo>
                  <a:lnTo>
                    <a:pt x="4113" y="2938"/>
                  </a:lnTo>
                  <a:lnTo>
                    <a:pt x="4169" y="2854"/>
                  </a:lnTo>
                  <a:lnTo>
                    <a:pt x="4141" y="2798"/>
                  </a:lnTo>
                  <a:lnTo>
                    <a:pt x="4086" y="2770"/>
                  </a:lnTo>
                  <a:lnTo>
                    <a:pt x="4058" y="2798"/>
                  </a:lnTo>
                  <a:lnTo>
                    <a:pt x="4002" y="2854"/>
                  </a:lnTo>
                  <a:lnTo>
                    <a:pt x="3918" y="3022"/>
                  </a:lnTo>
                  <a:lnTo>
                    <a:pt x="3190" y="2910"/>
                  </a:lnTo>
                  <a:lnTo>
                    <a:pt x="3190" y="2770"/>
                  </a:lnTo>
                  <a:lnTo>
                    <a:pt x="4058" y="2323"/>
                  </a:lnTo>
                  <a:lnTo>
                    <a:pt x="4421" y="2574"/>
                  </a:lnTo>
                  <a:lnTo>
                    <a:pt x="4421" y="2630"/>
                  </a:lnTo>
                  <a:lnTo>
                    <a:pt x="4393" y="2714"/>
                  </a:lnTo>
                  <a:lnTo>
                    <a:pt x="4393" y="2826"/>
                  </a:lnTo>
                  <a:lnTo>
                    <a:pt x="4449" y="2882"/>
                  </a:lnTo>
                  <a:lnTo>
                    <a:pt x="4505" y="2882"/>
                  </a:lnTo>
                  <a:lnTo>
                    <a:pt x="4533" y="2854"/>
                  </a:lnTo>
                  <a:lnTo>
                    <a:pt x="4561" y="2742"/>
                  </a:lnTo>
                  <a:lnTo>
                    <a:pt x="4589" y="2630"/>
                  </a:lnTo>
                  <a:lnTo>
                    <a:pt x="4729" y="2630"/>
                  </a:lnTo>
                  <a:lnTo>
                    <a:pt x="4813" y="2602"/>
                  </a:lnTo>
                  <a:lnTo>
                    <a:pt x="4869" y="2574"/>
                  </a:lnTo>
                  <a:lnTo>
                    <a:pt x="4869" y="2518"/>
                  </a:lnTo>
                  <a:lnTo>
                    <a:pt x="4841" y="2490"/>
                  </a:lnTo>
                  <a:lnTo>
                    <a:pt x="4813" y="2462"/>
                  </a:lnTo>
                  <a:lnTo>
                    <a:pt x="4701" y="2434"/>
                  </a:lnTo>
                  <a:lnTo>
                    <a:pt x="4533" y="2462"/>
                  </a:lnTo>
                  <a:lnTo>
                    <a:pt x="4281" y="2211"/>
                  </a:lnTo>
                  <a:lnTo>
                    <a:pt x="4505" y="2099"/>
                  </a:lnTo>
                  <a:lnTo>
                    <a:pt x="4645" y="2211"/>
                  </a:lnTo>
                  <a:lnTo>
                    <a:pt x="4813" y="2295"/>
                  </a:lnTo>
                  <a:lnTo>
                    <a:pt x="4981" y="2378"/>
                  </a:lnTo>
                  <a:lnTo>
                    <a:pt x="5037" y="2378"/>
                  </a:lnTo>
                  <a:lnTo>
                    <a:pt x="5093" y="2351"/>
                  </a:lnTo>
                  <a:lnTo>
                    <a:pt x="5121" y="2295"/>
                  </a:lnTo>
                  <a:lnTo>
                    <a:pt x="5121" y="2239"/>
                  </a:lnTo>
                  <a:lnTo>
                    <a:pt x="5009" y="2127"/>
                  </a:lnTo>
                  <a:lnTo>
                    <a:pt x="4841" y="2043"/>
                  </a:lnTo>
                  <a:lnTo>
                    <a:pt x="4701" y="1987"/>
                  </a:lnTo>
                  <a:lnTo>
                    <a:pt x="4841" y="1903"/>
                  </a:lnTo>
                  <a:lnTo>
                    <a:pt x="4953" y="1959"/>
                  </a:lnTo>
                  <a:lnTo>
                    <a:pt x="5177" y="1903"/>
                  </a:lnTo>
                  <a:lnTo>
                    <a:pt x="5288" y="1595"/>
                  </a:lnTo>
                  <a:lnTo>
                    <a:pt x="4953" y="1511"/>
                  </a:lnTo>
                  <a:lnTo>
                    <a:pt x="4785" y="1651"/>
                  </a:lnTo>
                  <a:lnTo>
                    <a:pt x="4757" y="1763"/>
                  </a:lnTo>
                  <a:lnTo>
                    <a:pt x="4617" y="1847"/>
                  </a:lnTo>
                  <a:lnTo>
                    <a:pt x="4645" y="1679"/>
                  </a:lnTo>
                  <a:lnTo>
                    <a:pt x="4673" y="1511"/>
                  </a:lnTo>
                  <a:lnTo>
                    <a:pt x="4645" y="1343"/>
                  </a:lnTo>
                  <a:lnTo>
                    <a:pt x="4617" y="1315"/>
                  </a:lnTo>
                  <a:lnTo>
                    <a:pt x="4561" y="1287"/>
                  </a:lnTo>
                  <a:lnTo>
                    <a:pt x="4505" y="1315"/>
                  </a:lnTo>
                  <a:lnTo>
                    <a:pt x="4449" y="1371"/>
                  </a:lnTo>
                  <a:lnTo>
                    <a:pt x="4421" y="1567"/>
                  </a:lnTo>
                  <a:lnTo>
                    <a:pt x="4421" y="1763"/>
                  </a:lnTo>
                  <a:lnTo>
                    <a:pt x="4421" y="1959"/>
                  </a:lnTo>
                  <a:lnTo>
                    <a:pt x="4197" y="2043"/>
                  </a:lnTo>
                  <a:lnTo>
                    <a:pt x="4169" y="1707"/>
                  </a:lnTo>
                  <a:lnTo>
                    <a:pt x="4253" y="1595"/>
                  </a:lnTo>
                  <a:lnTo>
                    <a:pt x="4309" y="1511"/>
                  </a:lnTo>
                  <a:lnTo>
                    <a:pt x="4309" y="1455"/>
                  </a:lnTo>
                  <a:lnTo>
                    <a:pt x="4281" y="1427"/>
                  </a:lnTo>
                  <a:lnTo>
                    <a:pt x="4225" y="1399"/>
                  </a:lnTo>
                  <a:lnTo>
                    <a:pt x="4197" y="1399"/>
                  </a:lnTo>
                  <a:lnTo>
                    <a:pt x="4113" y="1455"/>
                  </a:lnTo>
                  <a:lnTo>
                    <a:pt x="4058" y="1595"/>
                  </a:lnTo>
                  <a:lnTo>
                    <a:pt x="3918" y="1539"/>
                  </a:lnTo>
                  <a:lnTo>
                    <a:pt x="3834" y="1511"/>
                  </a:lnTo>
                  <a:lnTo>
                    <a:pt x="3778" y="1511"/>
                  </a:lnTo>
                  <a:lnTo>
                    <a:pt x="3750" y="1567"/>
                  </a:lnTo>
                  <a:lnTo>
                    <a:pt x="3778" y="1623"/>
                  </a:lnTo>
                  <a:lnTo>
                    <a:pt x="3862" y="1679"/>
                  </a:lnTo>
                  <a:lnTo>
                    <a:pt x="3946" y="1735"/>
                  </a:lnTo>
                  <a:lnTo>
                    <a:pt x="4002" y="1735"/>
                  </a:lnTo>
                  <a:lnTo>
                    <a:pt x="4002" y="2155"/>
                  </a:lnTo>
                  <a:lnTo>
                    <a:pt x="3106" y="2630"/>
                  </a:lnTo>
                  <a:lnTo>
                    <a:pt x="2994" y="2546"/>
                  </a:lnTo>
                  <a:lnTo>
                    <a:pt x="3358" y="1875"/>
                  </a:lnTo>
                  <a:lnTo>
                    <a:pt x="3526" y="1903"/>
                  </a:lnTo>
                  <a:lnTo>
                    <a:pt x="3582" y="1875"/>
                  </a:lnTo>
                  <a:lnTo>
                    <a:pt x="3638" y="1819"/>
                  </a:lnTo>
                  <a:lnTo>
                    <a:pt x="3610" y="1791"/>
                  </a:lnTo>
                  <a:lnTo>
                    <a:pt x="3582" y="1763"/>
                  </a:lnTo>
                  <a:lnTo>
                    <a:pt x="3498" y="1735"/>
                  </a:lnTo>
                  <a:lnTo>
                    <a:pt x="3358" y="1735"/>
                  </a:lnTo>
                  <a:lnTo>
                    <a:pt x="3274" y="1595"/>
                  </a:lnTo>
                  <a:lnTo>
                    <a:pt x="3190" y="1539"/>
                  </a:lnTo>
                  <a:lnTo>
                    <a:pt x="3162" y="1511"/>
                  </a:lnTo>
                  <a:lnTo>
                    <a:pt x="3134" y="1539"/>
                  </a:lnTo>
                  <a:lnTo>
                    <a:pt x="3106" y="1567"/>
                  </a:lnTo>
                  <a:lnTo>
                    <a:pt x="3106" y="1595"/>
                  </a:lnTo>
                  <a:lnTo>
                    <a:pt x="3134" y="1679"/>
                  </a:lnTo>
                  <a:lnTo>
                    <a:pt x="3218" y="1819"/>
                  </a:lnTo>
                  <a:lnTo>
                    <a:pt x="2799" y="2406"/>
                  </a:lnTo>
                  <a:lnTo>
                    <a:pt x="2743" y="2378"/>
                  </a:lnTo>
                  <a:lnTo>
                    <a:pt x="2771" y="1399"/>
                  </a:lnTo>
                  <a:lnTo>
                    <a:pt x="3190" y="1231"/>
                  </a:lnTo>
                  <a:lnTo>
                    <a:pt x="3218" y="1259"/>
                  </a:lnTo>
                  <a:lnTo>
                    <a:pt x="3302" y="1343"/>
                  </a:lnTo>
                  <a:lnTo>
                    <a:pt x="3386" y="1371"/>
                  </a:lnTo>
                  <a:lnTo>
                    <a:pt x="3442" y="1371"/>
                  </a:lnTo>
                  <a:lnTo>
                    <a:pt x="3498" y="1315"/>
                  </a:lnTo>
                  <a:lnTo>
                    <a:pt x="3470" y="1287"/>
                  </a:lnTo>
                  <a:lnTo>
                    <a:pt x="3414" y="1203"/>
                  </a:lnTo>
                  <a:lnTo>
                    <a:pt x="3302" y="1120"/>
                  </a:lnTo>
                  <a:lnTo>
                    <a:pt x="3386" y="1008"/>
                  </a:lnTo>
                  <a:lnTo>
                    <a:pt x="3414" y="896"/>
                  </a:lnTo>
                  <a:lnTo>
                    <a:pt x="3414" y="868"/>
                  </a:lnTo>
                  <a:lnTo>
                    <a:pt x="3358" y="812"/>
                  </a:lnTo>
                  <a:lnTo>
                    <a:pt x="3302" y="812"/>
                  </a:lnTo>
                  <a:lnTo>
                    <a:pt x="3274" y="840"/>
                  </a:lnTo>
                  <a:lnTo>
                    <a:pt x="3190" y="924"/>
                  </a:lnTo>
                  <a:lnTo>
                    <a:pt x="3134" y="1064"/>
                  </a:lnTo>
                  <a:lnTo>
                    <a:pt x="2799" y="1176"/>
                  </a:lnTo>
                  <a:lnTo>
                    <a:pt x="2799" y="924"/>
                  </a:lnTo>
                  <a:lnTo>
                    <a:pt x="2966" y="868"/>
                  </a:lnTo>
                  <a:lnTo>
                    <a:pt x="3162" y="756"/>
                  </a:lnTo>
                  <a:lnTo>
                    <a:pt x="3302" y="644"/>
                  </a:lnTo>
                  <a:lnTo>
                    <a:pt x="3330" y="588"/>
                  </a:lnTo>
                  <a:lnTo>
                    <a:pt x="3330" y="532"/>
                  </a:lnTo>
                  <a:lnTo>
                    <a:pt x="3302" y="476"/>
                  </a:lnTo>
                  <a:lnTo>
                    <a:pt x="3246" y="476"/>
                  </a:lnTo>
                  <a:lnTo>
                    <a:pt x="3106" y="504"/>
                  </a:lnTo>
                  <a:lnTo>
                    <a:pt x="2938" y="616"/>
                  </a:lnTo>
                  <a:lnTo>
                    <a:pt x="2799" y="700"/>
                  </a:lnTo>
                  <a:lnTo>
                    <a:pt x="2799" y="532"/>
                  </a:lnTo>
                  <a:lnTo>
                    <a:pt x="2910" y="476"/>
                  </a:lnTo>
                  <a:lnTo>
                    <a:pt x="2966" y="252"/>
                  </a:lnTo>
                  <a:lnTo>
                    <a:pt x="2771"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0"/>
            <p:cNvSpPr/>
            <p:nvPr/>
          </p:nvSpPr>
          <p:spPr>
            <a:xfrm>
              <a:off x="3580072" y="3547853"/>
              <a:ext cx="273155" cy="243238"/>
            </a:xfrm>
            <a:custGeom>
              <a:rect b="b" l="l" r="r" t="t"/>
              <a:pathLst>
                <a:path extrusionOk="0" h="3862" w="4337">
                  <a:moveTo>
                    <a:pt x="2099" y="1623"/>
                  </a:moveTo>
                  <a:lnTo>
                    <a:pt x="2043" y="1763"/>
                  </a:lnTo>
                  <a:lnTo>
                    <a:pt x="1903" y="1735"/>
                  </a:lnTo>
                  <a:lnTo>
                    <a:pt x="1987" y="1623"/>
                  </a:lnTo>
                  <a:close/>
                  <a:moveTo>
                    <a:pt x="2323" y="1623"/>
                  </a:moveTo>
                  <a:lnTo>
                    <a:pt x="2379" y="1763"/>
                  </a:lnTo>
                  <a:lnTo>
                    <a:pt x="2211" y="1763"/>
                  </a:lnTo>
                  <a:lnTo>
                    <a:pt x="2183" y="1623"/>
                  </a:lnTo>
                  <a:close/>
                  <a:moveTo>
                    <a:pt x="1875" y="1791"/>
                  </a:moveTo>
                  <a:lnTo>
                    <a:pt x="1959" y="1903"/>
                  </a:lnTo>
                  <a:lnTo>
                    <a:pt x="1847" y="2015"/>
                  </a:lnTo>
                  <a:lnTo>
                    <a:pt x="1791" y="1903"/>
                  </a:lnTo>
                  <a:lnTo>
                    <a:pt x="1875" y="1791"/>
                  </a:lnTo>
                  <a:close/>
                  <a:moveTo>
                    <a:pt x="2407" y="1791"/>
                  </a:moveTo>
                  <a:lnTo>
                    <a:pt x="2463" y="1931"/>
                  </a:lnTo>
                  <a:lnTo>
                    <a:pt x="2407" y="2043"/>
                  </a:lnTo>
                  <a:lnTo>
                    <a:pt x="2295" y="1903"/>
                  </a:lnTo>
                  <a:lnTo>
                    <a:pt x="2407" y="1791"/>
                  </a:lnTo>
                  <a:close/>
                  <a:moveTo>
                    <a:pt x="2043" y="2043"/>
                  </a:moveTo>
                  <a:lnTo>
                    <a:pt x="2099" y="2211"/>
                  </a:lnTo>
                  <a:lnTo>
                    <a:pt x="1959" y="2211"/>
                  </a:lnTo>
                  <a:lnTo>
                    <a:pt x="1875" y="2071"/>
                  </a:lnTo>
                  <a:lnTo>
                    <a:pt x="2043" y="2043"/>
                  </a:lnTo>
                  <a:close/>
                  <a:moveTo>
                    <a:pt x="2211" y="2071"/>
                  </a:moveTo>
                  <a:lnTo>
                    <a:pt x="2379" y="2099"/>
                  </a:lnTo>
                  <a:lnTo>
                    <a:pt x="2295" y="2211"/>
                  </a:lnTo>
                  <a:lnTo>
                    <a:pt x="2127" y="2211"/>
                  </a:lnTo>
                  <a:lnTo>
                    <a:pt x="2211" y="2071"/>
                  </a:lnTo>
                  <a:close/>
                  <a:moveTo>
                    <a:pt x="1148" y="1"/>
                  </a:moveTo>
                  <a:lnTo>
                    <a:pt x="1092" y="224"/>
                  </a:lnTo>
                  <a:lnTo>
                    <a:pt x="1204" y="364"/>
                  </a:lnTo>
                  <a:lnTo>
                    <a:pt x="1288" y="392"/>
                  </a:lnTo>
                  <a:lnTo>
                    <a:pt x="1344" y="476"/>
                  </a:lnTo>
                  <a:lnTo>
                    <a:pt x="1232" y="448"/>
                  </a:lnTo>
                  <a:lnTo>
                    <a:pt x="1092" y="448"/>
                  </a:lnTo>
                  <a:lnTo>
                    <a:pt x="980" y="476"/>
                  </a:lnTo>
                  <a:lnTo>
                    <a:pt x="952" y="476"/>
                  </a:lnTo>
                  <a:lnTo>
                    <a:pt x="952" y="532"/>
                  </a:lnTo>
                  <a:lnTo>
                    <a:pt x="952" y="560"/>
                  </a:lnTo>
                  <a:lnTo>
                    <a:pt x="1008" y="588"/>
                  </a:lnTo>
                  <a:lnTo>
                    <a:pt x="1148" y="616"/>
                  </a:lnTo>
                  <a:lnTo>
                    <a:pt x="1427" y="616"/>
                  </a:lnTo>
                  <a:lnTo>
                    <a:pt x="1483" y="784"/>
                  </a:lnTo>
                  <a:lnTo>
                    <a:pt x="1260" y="812"/>
                  </a:lnTo>
                  <a:lnTo>
                    <a:pt x="1176" y="728"/>
                  </a:lnTo>
                  <a:lnTo>
                    <a:pt x="1092" y="700"/>
                  </a:lnTo>
                  <a:lnTo>
                    <a:pt x="1064" y="700"/>
                  </a:lnTo>
                  <a:lnTo>
                    <a:pt x="1036" y="728"/>
                  </a:lnTo>
                  <a:lnTo>
                    <a:pt x="1008" y="756"/>
                  </a:lnTo>
                  <a:lnTo>
                    <a:pt x="1008" y="784"/>
                  </a:lnTo>
                  <a:lnTo>
                    <a:pt x="1064" y="840"/>
                  </a:lnTo>
                  <a:lnTo>
                    <a:pt x="1148" y="896"/>
                  </a:lnTo>
                  <a:lnTo>
                    <a:pt x="1120" y="980"/>
                  </a:lnTo>
                  <a:lnTo>
                    <a:pt x="1092" y="1064"/>
                  </a:lnTo>
                  <a:lnTo>
                    <a:pt x="1092" y="1092"/>
                  </a:lnTo>
                  <a:lnTo>
                    <a:pt x="1148" y="1120"/>
                  </a:lnTo>
                  <a:lnTo>
                    <a:pt x="1176" y="1092"/>
                  </a:lnTo>
                  <a:lnTo>
                    <a:pt x="1232" y="1036"/>
                  </a:lnTo>
                  <a:lnTo>
                    <a:pt x="1260" y="924"/>
                  </a:lnTo>
                  <a:lnTo>
                    <a:pt x="1567" y="924"/>
                  </a:lnTo>
                  <a:lnTo>
                    <a:pt x="1875" y="1539"/>
                  </a:lnTo>
                  <a:lnTo>
                    <a:pt x="1819" y="1595"/>
                  </a:lnTo>
                  <a:lnTo>
                    <a:pt x="1372" y="1315"/>
                  </a:lnTo>
                  <a:lnTo>
                    <a:pt x="1372" y="1204"/>
                  </a:lnTo>
                  <a:lnTo>
                    <a:pt x="1372" y="1148"/>
                  </a:lnTo>
                  <a:lnTo>
                    <a:pt x="1344" y="1120"/>
                  </a:lnTo>
                  <a:lnTo>
                    <a:pt x="1316" y="1120"/>
                  </a:lnTo>
                  <a:lnTo>
                    <a:pt x="1288" y="1148"/>
                  </a:lnTo>
                  <a:lnTo>
                    <a:pt x="1260" y="1204"/>
                  </a:lnTo>
                  <a:lnTo>
                    <a:pt x="1260" y="1315"/>
                  </a:lnTo>
                  <a:lnTo>
                    <a:pt x="1148" y="1371"/>
                  </a:lnTo>
                  <a:lnTo>
                    <a:pt x="1092" y="1427"/>
                  </a:lnTo>
                  <a:lnTo>
                    <a:pt x="1092" y="1455"/>
                  </a:lnTo>
                  <a:lnTo>
                    <a:pt x="1148" y="1483"/>
                  </a:lnTo>
                  <a:lnTo>
                    <a:pt x="1204" y="1483"/>
                  </a:lnTo>
                  <a:lnTo>
                    <a:pt x="1316" y="1399"/>
                  </a:lnTo>
                  <a:lnTo>
                    <a:pt x="1735" y="1735"/>
                  </a:lnTo>
                  <a:lnTo>
                    <a:pt x="1679" y="1819"/>
                  </a:lnTo>
                  <a:lnTo>
                    <a:pt x="1008" y="1791"/>
                  </a:lnTo>
                  <a:lnTo>
                    <a:pt x="896" y="1539"/>
                  </a:lnTo>
                  <a:lnTo>
                    <a:pt x="980" y="1455"/>
                  </a:lnTo>
                  <a:lnTo>
                    <a:pt x="1008" y="1371"/>
                  </a:lnTo>
                  <a:lnTo>
                    <a:pt x="1008" y="1343"/>
                  </a:lnTo>
                  <a:lnTo>
                    <a:pt x="980" y="1315"/>
                  </a:lnTo>
                  <a:lnTo>
                    <a:pt x="924" y="1315"/>
                  </a:lnTo>
                  <a:lnTo>
                    <a:pt x="868" y="1371"/>
                  </a:lnTo>
                  <a:lnTo>
                    <a:pt x="812" y="1427"/>
                  </a:lnTo>
                  <a:lnTo>
                    <a:pt x="728" y="1371"/>
                  </a:lnTo>
                  <a:lnTo>
                    <a:pt x="644" y="1343"/>
                  </a:lnTo>
                  <a:lnTo>
                    <a:pt x="616" y="1371"/>
                  </a:lnTo>
                  <a:lnTo>
                    <a:pt x="588" y="1399"/>
                  </a:lnTo>
                  <a:lnTo>
                    <a:pt x="588" y="1427"/>
                  </a:lnTo>
                  <a:lnTo>
                    <a:pt x="616" y="1455"/>
                  </a:lnTo>
                  <a:lnTo>
                    <a:pt x="672" y="1511"/>
                  </a:lnTo>
                  <a:lnTo>
                    <a:pt x="784" y="1567"/>
                  </a:lnTo>
                  <a:lnTo>
                    <a:pt x="840" y="1791"/>
                  </a:lnTo>
                  <a:lnTo>
                    <a:pt x="672" y="1791"/>
                  </a:lnTo>
                  <a:lnTo>
                    <a:pt x="560" y="1539"/>
                  </a:lnTo>
                  <a:lnTo>
                    <a:pt x="476" y="1427"/>
                  </a:lnTo>
                  <a:lnTo>
                    <a:pt x="420" y="1399"/>
                  </a:lnTo>
                  <a:lnTo>
                    <a:pt x="392" y="1399"/>
                  </a:lnTo>
                  <a:lnTo>
                    <a:pt x="364" y="1427"/>
                  </a:lnTo>
                  <a:lnTo>
                    <a:pt x="336" y="1455"/>
                  </a:lnTo>
                  <a:lnTo>
                    <a:pt x="364" y="1567"/>
                  </a:lnTo>
                  <a:lnTo>
                    <a:pt x="448" y="1679"/>
                  </a:lnTo>
                  <a:lnTo>
                    <a:pt x="504" y="1791"/>
                  </a:lnTo>
                  <a:lnTo>
                    <a:pt x="392" y="1791"/>
                  </a:lnTo>
                  <a:lnTo>
                    <a:pt x="336" y="1707"/>
                  </a:lnTo>
                  <a:lnTo>
                    <a:pt x="169" y="1651"/>
                  </a:lnTo>
                  <a:lnTo>
                    <a:pt x="1" y="1819"/>
                  </a:lnTo>
                  <a:lnTo>
                    <a:pt x="169" y="1987"/>
                  </a:lnTo>
                  <a:lnTo>
                    <a:pt x="336" y="1959"/>
                  </a:lnTo>
                  <a:lnTo>
                    <a:pt x="392" y="1875"/>
                  </a:lnTo>
                  <a:lnTo>
                    <a:pt x="504" y="1903"/>
                  </a:lnTo>
                  <a:lnTo>
                    <a:pt x="420" y="1987"/>
                  </a:lnTo>
                  <a:lnTo>
                    <a:pt x="336" y="2099"/>
                  </a:lnTo>
                  <a:lnTo>
                    <a:pt x="308" y="2183"/>
                  </a:lnTo>
                  <a:lnTo>
                    <a:pt x="308" y="2239"/>
                  </a:lnTo>
                  <a:lnTo>
                    <a:pt x="336" y="2267"/>
                  </a:lnTo>
                  <a:lnTo>
                    <a:pt x="392" y="2267"/>
                  </a:lnTo>
                  <a:lnTo>
                    <a:pt x="448" y="2239"/>
                  </a:lnTo>
                  <a:lnTo>
                    <a:pt x="532" y="2155"/>
                  </a:lnTo>
                  <a:lnTo>
                    <a:pt x="672" y="1903"/>
                  </a:lnTo>
                  <a:lnTo>
                    <a:pt x="840" y="1903"/>
                  </a:lnTo>
                  <a:lnTo>
                    <a:pt x="756" y="2155"/>
                  </a:lnTo>
                  <a:lnTo>
                    <a:pt x="644" y="2183"/>
                  </a:lnTo>
                  <a:lnTo>
                    <a:pt x="560" y="2239"/>
                  </a:lnTo>
                  <a:lnTo>
                    <a:pt x="560" y="2267"/>
                  </a:lnTo>
                  <a:lnTo>
                    <a:pt x="560" y="2295"/>
                  </a:lnTo>
                  <a:lnTo>
                    <a:pt x="588" y="2323"/>
                  </a:lnTo>
                  <a:lnTo>
                    <a:pt x="616" y="2351"/>
                  </a:lnTo>
                  <a:lnTo>
                    <a:pt x="672" y="2323"/>
                  </a:lnTo>
                  <a:lnTo>
                    <a:pt x="784" y="2295"/>
                  </a:lnTo>
                  <a:lnTo>
                    <a:pt x="840" y="2351"/>
                  </a:lnTo>
                  <a:lnTo>
                    <a:pt x="868" y="2407"/>
                  </a:lnTo>
                  <a:lnTo>
                    <a:pt x="924" y="2435"/>
                  </a:lnTo>
                  <a:lnTo>
                    <a:pt x="952" y="2407"/>
                  </a:lnTo>
                  <a:lnTo>
                    <a:pt x="952" y="2379"/>
                  </a:lnTo>
                  <a:lnTo>
                    <a:pt x="924" y="2295"/>
                  </a:lnTo>
                  <a:lnTo>
                    <a:pt x="868" y="2211"/>
                  </a:lnTo>
                  <a:lnTo>
                    <a:pt x="1008" y="1931"/>
                  </a:lnTo>
                  <a:lnTo>
                    <a:pt x="1679" y="1959"/>
                  </a:lnTo>
                  <a:lnTo>
                    <a:pt x="1707" y="2043"/>
                  </a:lnTo>
                  <a:lnTo>
                    <a:pt x="1260" y="2323"/>
                  </a:lnTo>
                  <a:lnTo>
                    <a:pt x="1148" y="2239"/>
                  </a:lnTo>
                  <a:lnTo>
                    <a:pt x="1120" y="2239"/>
                  </a:lnTo>
                  <a:lnTo>
                    <a:pt x="1064" y="2267"/>
                  </a:lnTo>
                  <a:lnTo>
                    <a:pt x="1064" y="2295"/>
                  </a:lnTo>
                  <a:lnTo>
                    <a:pt x="1120" y="2351"/>
                  </a:lnTo>
                  <a:lnTo>
                    <a:pt x="1204" y="2407"/>
                  </a:lnTo>
                  <a:lnTo>
                    <a:pt x="1204" y="2518"/>
                  </a:lnTo>
                  <a:lnTo>
                    <a:pt x="1232" y="2602"/>
                  </a:lnTo>
                  <a:lnTo>
                    <a:pt x="1232" y="2630"/>
                  </a:lnTo>
                  <a:lnTo>
                    <a:pt x="1260" y="2630"/>
                  </a:lnTo>
                  <a:lnTo>
                    <a:pt x="1316" y="2602"/>
                  </a:lnTo>
                  <a:lnTo>
                    <a:pt x="1316" y="2518"/>
                  </a:lnTo>
                  <a:lnTo>
                    <a:pt x="1316" y="2407"/>
                  </a:lnTo>
                  <a:lnTo>
                    <a:pt x="1791" y="2183"/>
                  </a:lnTo>
                  <a:lnTo>
                    <a:pt x="1847" y="2295"/>
                  </a:lnTo>
                  <a:lnTo>
                    <a:pt x="1483" y="2854"/>
                  </a:lnTo>
                  <a:lnTo>
                    <a:pt x="1176" y="2826"/>
                  </a:lnTo>
                  <a:lnTo>
                    <a:pt x="1148" y="2714"/>
                  </a:lnTo>
                  <a:lnTo>
                    <a:pt x="1092" y="2658"/>
                  </a:lnTo>
                  <a:lnTo>
                    <a:pt x="1064" y="2630"/>
                  </a:lnTo>
                  <a:lnTo>
                    <a:pt x="1036" y="2658"/>
                  </a:lnTo>
                  <a:lnTo>
                    <a:pt x="1008" y="2686"/>
                  </a:lnTo>
                  <a:lnTo>
                    <a:pt x="1036" y="2742"/>
                  </a:lnTo>
                  <a:lnTo>
                    <a:pt x="1064" y="2854"/>
                  </a:lnTo>
                  <a:lnTo>
                    <a:pt x="980" y="2882"/>
                  </a:lnTo>
                  <a:lnTo>
                    <a:pt x="924" y="2938"/>
                  </a:lnTo>
                  <a:lnTo>
                    <a:pt x="924" y="2966"/>
                  </a:lnTo>
                  <a:lnTo>
                    <a:pt x="924" y="3022"/>
                  </a:lnTo>
                  <a:lnTo>
                    <a:pt x="952" y="3022"/>
                  </a:lnTo>
                  <a:lnTo>
                    <a:pt x="980" y="3050"/>
                  </a:lnTo>
                  <a:lnTo>
                    <a:pt x="1064" y="3022"/>
                  </a:lnTo>
                  <a:lnTo>
                    <a:pt x="1148" y="2938"/>
                  </a:lnTo>
                  <a:lnTo>
                    <a:pt x="1399" y="2994"/>
                  </a:lnTo>
                  <a:lnTo>
                    <a:pt x="1316" y="3134"/>
                  </a:lnTo>
                  <a:lnTo>
                    <a:pt x="1008" y="3106"/>
                  </a:lnTo>
                  <a:lnTo>
                    <a:pt x="896" y="3134"/>
                  </a:lnTo>
                  <a:lnTo>
                    <a:pt x="840" y="3162"/>
                  </a:lnTo>
                  <a:lnTo>
                    <a:pt x="812" y="3190"/>
                  </a:lnTo>
                  <a:lnTo>
                    <a:pt x="840" y="3246"/>
                  </a:lnTo>
                  <a:lnTo>
                    <a:pt x="868" y="3274"/>
                  </a:lnTo>
                  <a:lnTo>
                    <a:pt x="952" y="3302"/>
                  </a:lnTo>
                  <a:lnTo>
                    <a:pt x="1092" y="3302"/>
                  </a:lnTo>
                  <a:lnTo>
                    <a:pt x="1204" y="3274"/>
                  </a:lnTo>
                  <a:lnTo>
                    <a:pt x="1148" y="3386"/>
                  </a:lnTo>
                  <a:lnTo>
                    <a:pt x="1064" y="3386"/>
                  </a:lnTo>
                  <a:lnTo>
                    <a:pt x="952" y="3498"/>
                  </a:lnTo>
                  <a:lnTo>
                    <a:pt x="980" y="3749"/>
                  </a:lnTo>
                  <a:lnTo>
                    <a:pt x="1204" y="3693"/>
                  </a:lnTo>
                  <a:lnTo>
                    <a:pt x="1288" y="3526"/>
                  </a:lnTo>
                  <a:lnTo>
                    <a:pt x="1260" y="3442"/>
                  </a:lnTo>
                  <a:lnTo>
                    <a:pt x="1316" y="3358"/>
                  </a:lnTo>
                  <a:lnTo>
                    <a:pt x="1344" y="3470"/>
                  </a:lnTo>
                  <a:lnTo>
                    <a:pt x="1399" y="3582"/>
                  </a:lnTo>
                  <a:lnTo>
                    <a:pt x="1483" y="3665"/>
                  </a:lnTo>
                  <a:lnTo>
                    <a:pt x="1539" y="3665"/>
                  </a:lnTo>
                  <a:lnTo>
                    <a:pt x="1567" y="3638"/>
                  </a:lnTo>
                  <a:lnTo>
                    <a:pt x="1567" y="3582"/>
                  </a:lnTo>
                  <a:lnTo>
                    <a:pt x="1539" y="3442"/>
                  </a:lnTo>
                  <a:lnTo>
                    <a:pt x="1399" y="3218"/>
                  </a:lnTo>
                  <a:lnTo>
                    <a:pt x="1483" y="3050"/>
                  </a:lnTo>
                  <a:lnTo>
                    <a:pt x="1651" y="3274"/>
                  </a:lnTo>
                  <a:lnTo>
                    <a:pt x="1623" y="3386"/>
                  </a:lnTo>
                  <a:lnTo>
                    <a:pt x="1651" y="3442"/>
                  </a:lnTo>
                  <a:lnTo>
                    <a:pt x="1651" y="3498"/>
                  </a:lnTo>
                  <a:lnTo>
                    <a:pt x="1735" y="3498"/>
                  </a:lnTo>
                  <a:lnTo>
                    <a:pt x="1763" y="3470"/>
                  </a:lnTo>
                  <a:lnTo>
                    <a:pt x="1791" y="3414"/>
                  </a:lnTo>
                  <a:lnTo>
                    <a:pt x="1791" y="3302"/>
                  </a:lnTo>
                  <a:lnTo>
                    <a:pt x="1875" y="3302"/>
                  </a:lnTo>
                  <a:lnTo>
                    <a:pt x="1931" y="3274"/>
                  </a:lnTo>
                  <a:lnTo>
                    <a:pt x="1987" y="3246"/>
                  </a:lnTo>
                  <a:lnTo>
                    <a:pt x="1959" y="3218"/>
                  </a:lnTo>
                  <a:lnTo>
                    <a:pt x="1931" y="3190"/>
                  </a:lnTo>
                  <a:lnTo>
                    <a:pt x="1875" y="3162"/>
                  </a:lnTo>
                  <a:lnTo>
                    <a:pt x="1763" y="3190"/>
                  </a:lnTo>
                  <a:lnTo>
                    <a:pt x="1595" y="2910"/>
                  </a:lnTo>
                  <a:lnTo>
                    <a:pt x="1959" y="2323"/>
                  </a:lnTo>
                  <a:lnTo>
                    <a:pt x="2015" y="2351"/>
                  </a:lnTo>
                  <a:lnTo>
                    <a:pt x="2043" y="2854"/>
                  </a:lnTo>
                  <a:lnTo>
                    <a:pt x="1931" y="2910"/>
                  </a:lnTo>
                  <a:lnTo>
                    <a:pt x="1875" y="2938"/>
                  </a:lnTo>
                  <a:lnTo>
                    <a:pt x="1875" y="2994"/>
                  </a:lnTo>
                  <a:lnTo>
                    <a:pt x="1875" y="3022"/>
                  </a:lnTo>
                  <a:lnTo>
                    <a:pt x="1987" y="3022"/>
                  </a:lnTo>
                  <a:lnTo>
                    <a:pt x="2071" y="2966"/>
                  </a:lnTo>
                  <a:lnTo>
                    <a:pt x="2183" y="3022"/>
                  </a:lnTo>
                  <a:lnTo>
                    <a:pt x="2239" y="3050"/>
                  </a:lnTo>
                  <a:lnTo>
                    <a:pt x="2267" y="3050"/>
                  </a:lnTo>
                  <a:lnTo>
                    <a:pt x="2295" y="3022"/>
                  </a:lnTo>
                  <a:lnTo>
                    <a:pt x="2295" y="2966"/>
                  </a:lnTo>
                  <a:lnTo>
                    <a:pt x="2239" y="2910"/>
                  </a:lnTo>
                  <a:lnTo>
                    <a:pt x="2127" y="2854"/>
                  </a:lnTo>
                  <a:lnTo>
                    <a:pt x="2183" y="2351"/>
                  </a:lnTo>
                  <a:lnTo>
                    <a:pt x="2295" y="2351"/>
                  </a:lnTo>
                  <a:lnTo>
                    <a:pt x="2630" y="2966"/>
                  </a:lnTo>
                  <a:lnTo>
                    <a:pt x="2463" y="3218"/>
                  </a:lnTo>
                  <a:lnTo>
                    <a:pt x="2351" y="3190"/>
                  </a:lnTo>
                  <a:lnTo>
                    <a:pt x="2267" y="3190"/>
                  </a:lnTo>
                  <a:lnTo>
                    <a:pt x="2239" y="3218"/>
                  </a:lnTo>
                  <a:lnTo>
                    <a:pt x="2211" y="3274"/>
                  </a:lnTo>
                  <a:lnTo>
                    <a:pt x="2239" y="3302"/>
                  </a:lnTo>
                  <a:lnTo>
                    <a:pt x="2323" y="3302"/>
                  </a:lnTo>
                  <a:lnTo>
                    <a:pt x="2407" y="3330"/>
                  </a:lnTo>
                  <a:lnTo>
                    <a:pt x="2407" y="3442"/>
                  </a:lnTo>
                  <a:lnTo>
                    <a:pt x="2435" y="3498"/>
                  </a:lnTo>
                  <a:lnTo>
                    <a:pt x="2435" y="3526"/>
                  </a:lnTo>
                  <a:lnTo>
                    <a:pt x="2519" y="3526"/>
                  </a:lnTo>
                  <a:lnTo>
                    <a:pt x="2547" y="3498"/>
                  </a:lnTo>
                  <a:lnTo>
                    <a:pt x="2547" y="3414"/>
                  </a:lnTo>
                  <a:lnTo>
                    <a:pt x="2547" y="3302"/>
                  </a:lnTo>
                  <a:lnTo>
                    <a:pt x="2714" y="3134"/>
                  </a:lnTo>
                  <a:lnTo>
                    <a:pt x="2798" y="3274"/>
                  </a:lnTo>
                  <a:lnTo>
                    <a:pt x="2630" y="3498"/>
                  </a:lnTo>
                  <a:lnTo>
                    <a:pt x="2575" y="3638"/>
                  </a:lnTo>
                  <a:lnTo>
                    <a:pt x="2575" y="3693"/>
                  </a:lnTo>
                  <a:lnTo>
                    <a:pt x="2602" y="3721"/>
                  </a:lnTo>
                  <a:lnTo>
                    <a:pt x="2658" y="3721"/>
                  </a:lnTo>
                  <a:lnTo>
                    <a:pt x="2742" y="3638"/>
                  </a:lnTo>
                  <a:lnTo>
                    <a:pt x="2826" y="3526"/>
                  </a:lnTo>
                  <a:lnTo>
                    <a:pt x="2854" y="3414"/>
                  </a:lnTo>
                  <a:lnTo>
                    <a:pt x="2910" y="3526"/>
                  </a:lnTo>
                  <a:lnTo>
                    <a:pt x="2882" y="3610"/>
                  </a:lnTo>
                  <a:lnTo>
                    <a:pt x="2938" y="3777"/>
                  </a:lnTo>
                  <a:lnTo>
                    <a:pt x="3162" y="3861"/>
                  </a:lnTo>
                  <a:lnTo>
                    <a:pt x="3218" y="3610"/>
                  </a:lnTo>
                  <a:lnTo>
                    <a:pt x="3106" y="3498"/>
                  </a:lnTo>
                  <a:lnTo>
                    <a:pt x="3022" y="3470"/>
                  </a:lnTo>
                  <a:lnTo>
                    <a:pt x="2966" y="3386"/>
                  </a:lnTo>
                  <a:lnTo>
                    <a:pt x="3218" y="3414"/>
                  </a:lnTo>
                  <a:lnTo>
                    <a:pt x="3330" y="3386"/>
                  </a:lnTo>
                  <a:lnTo>
                    <a:pt x="3358" y="3358"/>
                  </a:lnTo>
                  <a:lnTo>
                    <a:pt x="3358" y="3330"/>
                  </a:lnTo>
                  <a:lnTo>
                    <a:pt x="3330" y="3274"/>
                  </a:lnTo>
                  <a:lnTo>
                    <a:pt x="3302" y="3246"/>
                  </a:lnTo>
                  <a:lnTo>
                    <a:pt x="3162" y="3218"/>
                  </a:lnTo>
                  <a:lnTo>
                    <a:pt x="2882" y="3218"/>
                  </a:lnTo>
                  <a:lnTo>
                    <a:pt x="2798" y="3078"/>
                  </a:lnTo>
                  <a:lnTo>
                    <a:pt x="3078" y="3022"/>
                  </a:lnTo>
                  <a:lnTo>
                    <a:pt x="3162" y="3106"/>
                  </a:lnTo>
                  <a:lnTo>
                    <a:pt x="3218" y="3134"/>
                  </a:lnTo>
                  <a:lnTo>
                    <a:pt x="3302" y="3134"/>
                  </a:lnTo>
                  <a:lnTo>
                    <a:pt x="3302" y="3078"/>
                  </a:lnTo>
                  <a:lnTo>
                    <a:pt x="3302" y="3050"/>
                  </a:lnTo>
                  <a:lnTo>
                    <a:pt x="3246" y="2994"/>
                  </a:lnTo>
                  <a:lnTo>
                    <a:pt x="3162" y="2938"/>
                  </a:lnTo>
                  <a:lnTo>
                    <a:pt x="3218" y="2854"/>
                  </a:lnTo>
                  <a:lnTo>
                    <a:pt x="3218" y="2798"/>
                  </a:lnTo>
                  <a:lnTo>
                    <a:pt x="3218" y="2742"/>
                  </a:lnTo>
                  <a:lnTo>
                    <a:pt x="3162" y="2742"/>
                  </a:lnTo>
                  <a:lnTo>
                    <a:pt x="3106" y="2798"/>
                  </a:lnTo>
                  <a:lnTo>
                    <a:pt x="3050" y="2910"/>
                  </a:lnTo>
                  <a:lnTo>
                    <a:pt x="2742" y="2910"/>
                  </a:lnTo>
                  <a:lnTo>
                    <a:pt x="2407" y="2267"/>
                  </a:lnTo>
                  <a:lnTo>
                    <a:pt x="2435" y="2211"/>
                  </a:lnTo>
                  <a:lnTo>
                    <a:pt x="2910" y="2490"/>
                  </a:lnTo>
                  <a:lnTo>
                    <a:pt x="2882" y="2602"/>
                  </a:lnTo>
                  <a:lnTo>
                    <a:pt x="2882" y="2658"/>
                  </a:lnTo>
                  <a:lnTo>
                    <a:pt x="2938" y="2686"/>
                  </a:lnTo>
                  <a:lnTo>
                    <a:pt x="2966" y="2686"/>
                  </a:lnTo>
                  <a:lnTo>
                    <a:pt x="2994" y="2602"/>
                  </a:lnTo>
                  <a:lnTo>
                    <a:pt x="3022" y="2490"/>
                  </a:lnTo>
                  <a:lnTo>
                    <a:pt x="3106" y="2435"/>
                  </a:lnTo>
                  <a:lnTo>
                    <a:pt x="3162" y="2379"/>
                  </a:lnTo>
                  <a:lnTo>
                    <a:pt x="3162" y="2351"/>
                  </a:lnTo>
                  <a:lnTo>
                    <a:pt x="3106" y="2323"/>
                  </a:lnTo>
                  <a:lnTo>
                    <a:pt x="3050" y="2351"/>
                  </a:lnTo>
                  <a:lnTo>
                    <a:pt x="2938" y="2407"/>
                  </a:lnTo>
                  <a:lnTo>
                    <a:pt x="2547" y="2071"/>
                  </a:lnTo>
                  <a:lnTo>
                    <a:pt x="2575" y="1987"/>
                  </a:lnTo>
                  <a:lnTo>
                    <a:pt x="3302" y="2015"/>
                  </a:lnTo>
                  <a:lnTo>
                    <a:pt x="3442" y="2323"/>
                  </a:lnTo>
                  <a:lnTo>
                    <a:pt x="3358" y="2407"/>
                  </a:lnTo>
                  <a:lnTo>
                    <a:pt x="3330" y="2462"/>
                  </a:lnTo>
                  <a:lnTo>
                    <a:pt x="3330" y="2518"/>
                  </a:lnTo>
                  <a:lnTo>
                    <a:pt x="3358" y="2546"/>
                  </a:lnTo>
                  <a:lnTo>
                    <a:pt x="3386" y="2518"/>
                  </a:lnTo>
                  <a:lnTo>
                    <a:pt x="3442" y="2490"/>
                  </a:lnTo>
                  <a:lnTo>
                    <a:pt x="3498" y="2407"/>
                  </a:lnTo>
                  <a:lnTo>
                    <a:pt x="3610" y="2462"/>
                  </a:lnTo>
                  <a:lnTo>
                    <a:pt x="3666" y="2490"/>
                  </a:lnTo>
                  <a:lnTo>
                    <a:pt x="3694" y="2490"/>
                  </a:lnTo>
                  <a:lnTo>
                    <a:pt x="3722" y="2435"/>
                  </a:lnTo>
                  <a:lnTo>
                    <a:pt x="3722" y="2407"/>
                  </a:lnTo>
                  <a:lnTo>
                    <a:pt x="3722" y="2379"/>
                  </a:lnTo>
                  <a:lnTo>
                    <a:pt x="3666" y="2323"/>
                  </a:lnTo>
                  <a:lnTo>
                    <a:pt x="3554" y="2295"/>
                  </a:lnTo>
                  <a:lnTo>
                    <a:pt x="3470" y="2043"/>
                  </a:lnTo>
                  <a:lnTo>
                    <a:pt x="3638" y="2043"/>
                  </a:lnTo>
                  <a:lnTo>
                    <a:pt x="3777" y="2295"/>
                  </a:lnTo>
                  <a:lnTo>
                    <a:pt x="3861" y="2407"/>
                  </a:lnTo>
                  <a:lnTo>
                    <a:pt x="3889" y="2435"/>
                  </a:lnTo>
                  <a:lnTo>
                    <a:pt x="3945" y="2435"/>
                  </a:lnTo>
                  <a:lnTo>
                    <a:pt x="3973" y="2407"/>
                  </a:lnTo>
                  <a:lnTo>
                    <a:pt x="3973" y="2351"/>
                  </a:lnTo>
                  <a:lnTo>
                    <a:pt x="3945" y="2267"/>
                  </a:lnTo>
                  <a:lnTo>
                    <a:pt x="3889" y="2155"/>
                  </a:lnTo>
                  <a:lnTo>
                    <a:pt x="3805" y="2043"/>
                  </a:lnTo>
                  <a:lnTo>
                    <a:pt x="3917" y="2043"/>
                  </a:lnTo>
                  <a:lnTo>
                    <a:pt x="3973" y="2127"/>
                  </a:lnTo>
                  <a:lnTo>
                    <a:pt x="4141" y="2155"/>
                  </a:lnTo>
                  <a:lnTo>
                    <a:pt x="4337" y="2015"/>
                  </a:lnTo>
                  <a:lnTo>
                    <a:pt x="4169" y="1847"/>
                  </a:lnTo>
                  <a:lnTo>
                    <a:pt x="4001" y="1875"/>
                  </a:lnTo>
                  <a:lnTo>
                    <a:pt x="3945" y="1931"/>
                  </a:lnTo>
                  <a:lnTo>
                    <a:pt x="3805" y="1931"/>
                  </a:lnTo>
                  <a:lnTo>
                    <a:pt x="3973" y="1735"/>
                  </a:lnTo>
                  <a:lnTo>
                    <a:pt x="4001" y="1623"/>
                  </a:lnTo>
                  <a:lnTo>
                    <a:pt x="4001" y="1595"/>
                  </a:lnTo>
                  <a:lnTo>
                    <a:pt x="3973" y="1567"/>
                  </a:lnTo>
                  <a:lnTo>
                    <a:pt x="3945" y="1567"/>
                  </a:lnTo>
                  <a:lnTo>
                    <a:pt x="3889" y="1595"/>
                  </a:lnTo>
                  <a:lnTo>
                    <a:pt x="3805" y="1679"/>
                  </a:lnTo>
                  <a:lnTo>
                    <a:pt x="3666" y="1931"/>
                  </a:lnTo>
                  <a:lnTo>
                    <a:pt x="3470" y="1931"/>
                  </a:lnTo>
                  <a:lnTo>
                    <a:pt x="3582" y="1679"/>
                  </a:lnTo>
                  <a:lnTo>
                    <a:pt x="3694" y="1651"/>
                  </a:lnTo>
                  <a:lnTo>
                    <a:pt x="3750" y="1595"/>
                  </a:lnTo>
                  <a:lnTo>
                    <a:pt x="3777" y="1567"/>
                  </a:lnTo>
                  <a:lnTo>
                    <a:pt x="3777" y="1539"/>
                  </a:lnTo>
                  <a:lnTo>
                    <a:pt x="3750" y="1511"/>
                  </a:lnTo>
                  <a:lnTo>
                    <a:pt x="3722" y="1483"/>
                  </a:lnTo>
                  <a:lnTo>
                    <a:pt x="3638" y="1511"/>
                  </a:lnTo>
                  <a:lnTo>
                    <a:pt x="3554" y="1567"/>
                  </a:lnTo>
                  <a:lnTo>
                    <a:pt x="3498" y="1483"/>
                  </a:lnTo>
                  <a:lnTo>
                    <a:pt x="3442" y="1427"/>
                  </a:lnTo>
                  <a:lnTo>
                    <a:pt x="3414" y="1427"/>
                  </a:lnTo>
                  <a:lnTo>
                    <a:pt x="3386" y="1455"/>
                  </a:lnTo>
                  <a:lnTo>
                    <a:pt x="3358" y="1483"/>
                  </a:lnTo>
                  <a:lnTo>
                    <a:pt x="3386" y="1567"/>
                  </a:lnTo>
                  <a:lnTo>
                    <a:pt x="3470" y="1651"/>
                  </a:lnTo>
                  <a:lnTo>
                    <a:pt x="3302" y="1903"/>
                  </a:lnTo>
                  <a:lnTo>
                    <a:pt x="2602" y="1875"/>
                  </a:lnTo>
                  <a:lnTo>
                    <a:pt x="2547" y="1791"/>
                  </a:lnTo>
                  <a:lnTo>
                    <a:pt x="2994" y="1483"/>
                  </a:lnTo>
                  <a:lnTo>
                    <a:pt x="3106" y="1567"/>
                  </a:lnTo>
                  <a:lnTo>
                    <a:pt x="3190" y="1567"/>
                  </a:lnTo>
                  <a:lnTo>
                    <a:pt x="3218" y="1539"/>
                  </a:lnTo>
                  <a:lnTo>
                    <a:pt x="3190" y="1511"/>
                  </a:lnTo>
                  <a:lnTo>
                    <a:pt x="3134" y="1455"/>
                  </a:lnTo>
                  <a:lnTo>
                    <a:pt x="3050" y="1399"/>
                  </a:lnTo>
                  <a:lnTo>
                    <a:pt x="3050" y="1287"/>
                  </a:lnTo>
                  <a:lnTo>
                    <a:pt x="3022" y="1232"/>
                  </a:lnTo>
                  <a:lnTo>
                    <a:pt x="3022" y="1204"/>
                  </a:lnTo>
                  <a:lnTo>
                    <a:pt x="2994" y="1204"/>
                  </a:lnTo>
                  <a:lnTo>
                    <a:pt x="2966" y="1232"/>
                  </a:lnTo>
                  <a:lnTo>
                    <a:pt x="2938" y="1287"/>
                  </a:lnTo>
                  <a:lnTo>
                    <a:pt x="2966" y="1427"/>
                  </a:lnTo>
                  <a:lnTo>
                    <a:pt x="2463" y="1623"/>
                  </a:lnTo>
                  <a:lnTo>
                    <a:pt x="2435" y="1595"/>
                  </a:lnTo>
                  <a:lnTo>
                    <a:pt x="2826" y="980"/>
                  </a:lnTo>
                  <a:lnTo>
                    <a:pt x="3134" y="1036"/>
                  </a:lnTo>
                  <a:lnTo>
                    <a:pt x="3162" y="1120"/>
                  </a:lnTo>
                  <a:lnTo>
                    <a:pt x="3218" y="1204"/>
                  </a:lnTo>
                  <a:lnTo>
                    <a:pt x="3302" y="1204"/>
                  </a:lnTo>
                  <a:lnTo>
                    <a:pt x="3302" y="1148"/>
                  </a:lnTo>
                  <a:lnTo>
                    <a:pt x="3302" y="1092"/>
                  </a:lnTo>
                  <a:lnTo>
                    <a:pt x="3246" y="1008"/>
                  </a:lnTo>
                  <a:lnTo>
                    <a:pt x="3358" y="952"/>
                  </a:lnTo>
                  <a:lnTo>
                    <a:pt x="3414" y="896"/>
                  </a:lnTo>
                  <a:lnTo>
                    <a:pt x="3414" y="868"/>
                  </a:lnTo>
                  <a:lnTo>
                    <a:pt x="3386" y="840"/>
                  </a:lnTo>
                  <a:lnTo>
                    <a:pt x="3358" y="812"/>
                  </a:lnTo>
                  <a:lnTo>
                    <a:pt x="3330" y="812"/>
                  </a:lnTo>
                  <a:lnTo>
                    <a:pt x="3274" y="840"/>
                  </a:lnTo>
                  <a:lnTo>
                    <a:pt x="3162" y="896"/>
                  </a:lnTo>
                  <a:lnTo>
                    <a:pt x="2910" y="840"/>
                  </a:lnTo>
                  <a:lnTo>
                    <a:pt x="3022" y="700"/>
                  </a:lnTo>
                  <a:lnTo>
                    <a:pt x="3302" y="728"/>
                  </a:lnTo>
                  <a:lnTo>
                    <a:pt x="3414" y="700"/>
                  </a:lnTo>
                  <a:lnTo>
                    <a:pt x="3470" y="672"/>
                  </a:lnTo>
                  <a:lnTo>
                    <a:pt x="3470" y="644"/>
                  </a:lnTo>
                  <a:lnTo>
                    <a:pt x="3470" y="588"/>
                  </a:lnTo>
                  <a:lnTo>
                    <a:pt x="3442" y="560"/>
                  </a:lnTo>
                  <a:lnTo>
                    <a:pt x="3358" y="532"/>
                  </a:lnTo>
                  <a:lnTo>
                    <a:pt x="3106" y="560"/>
                  </a:lnTo>
                  <a:lnTo>
                    <a:pt x="3162" y="448"/>
                  </a:lnTo>
                  <a:lnTo>
                    <a:pt x="3246" y="448"/>
                  </a:lnTo>
                  <a:lnTo>
                    <a:pt x="3358" y="336"/>
                  </a:lnTo>
                  <a:lnTo>
                    <a:pt x="3330" y="85"/>
                  </a:lnTo>
                  <a:lnTo>
                    <a:pt x="3106" y="168"/>
                  </a:lnTo>
                  <a:lnTo>
                    <a:pt x="3022" y="308"/>
                  </a:lnTo>
                  <a:lnTo>
                    <a:pt x="3078" y="392"/>
                  </a:lnTo>
                  <a:lnTo>
                    <a:pt x="2994" y="504"/>
                  </a:lnTo>
                  <a:lnTo>
                    <a:pt x="2966" y="392"/>
                  </a:lnTo>
                  <a:lnTo>
                    <a:pt x="2910" y="252"/>
                  </a:lnTo>
                  <a:lnTo>
                    <a:pt x="2826" y="168"/>
                  </a:lnTo>
                  <a:lnTo>
                    <a:pt x="2770" y="168"/>
                  </a:lnTo>
                  <a:lnTo>
                    <a:pt x="2742" y="196"/>
                  </a:lnTo>
                  <a:lnTo>
                    <a:pt x="2742" y="252"/>
                  </a:lnTo>
                  <a:lnTo>
                    <a:pt x="2770" y="392"/>
                  </a:lnTo>
                  <a:lnTo>
                    <a:pt x="2910" y="644"/>
                  </a:lnTo>
                  <a:lnTo>
                    <a:pt x="2826" y="784"/>
                  </a:lnTo>
                  <a:lnTo>
                    <a:pt x="2658" y="588"/>
                  </a:lnTo>
                  <a:lnTo>
                    <a:pt x="2686" y="476"/>
                  </a:lnTo>
                  <a:lnTo>
                    <a:pt x="2686" y="392"/>
                  </a:lnTo>
                  <a:lnTo>
                    <a:pt x="2658" y="364"/>
                  </a:lnTo>
                  <a:lnTo>
                    <a:pt x="2630" y="336"/>
                  </a:lnTo>
                  <a:lnTo>
                    <a:pt x="2602" y="336"/>
                  </a:lnTo>
                  <a:lnTo>
                    <a:pt x="2575" y="364"/>
                  </a:lnTo>
                  <a:lnTo>
                    <a:pt x="2547" y="448"/>
                  </a:lnTo>
                  <a:lnTo>
                    <a:pt x="2547" y="532"/>
                  </a:lnTo>
                  <a:lnTo>
                    <a:pt x="2435" y="560"/>
                  </a:lnTo>
                  <a:lnTo>
                    <a:pt x="2379" y="560"/>
                  </a:lnTo>
                  <a:lnTo>
                    <a:pt x="2351" y="588"/>
                  </a:lnTo>
                  <a:lnTo>
                    <a:pt x="2351" y="644"/>
                  </a:lnTo>
                  <a:lnTo>
                    <a:pt x="2379" y="644"/>
                  </a:lnTo>
                  <a:lnTo>
                    <a:pt x="2463" y="672"/>
                  </a:lnTo>
                  <a:lnTo>
                    <a:pt x="2575" y="672"/>
                  </a:lnTo>
                  <a:lnTo>
                    <a:pt x="2714" y="924"/>
                  </a:lnTo>
                  <a:lnTo>
                    <a:pt x="2351" y="1511"/>
                  </a:lnTo>
                  <a:lnTo>
                    <a:pt x="2239" y="1483"/>
                  </a:lnTo>
                  <a:lnTo>
                    <a:pt x="2239" y="952"/>
                  </a:lnTo>
                  <a:lnTo>
                    <a:pt x="2351" y="896"/>
                  </a:lnTo>
                  <a:lnTo>
                    <a:pt x="2379" y="868"/>
                  </a:lnTo>
                  <a:lnTo>
                    <a:pt x="2379" y="812"/>
                  </a:lnTo>
                  <a:lnTo>
                    <a:pt x="2379" y="784"/>
                  </a:lnTo>
                  <a:lnTo>
                    <a:pt x="2351" y="784"/>
                  </a:lnTo>
                  <a:lnTo>
                    <a:pt x="2267" y="812"/>
                  </a:lnTo>
                  <a:lnTo>
                    <a:pt x="2183" y="840"/>
                  </a:lnTo>
                  <a:lnTo>
                    <a:pt x="2071" y="784"/>
                  </a:lnTo>
                  <a:lnTo>
                    <a:pt x="1959" y="784"/>
                  </a:lnTo>
                  <a:lnTo>
                    <a:pt x="1987" y="840"/>
                  </a:lnTo>
                  <a:lnTo>
                    <a:pt x="2015" y="896"/>
                  </a:lnTo>
                  <a:lnTo>
                    <a:pt x="2127" y="952"/>
                  </a:lnTo>
                  <a:lnTo>
                    <a:pt x="2071" y="1483"/>
                  </a:lnTo>
                  <a:lnTo>
                    <a:pt x="1987" y="1483"/>
                  </a:lnTo>
                  <a:lnTo>
                    <a:pt x="1679" y="896"/>
                  </a:lnTo>
                  <a:lnTo>
                    <a:pt x="1875" y="616"/>
                  </a:lnTo>
                  <a:lnTo>
                    <a:pt x="1987" y="644"/>
                  </a:lnTo>
                  <a:lnTo>
                    <a:pt x="2071" y="644"/>
                  </a:lnTo>
                  <a:lnTo>
                    <a:pt x="2099" y="616"/>
                  </a:lnTo>
                  <a:lnTo>
                    <a:pt x="2099" y="588"/>
                  </a:lnTo>
                  <a:lnTo>
                    <a:pt x="2071" y="560"/>
                  </a:lnTo>
                  <a:lnTo>
                    <a:pt x="2015" y="532"/>
                  </a:lnTo>
                  <a:lnTo>
                    <a:pt x="1903" y="504"/>
                  </a:lnTo>
                  <a:lnTo>
                    <a:pt x="1931" y="392"/>
                  </a:lnTo>
                  <a:lnTo>
                    <a:pt x="1903" y="336"/>
                  </a:lnTo>
                  <a:lnTo>
                    <a:pt x="1875" y="308"/>
                  </a:lnTo>
                  <a:lnTo>
                    <a:pt x="1791" y="308"/>
                  </a:lnTo>
                  <a:lnTo>
                    <a:pt x="1791" y="336"/>
                  </a:lnTo>
                  <a:lnTo>
                    <a:pt x="1763" y="420"/>
                  </a:lnTo>
                  <a:lnTo>
                    <a:pt x="1791" y="532"/>
                  </a:lnTo>
                  <a:lnTo>
                    <a:pt x="1595" y="728"/>
                  </a:lnTo>
                  <a:lnTo>
                    <a:pt x="1511" y="588"/>
                  </a:lnTo>
                  <a:lnTo>
                    <a:pt x="1679" y="336"/>
                  </a:lnTo>
                  <a:lnTo>
                    <a:pt x="1735" y="224"/>
                  </a:lnTo>
                  <a:lnTo>
                    <a:pt x="1735" y="168"/>
                  </a:lnTo>
                  <a:lnTo>
                    <a:pt x="1707" y="140"/>
                  </a:lnTo>
                  <a:lnTo>
                    <a:pt x="1679" y="112"/>
                  </a:lnTo>
                  <a:lnTo>
                    <a:pt x="1623" y="140"/>
                  </a:lnTo>
                  <a:lnTo>
                    <a:pt x="1567" y="196"/>
                  </a:lnTo>
                  <a:lnTo>
                    <a:pt x="1483" y="308"/>
                  </a:lnTo>
                  <a:lnTo>
                    <a:pt x="1455" y="420"/>
                  </a:lnTo>
                  <a:lnTo>
                    <a:pt x="1399" y="336"/>
                  </a:lnTo>
                  <a:lnTo>
                    <a:pt x="1427" y="252"/>
                  </a:lnTo>
                  <a:lnTo>
                    <a:pt x="1372" y="85"/>
                  </a:lnTo>
                  <a:lnTo>
                    <a:pt x="114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0"/>
            <p:cNvSpPr/>
            <p:nvPr/>
          </p:nvSpPr>
          <p:spPr>
            <a:xfrm>
              <a:off x="3026834" y="2788410"/>
              <a:ext cx="260811" cy="237948"/>
            </a:xfrm>
            <a:custGeom>
              <a:rect b="b" l="l" r="r" t="t"/>
              <a:pathLst>
                <a:path extrusionOk="0" h="3778" w="4141">
                  <a:moveTo>
                    <a:pt x="1986" y="1623"/>
                  </a:moveTo>
                  <a:lnTo>
                    <a:pt x="1930" y="1735"/>
                  </a:lnTo>
                  <a:lnTo>
                    <a:pt x="1819" y="1735"/>
                  </a:lnTo>
                  <a:lnTo>
                    <a:pt x="1847" y="1623"/>
                  </a:lnTo>
                  <a:close/>
                  <a:moveTo>
                    <a:pt x="2182" y="1595"/>
                  </a:moveTo>
                  <a:lnTo>
                    <a:pt x="2266" y="1707"/>
                  </a:lnTo>
                  <a:lnTo>
                    <a:pt x="2098" y="1735"/>
                  </a:lnTo>
                  <a:lnTo>
                    <a:pt x="2042" y="1623"/>
                  </a:lnTo>
                  <a:lnTo>
                    <a:pt x="2182" y="1595"/>
                  </a:lnTo>
                  <a:close/>
                  <a:moveTo>
                    <a:pt x="2294" y="1735"/>
                  </a:moveTo>
                  <a:lnTo>
                    <a:pt x="2378" y="1875"/>
                  </a:lnTo>
                  <a:lnTo>
                    <a:pt x="2294" y="1987"/>
                  </a:lnTo>
                  <a:lnTo>
                    <a:pt x="2210" y="1875"/>
                  </a:lnTo>
                  <a:lnTo>
                    <a:pt x="2294" y="1735"/>
                  </a:lnTo>
                  <a:close/>
                  <a:moveTo>
                    <a:pt x="1791" y="1791"/>
                  </a:moveTo>
                  <a:lnTo>
                    <a:pt x="1875" y="1903"/>
                  </a:lnTo>
                  <a:lnTo>
                    <a:pt x="1791" y="2015"/>
                  </a:lnTo>
                  <a:lnTo>
                    <a:pt x="1735" y="1931"/>
                  </a:lnTo>
                  <a:lnTo>
                    <a:pt x="1791" y="1791"/>
                  </a:lnTo>
                  <a:close/>
                  <a:moveTo>
                    <a:pt x="1958" y="2043"/>
                  </a:moveTo>
                  <a:lnTo>
                    <a:pt x="2042" y="2183"/>
                  </a:lnTo>
                  <a:lnTo>
                    <a:pt x="1903" y="2183"/>
                  </a:lnTo>
                  <a:lnTo>
                    <a:pt x="1819" y="2071"/>
                  </a:lnTo>
                  <a:lnTo>
                    <a:pt x="1958" y="2043"/>
                  </a:lnTo>
                  <a:close/>
                  <a:moveTo>
                    <a:pt x="2294" y="2015"/>
                  </a:moveTo>
                  <a:lnTo>
                    <a:pt x="2238" y="2155"/>
                  </a:lnTo>
                  <a:lnTo>
                    <a:pt x="2070" y="2183"/>
                  </a:lnTo>
                  <a:lnTo>
                    <a:pt x="2126" y="2015"/>
                  </a:lnTo>
                  <a:close/>
                  <a:moveTo>
                    <a:pt x="2938" y="1"/>
                  </a:moveTo>
                  <a:lnTo>
                    <a:pt x="2742" y="85"/>
                  </a:lnTo>
                  <a:lnTo>
                    <a:pt x="2686" y="253"/>
                  </a:lnTo>
                  <a:lnTo>
                    <a:pt x="2742" y="337"/>
                  </a:lnTo>
                  <a:lnTo>
                    <a:pt x="2686" y="420"/>
                  </a:lnTo>
                  <a:lnTo>
                    <a:pt x="2574" y="225"/>
                  </a:lnTo>
                  <a:lnTo>
                    <a:pt x="2490" y="141"/>
                  </a:lnTo>
                  <a:lnTo>
                    <a:pt x="2462" y="141"/>
                  </a:lnTo>
                  <a:lnTo>
                    <a:pt x="2434" y="169"/>
                  </a:lnTo>
                  <a:lnTo>
                    <a:pt x="2406" y="197"/>
                  </a:lnTo>
                  <a:lnTo>
                    <a:pt x="2406" y="253"/>
                  </a:lnTo>
                  <a:lnTo>
                    <a:pt x="2462" y="365"/>
                  </a:lnTo>
                  <a:lnTo>
                    <a:pt x="2630" y="588"/>
                  </a:lnTo>
                  <a:lnTo>
                    <a:pt x="2546" y="728"/>
                  </a:lnTo>
                  <a:lnTo>
                    <a:pt x="2378" y="560"/>
                  </a:lnTo>
                  <a:lnTo>
                    <a:pt x="2378" y="448"/>
                  </a:lnTo>
                  <a:lnTo>
                    <a:pt x="2378" y="365"/>
                  </a:lnTo>
                  <a:lnTo>
                    <a:pt x="2350" y="337"/>
                  </a:lnTo>
                  <a:lnTo>
                    <a:pt x="2294" y="337"/>
                  </a:lnTo>
                  <a:lnTo>
                    <a:pt x="2266" y="365"/>
                  </a:lnTo>
                  <a:lnTo>
                    <a:pt x="2238" y="420"/>
                  </a:lnTo>
                  <a:lnTo>
                    <a:pt x="2266" y="532"/>
                  </a:lnTo>
                  <a:lnTo>
                    <a:pt x="2182" y="560"/>
                  </a:lnTo>
                  <a:lnTo>
                    <a:pt x="2098" y="588"/>
                  </a:lnTo>
                  <a:lnTo>
                    <a:pt x="2070" y="616"/>
                  </a:lnTo>
                  <a:lnTo>
                    <a:pt x="2098" y="644"/>
                  </a:lnTo>
                  <a:lnTo>
                    <a:pt x="2126" y="672"/>
                  </a:lnTo>
                  <a:lnTo>
                    <a:pt x="2182" y="672"/>
                  </a:lnTo>
                  <a:lnTo>
                    <a:pt x="2294" y="644"/>
                  </a:lnTo>
                  <a:lnTo>
                    <a:pt x="2490" y="868"/>
                  </a:lnTo>
                  <a:lnTo>
                    <a:pt x="2182" y="1484"/>
                  </a:lnTo>
                  <a:lnTo>
                    <a:pt x="2098" y="1484"/>
                  </a:lnTo>
                  <a:lnTo>
                    <a:pt x="2014" y="952"/>
                  </a:lnTo>
                  <a:lnTo>
                    <a:pt x="2126" y="896"/>
                  </a:lnTo>
                  <a:lnTo>
                    <a:pt x="2154" y="868"/>
                  </a:lnTo>
                  <a:lnTo>
                    <a:pt x="2154" y="812"/>
                  </a:lnTo>
                  <a:lnTo>
                    <a:pt x="2126" y="784"/>
                  </a:lnTo>
                  <a:lnTo>
                    <a:pt x="2098" y="784"/>
                  </a:lnTo>
                  <a:lnTo>
                    <a:pt x="2042" y="812"/>
                  </a:lnTo>
                  <a:lnTo>
                    <a:pt x="1958" y="868"/>
                  </a:lnTo>
                  <a:lnTo>
                    <a:pt x="1847" y="840"/>
                  </a:lnTo>
                  <a:lnTo>
                    <a:pt x="1791" y="812"/>
                  </a:lnTo>
                  <a:lnTo>
                    <a:pt x="1763" y="840"/>
                  </a:lnTo>
                  <a:lnTo>
                    <a:pt x="1735" y="840"/>
                  </a:lnTo>
                  <a:lnTo>
                    <a:pt x="1763" y="896"/>
                  </a:lnTo>
                  <a:lnTo>
                    <a:pt x="1791" y="924"/>
                  </a:lnTo>
                  <a:lnTo>
                    <a:pt x="1930" y="980"/>
                  </a:lnTo>
                  <a:lnTo>
                    <a:pt x="1930" y="1484"/>
                  </a:lnTo>
                  <a:lnTo>
                    <a:pt x="1847" y="1512"/>
                  </a:lnTo>
                  <a:lnTo>
                    <a:pt x="1483" y="980"/>
                  </a:lnTo>
                  <a:lnTo>
                    <a:pt x="1623" y="700"/>
                  </a:lnTo>
                  <a:lnTo>
                    <a:pt x="1819" y="700"/>
                  </a:lnTo>
                  <a:lnTo>
                    <a:pt x="1847" y="672"/>
                  </a:lnTo>
                  <a:lnTo>
                    <a:pt x="1847" y="616"/>
                  </a:lnTo>
                  <a:lnTo>
                    <a:pt x="1819" y="588"/>
                  </a:lnTo>
                  <a:lnTo>
                    <a:pt x="1651" y="588"/>
                  </a:lnTo>
                  <a:lnTo>
                    <a:pt x="1651" y="476"/>
                  </a:lnTo>
                  <a:lnTo>
                    <a:pt x="1623" y="420"/>
                  </a:lnTo>
                  <a:lnTo>
                    <a:pt x="1595" y="392"/>
                  </a:lnTo>
                  <a:lnTo>
                    <a:pt x="1567" y="392"/>
                  </a:lnTo>
                  <a:lnTo>
                    <a:pt x="1539" y="420"/>
                  </a:lnTo>
                  <a:lnTo>
                    <a:pt x="1511" y="448"/>
                  </a:lnTo>
                  <a:lnTo>
                    <a:pt x="1511" y="532"/>
                  </a:lnTo>
                  <a:lnTo>
                    <a:pt x="1539" y="616"/>
                  </a:lnTo>
                  <a:lnTo>
                    <a:pt x="1399" y="840"/>
                  </a:lnTo>
                  <a:lnTo>
                    <a:pt x="1287" y="700"/>
                  </a:lnTo>
                  <a:lnTo>
                    <a:pt x="1427" y="448"/>
                  </a:lnTo>
                  <a:lnTo>
                    <a:pt x="1455" y="337"/>
                  </a:lnTo>
                  <a:lnTo>
                    <a:pt x="1427" y="281"/>
                  </a:lnTo>
                  <a:lnTo>
                    <a:pt x="1399" y="253"/>
                  </a:lnTo>
                  <a:lnTo>
                    <a:pt x="1343" y="253"/>
                  </a:lnTo>
                  <a:lnTo>
                    <a:pt x="1287" y="337"/>
                  </a:lnTo>
                  <a:lnTo>
                    <a:pt x="1203" y="560"/>
                  </a:lnTo>
                  <a:lnTo>
                    <a:pt x="1147" y="476"/>
                  </a:lnTo>
                  <a:lnTo>
                    <a:pt x="1175" y="392"/>
                  </a:lnTo>
                  <a:lnTo>
                    <a:pt x="1091" y="253"/>
                  </a:lnTo>
                  <a:lnTo>
                    <a:pt x="867" y="197"/>
                  </a:lnTo>
                  <a:lnTo>
                    <a:pt x="839" y="420"/>
                  </a:lnTo>
                  <a:lnTo>
                    <a:pt x="951" y="532"/>
                  </a:lnTo>
                  <a:lnTo>
                    <a:pt x="1035" y="532"/>
                  </a:lnTo>
                  <a:lnTo>
                    <a:pt x="1119" y="616"/>
                  </a:lnTo>
                  <a:lnTo>
                    <a:pt x="867" y="616"/>
                  </a:lnTo>
                  <a:lnTo>
                    <a:pt x="755" y="644"/>
                  </a:lnTo>
                  <a:lnTo>
                    <a:pt x="728" y="672"/>
                  </a:lnTo>
                  <a:lnTo>
                    <a:pt x="728" y="728"/>
                  </a:lnTo>
                  <a:lnTo>
                    <a:pt x="755" y="756"/>
                  </a:lnTo>
                  <a:lnTo>
                    <a:pt x="811" y="784"/>
                  </a:lnTo>
                  <a:lnTo>
                    <a:pt x="923" y="784"/>
                  </a:lnTo>
                  <a:lnTo>
                    <a:pt x="1203" y="756"/>
                  </a:lnTo>
                  <a:lnTo>
                    <a:pt x="1287" y="896"/>
                  </a:lnTo>
                  <a:lnTo>
                    <a:pt x="1063" y="952"/>
                  </a:lnTo>
                  <a:lnTo>
                    <a:pt x="979" y="896"/>
                  </a:lnTo>
                  <a:lnTo>
                    <a:pt x="895" y="868"/>
                  </a:lnTo>
                  <a:lnTo>
                    <a:pt x="867" y="868"/>
                  </a:lnTo>
                  <a:lnTo>
                    <a:pt x="839" y="896"/>
                  </a:lnTo>
                  <a:lnTo>
                    <a:pt x="839" y="924"/>
                  </a:lnTo>
                  <a:lnTo>
                    <a:pt x="839" y="952"/>
                  </a:lnTo>
                  <a:lnTo>
                    <a:pt x="895" y="1008"/>
                  </a:lnTo>
                  <a:lnTo>
                    <a:pt x="979" y="1064"/>
                  </a:lnTo>
                  <a:lnTo>
                    <a:pt x="951" y="1148"/>
                  </a:lnTo>
                  <a:lnTo>
                    <a:pt x="951" y="1204"/>
                  </a:lnTo>
                  <a:lnTo>
                    <a:pt x="951" y="1232"/>
                  </a:lnTo>
                  <a:lnTo>
                    <a:pt x="1007" y="1260"/>
                  </a:lnTo>
                  <a:lnTo>
                    <a:pt x="1035" y="1232"/>
                  </a:lnTo>
                  <a:lnTo>
                    <a:pt x="1063" y="1176"/>
                  </a:lnTo>
                  <a:lnTo>
                    <a:pt x="1091" y="1064"/>
                  </a:lnTo>
                  <a:lnTo>
                    <a:pt x="1399" y="1036"/>
                  </a:lnTo>
                  <a:lnTo>
                    <a:pt x="1763" y="1567"/>
                  </a:lnTo>
                  <a:lnTo>
                    <a:pt x="1707" y="1623"/>
                  </a:lnTo>
                  <a:lnTo>
                    <a:pt x="1231" y="1428"/>
                  </a:lnTo>
                  <a:lnTo>
                    <a:pt x="1231" y="1316"/>
                  </a:lnTo>
                  <a:lnTo>
                    <a:pt x="1231" y="1260"/>
                  </a:lnTo>
                  <a:lnTo>
                    <a:pt x="1175" y="1232"/>
                  </a:lnTo>
                  <a:lnTo>
                    <a:pt x="1147" y="1232"/>
                  </a:lnTo>
                  <a:lnTo>
                    <a:pt x="1147" y="1260"/>
                  </a:lnTo>
                  <a:lnTo>
                    <a:pt x="1119" y="1344"/>
                  </a:lnTo>
                  <a:lnTo>
                    <a:pt x="1119" y="1428"/>
                  </a:lnTo>
                  <a:lnTo>
                    <a:pt x="1035" y="1512"/>
                  </a:lnTo>
                  <a:lnTo>
                    <a:pt x="1007" y="1567"/>
                  </a:lnTo>
                  <a:lnTo>
                    <a:pt x="979" y="1567"/>
                  </a:lnTo>
                  <a:lnTo>
                    <a:pt x="1007" y="1595"/>
                  </a:lnTo>
                  <a:lnTo>
                    <a:pt x="1035" y="1623"/>
                  </a:lnTo>
                  <a:lnTo>
                    <a:pt x="1091" y="1595"/>
                  </a:lnTo>
                  <a:lnTo>
                    <a:pt x="1203" y="1512"/>
                  </a:lnTo>
                  <a:lnTo>
                    <a:pt x="1651" y="1791"/>
                  </a:lnTo>
                  <a:lnTo>
                    <a:pt x="1595" y="1875"/>
                  </a:lnTo>
                  <a:lnTo>
                    <a:pt x="951" y="1931"/>
                  </a:lnTo>
                  <a:lnTo>
                    <a:pt x="811" y="1679"/>
                  </a:lnTo>
                  <a:lnTo>
                    <a:pt x="867" y="1595"/>
                  </a:lnTo>
                  <a:lnTo>
                    <a:pt x="895" y="1512"/>
                  </a:lnTo>
                  <a:lnTo>
                    <a:pt x="895" y="1484"/>
                  </a:lnTo>
                  <a:lnTo>
                    <a:pt x="867" y="1456"/>
                  </a:lnTo>
                  <a:lnTo>
                    <a:pt x="811" y="1484"/>
                  </a:lnTo>
                  <a:lnTo>
                    <a:pt x="783" y="1540"/>
                  </a:lnTo>
                  <a:lnTo>
                    <a:pt x="728" y="1595"/>
                  </a:lnTo>
                  <a:lnTo>
                    <a:pt x="644" y="1567"/>
                  </a:lnTo>
                  <a:lnTo>
                    <a:pt x="560" y="1540"/>
                  </a:lnTo>
                  <a:lnTo>
                    <a:pt x="532" y="1567"/>
                  </a:lnTo>
                  <a:lnTo>
                    <a:pt x="504" y="1595"/>
                  </a:lnTo>
                  <a:lnTo>
                    <a:pt x="504" y="1623"/>
                  </a:lnTo>
                  <a:lnTo>
                    <a:pt x="532" y="1651"/>
                  </a:lnTo>
                  <a:lnTo>
                    <a:pt x="588" y="1707"/>
                  </a:lnTo>
                  <a:lnTo>
                    <a:pt x="700" y="1735"/>
                  </a:lnTo>
                  <a:lnTo>
                    <a:pt x="811" y="1931"/>
                  </a:lnTo>
                  <a:lnTo>
                    <a:pt x="644" y="1959"/>
                  </a:lnTo>
                  <a:lnTo>
                    <a:pt x="504" y="1735"/>
                  </a:lnTo>
                  <a:lnTo>
                    <a:pt x="392" y="1651"/>
                  </a:lnTo>
                  <a:lnTo>
                    <a:pt x="364" y="1623"/>
                  </a:lnTo>
                  <a:lnTo>
                    <a:pt x="308" y="1623"/>
                  </a:lnTo>
                  <a:lnTo>
                    <a:pt x="280" y="1651"/>
                  </a:lnTo>
                  <a:lnTo>
                    <a:pt x="280" y="1679"/>
                  </a:lnTo>
                  <a:lnTo>
                    <a:pt x="336" y="1791"/>
                  </a:lnTo>
                  <a:lnTo>
                    <a:pt x="476" y="1959"/>
                  </a:lnTo>
                  <a:lnTo>
                    <a:pt x="364" y="1987"/>
                  </a:lnTo>
                  <a:lnTo>
                    <a:pt x="308" y="1903"/>
                  </a:lnTo>
                  <a:lnTo>
                    <a:pt x="140" y="1903"/>
                  </a:lnTo>
                  <a:lnTo>
                    <a:pt x="0" y="2071"/>
                  </a:lnTo>
                  <a:lnTo>
                    <a:pt x="168" y="2211"/>
                  </a:lnTo>
                  <a:lnTo>
                    <a:pt x="336" y="2155"/>
                  </a:lnTo>
                  <a:lnTo>
                    <a:pt x="392" y="2099"/>
                  </a:lnTo>
                  <a:lnTo>
                    <a:pt x="476" y="2071"/>
                  </a:lnTo>
                  <a:lnTo>
                    <a:pt x="364" y="2295"/>
                  </a:lnTo>
                  <a:lnTo>
                    <a:pt x="336" y="2379"/>
                  </a:lnTo>
                  <a:lnTo>
                    <a:pt x="364" y="2435"/>
                  </a:lnTo>
                  <a:lnTo>
                    <a:pt x="420" y="2435"/>
                  </a:lnTo>
                  <a:lnTo>
                    <a:pt x="476" y="2407"/>
                  </a:lnTo>
                  <a:lnTo>
                    <a:pt x="532" y="2323"/>
                  </a:lnTo>
                  <a:lnTo>
                    <a:pt x="644" y="2071"/>
                  </a:lnTo>
                  <a:lnTo>
                    <a:pt x="811" y="2043"/>
                  </a:lnTo>
                  <a:lnTo>
                    <a:pt x="755" y="2295"/>
                  </a:lnTo>
                  <a:lnTo>
                    <a:pt x="644" y="2351"/>
                  </a:lnTo>
                  <a:lnTo>
                    <a:pt x="588" y="2407"/>
                  </a:lnTo>
                  <a:lnTo>
                    <a:pt x="588" y="2435"/>
                  </a:lnTo>
                  <a:lnTo>
                    <a:pt x="588" y="2463"/>
                  </a:lnTo>
                  <a:lnTo>
                    <a:pt x="616" y="2491"/>
                  </a:lnTo>
                  <a:lnTo>
                    <a:pt x="728" y="2491"/>
                  </a:lnTo>
                  <a:lnTo>
                    <a:pt x="783" y="2407"/>
                  </a:lnTo>
                  <a:lnTo>
                    <a:pt x="867" y="2491"/>
                  </a:lnTo>
                  <a:lnTo>
                    <a:pt x="923" y="2519"/>
                  </a:lnTo>
                  <a:lnTo>
                    <a:pt x="951" y="2547"/>
                  </a:lnTo>
                  <a:lnTo>
                    <a:pt x="979" y="2519"/>
                  </a:lnTo>
                  <a:lnTo>
                    <a:pt x="979" y="2463"/>
                  </a:lnTo>
                  <a:lnTo>
                    <a:pt x="951" y="2407"/>
                  </a:lnTo>
                  <a:lnTo>
                    <a:pt x="867" y="2323"/>
                  </a:lnTo>
                  <a:lnTo>
                    <a:pt x="979" y="2043"/>
                  </a:lnTo>
                  <a:lnTo>
                    <a:pt x="1623" y="1987"/>
                  </a:lnTo>
                  <a:lnTo>
                    <a:pt x="1651" y="2071"/>
                  </a:lnTo>
                  <a:lnTo>
                    <a:pt x="1259" y="2379"/>
                  </a:lnTo>
                  <a:lnTo>
                    <a:pt x="1147" y="2323"/>
                  </a:lnTo>
                  <a:lnTo>
                    <a:pt x="1119" y="2323"/>
                  </a:lnTo>
                  <a:lnTo>
                    <a:pt x="1063" y="2351"/>
                  </a:lnTo>
                  <a:lnTo>
                    <a:pt x="1063" y="2379"/>
                  </a:lnTo>
                  <a:lnTo>
                    <a:pt x="1063" y="2407"/>
                  </a:lnTo>
                  <a:lnTo>
                    <a:pt x="1119" y="2435"/>
                  </a:lnTo>
                  <a:lnTo>
                    <a:pt x="1203" y="2491"/>
                  </a:lnTo>
                  <a:lnTo>
                    <a:pt x="1231" y="2603"/>
                  </a:lnTo>
                  <a:lnTo>
                    <a:pt x="1259" y="2659"/>
                  </a:lnTo>
                  <a:lnTo>
                    <a:pt x="1287" y="2687"/>
                  </a:lnTo>
                  <a:lnTo>
                    <a:pt x="1315" y="2687"/>
                  </a:lnTo>
                  <a:lnTo>
                    <a:pt x="1343" y="2631"/>
                  </a:lnTo>
                  <a:lnTo>
                    <a:pt x="1343" y="2575"/>
                  </a:lnTo>
                  <a:lnTo>
                    <a:pt x="1315" y="2463"/>
                  </a:lnTo>
                  <a:lnTo>
                    <a:pt x="1763" y="2211"/>
                  </a:lnTo>
                  <a:lnTo>
                    <a:pt x="1819" y="2267"/>
                  </a:lnTo>
                  <a:lnTo>
                    <a:pt x="1539" y="2882"/>
                  </a:lnTo>
                  <a:lnTo>
                    <a:pt x="1259" y="2882"/>
                  </a:lnTo>
                  <a:lnTo>
                    <a:pt x="1203" y="2770"/>
                  </a:lnTo>
                  <a:lnTo>
                    <a:pt x="1147" y="2715"/>
                  </a:lnTo>
                  <a:lnTo>
                    <a:pt x="1119" y="2715"/>
                  </a:lnTo>
                  <a:lnTo>
                    <a:pt x="1091" y="2742"/>
                  </a:lnTo>
                  <a:lnTo>
                    <a:pt x="1091" y="2770"/>
                  </a:lnTo>
                  <a:lnTo>
                    <a:pt x="1091" y="2826"/>
                  </a:lnTo>
                  <a:lnTo>
                    <a:pt x="1147" y="2910"/>
                  </a:lnTo>
                  <a:lnTo>
                    <a:pt x="1063" y="2966"/>
                  </a:lnTo>
                  <a:lnTo>
                    <a:pt x="1007" y="3022"/>
                  </a:lnTo>
                  <a:lnTo>
                    <a:pt x="1007" y="3050"/>
                  </a:lnTo>
                  <a:lnTo>
                    <a:pt x="1035" y="3078"/>
                  </a:lnTo>
                  <a:lnTo>
                    <a:pt x="1063" y="3106"/>
                  </a:lnTo>
                  <a:lnTo>
                    <a:pt x="1091" y="3106"/>
                  </a:lnTo>
                  <a:lnTo>
                    <a:pt x="1147" y="3078"/>
                  </a:lnTo>
                  <a:lnTo>
                    <a:pt x="1231" y="2994"/>
                  </a:lnTo>
                  <a:lnTo>
                    <a:pt x="1483" y="3022"/>
                  </a:lnTo>
                  <a:lnTo>
                    <a:pt x="1399" y="3162"/>
                  </a:lnTo>
                  <a:lnTo>
                    <a:pt x="1147" y="3190"/>
                  </a:lnTo>
                  <a:lnTo>
                    <a:pt x="1007" y="3218"/>
                  </a:lnTo>
                  <a:lnTo>
                    <a:pt x="979" y="3246"/>
                  </a:lnTo>
                  <a:lnTo>
                    <a:pt x="951" y="3274"/>
                  </a:lnTo>
                  <a:lnTo>
                    <a:pt x="979" y="3330"/>
                  </a:lnTo>
                  <a:lnTo>
                    <a:pt x="1007" y="3330"/>
                  </a:lnTo>
                  <a:lnTo>
                    <a:pt x="1091" y="3358"/>
                  </a:lnTo>
                  <a:lnTo>
                    <a:pt x="1343" y="3302"/>
                  </a:lnTo>
                  <a:lnTo>
                    <a:pt x="1343" y="3302"/>
                  </a:lnTo>
                  <a:lnTo>
                    <a:pt x="1287" y="3414"/>
                  </a:lnTo>
                  <a:lnTo>
                    <a:pt x="1203" y="3442"/>
                  </a:lnTo>
                  <a:lnTo>
                    <a:pt x="1119" y="3554"/>
                  </a:lnTo>
                  <a:lnTo>
                    <a:pt x="1175" y="3778"/>
                  </a:lnTo>
                  <a:lnTo>
                    <a:pt x="1399" y="3694"/>
                  </a:lnTo>
                  <a:lnTo>
                    <a:pt x="1427" y="3526"/>
                  </a:lnTo>
                  <a:lnTo>
                    <a:pt x="1399" y="3470"/>
                  </a:lnTo>
                  <a:lnTo>
                    <a:pt x="1427" y="3358"/>
                  </a:lnTo>
                  <a:lnTo>
                    <a:pt x="1567" y="3582"/>
                  </a:lnTo>
                  <a:lnTo>
                    <a:pt x="1623" y="3638"/>
                  </a:lnTo>
                  <a:lnTo>
                    <a:pt x="1707" y="3638"/>
                  </a:lnTo>
                  <a:lnTo>
                    <a:pt x="1735" y="3582"/>
                  </a:lnTo>
                  <a:lnTo>
                    <a:pt x="1707" y="3554"/>
                  </a:lnTo>
                  <a:lnTo>
                    <a:pt x="1679" y="3442"/>
                  </a:lnTo>
                  <a:lnTo>
                    <a:pt x="1511" y="3218"/>
                  </a:lnTo>
                  <a:lnTo>
                    <a:pt x="1567" y="3050"/>
                  </a:lnTo>
                  <a:lnTo>
                    <a:pt x="1763" y="3246"/>
                  </a:lnTo>
                  <a:lnTo>
                    <a:pt x="1763" y="3358"/>
                  </a:lnTo>
                  <a:lnTo>
                    <a:pt x="1763" y="3414"/>
                  </a:lnTo>
                  <a:lnTo>
                    <a:pt x="1791" y="3442"/>
                  </a:lnTo>
                  <a:lnTo>
                    <a:pt x="1819" y="3470"/>
                  </a:lnTo>
                  <a:lnTo>
                    <a:pt x="1847" y="3442"/>
                  </a:lnTo>
                  <a:lnTo>
                    <a:pt x="1875" y="3442"/>
                  </a:lnTo>
                  <a:lnTo>
                    <a:pt x="1903" y="3358"/>
                  </a:lnTo>
                  <a:lnTo>
                    <a:pt x="1875" y="3274"/>
                  </a:lnTo>
                  <a:lnTo>
                    <a:pt x="1986" y="3246"/>
                  </a:lnTo>
                  <a:lnTo>
                    <a:pt x="2042" y="3218"/>
                  </a:lnTo>
                  <a:lnTo>
                    <a:pt x="2070" y="3190"/>
                  </a:lnTo>
                  <a:lnTo>
                    <a:pt x="2042" y="3162"/>
                  </a:lnTo>
                  <a:lnTo>
                    <a:pt x="2014" y="3134"/>
                  </a:lnTo>
                  <a:lnTo>
                    <a:pt x="1958" y="3134"/>
                  </a:lnTo>
                  <a:lnTo>
                    <a:pt x="1847" y="3162"/>
                  </a:lnTo>
                  <a:lnTo>
                    <a:pt x="1651" y="2910"/>
                  </a:lnTo>
                  <a:lnTo>
                    <a:pt x="1930" y="2323"/>
                  </a:lnTo>
                  <a:lnTo>
                    <a:pt x="1986" y="2323"/>
                  </a:lnTo>
                  <a:lnTo>
                    <a:pt x="2070" y="2826"/>
                  </a:lnTo>
                  <a:lnTo>
                    <a:pt x="1958" y="2882"/>
                  </a:lnTo>
                  <a:lnTo>
                    <a:pt x="1930" y="2910"/>
                  </a:lnTo>
                  <a:lnTo>
                    <a:pt x="1930" y="2966"/>
                  </a:lnTo>
                  <a:lnTo>
                    <a:pt x="2042" y="2966"/>
                  </a:lnTo>
                  <a:lnTo>
                    <a:pt x="2126" y="2910"/>
                  </a:lnTo>
                  <a:lnTo>
                    <a:pt x="2238" y="2938"/>
                  </a:lnTo>
                  <a:lnTo>
                    <a:pt x="2322" y="2938"/>
                  </a:lnTo>
                  <a:lnTo>
                    <a:pt x="2322" y="2882"/>
                  </a:lnTo>
                  <a:lnTo>
                    <a:pt x="2266" y="2826"/>
                  </a:lnTo>
                  <a:lnTo>
                    <a:pt x="2154" y="2798"/>
                  </a:lnTo>
                  <a:lnTo>
                    <a:pt x="2154" y="2295"/>
                  </a:lnTo>
                  <a:lnTo>
                    <a:pt x="2266" y="2295"/>
                  </a:lnTo>
                  <a:lnTo>
                    <a:pt x="2658" y="2854"/>
                  </a:lnTo>
                  <a:lnTo>
                    <a:pt x="2518" y="3106"/>
                  </a:lnTo>
                  <a:lnTo>
                    <a:pt x="2406" y="3078"/>
                  </a:lnTo>
                  <a:lnTo>
                    <a:pt x="2322" y="3106"/>
                  </a:lnTo>
                  <a:lnTo>
                    <a:pt x="2294" y="3134"/>
                  </a:lnTo>
                  <a:lnTo>
                    <a:pt x="2294" y="3162"/>
                  </a:lnTo>
                  <a:lnTo>
                    <a:pt x="2322" y="3190"/>
                  </a:lnTo>
                  <a:lnTo>
                    <a:pt x="2406" y="3218"/>
                  </a:lnTo>
                  <a:lnTo>
                    <a:pt x="2490" y="3218"/>
                  </a:lnTo>
                  <a:lnTo>
                    <a:pt x="2490" y="3302"/>
                  </a:lnTo>
                  <a:lnTo>
                    <a:pt x="2518" y="3386"/>
                  </a:lnTo>
                  <a:lnTo>
                    <a:pt x="2602" y="3386"/>
                  </a:lnTo>
                  <a:lnTo>
                    <a:pt x="2630" y="3358"/>
                  </a:lnTo>
                  <a:lnTo>
                    <a:pt x="2630" y="3274"/>
                  </a:lnTo>
                  <a:lnTo>
                    <a:pt x="2602" y="3162"/>
                  </a:lnTo>
                  <a:lnTo>
                    <a:pt x="2742" y="2966"/>
                  </a:lnTo>
                  <a:lnTo>
                    <a:pt x="2826" y="3106"/>
                  </a:lnTo>
                  <a:lnTo>
                    <a:pt x="2714" y="3358"/>
                  </a:lnTo>
                  <a:lnTo>
                    <a:pt x="2686" y="3470"/>
                  </a:lnTo>
                  <a:lnTo>
                    <a:pt x="2686" y="3526"/>
                  </a:lnTo>
                  <a:lnTo>
                    <a:pt x="2714" y="3554"/>
                  </a:lnTo>
                  <a:lnTo>
                    <a:pt x="2798" y="3554"/>
                  </a:lnTo>
                  <a:lnTo>
                    <a:pt x="2854" y="3470"/>
                  </a:lnTo>
                  <a:lnTo>
                    <a:pt x="2938" y="3246"/>
                  </a:lnTo>
                  <a:lnTo>
                    <a:pt x="2994" y="3330"/>
                  </a:lnTo>
                  <a:lnTo>
                    <a:pt x="2966" y="3414"/>
                  </a:lnTo>
                  <a:lnTo>
                    <a:pt x="3022" y="3554"/>
                  </a:lnTo>
                  <a:lnTo>
                    <a:pt x="3245" y="3610"/>
                  </a:lnTo>
                  <a:lnTo>
                    <a:pt x="3273" y="3386"/>
                  </a:lnTo>
                  <a:lnTo>
                    <a:pt x="3161" y="3274"/>
                  </a:lnTo>
                  <a:lnTo>
                    <a:pt x="3078" y="3274"/>
                  </a:lnTo>
                  <a:lnTo>
                    <a:pt x="3022" y="3190"/>
                  </a:lnTo>
                  <a:lnTo>
                    <a:pt x="3273" y="3190"/>
                  </a:lnTo>
                  <a:lnTo>
                    <a:pt x="3357" y="3162"/>
                  </a:lnTo>
                  <a:lnTo>
                    <a:pt x="3385" y="3134"/>
                  </a:lnTo>
                  <a:lnTo>
                    <a:pt x="3385" y="3078"/>
                  </a:lnTo>
                  <a:lnTo>
                    <a:pt x="3357" y="3050"/>
                  </a:lnTo>
                  <a:lnTo>
                    <a:pt x="3329" y="3022"/>
                  </a:lnTo>
                  <a:lnTo>
                    <a:pt x="3189" y="3022"/>
                  </a:lnTo>
                  <a:lnTo>
                    <a:pt x="2938" y="3050"/>
                  </a:lnTo>
                  <a:lnTo>
                    <a:pt x="2826" y="2910"/>
                  </a:lnTo>
                  <a:lnTo>
                    <a:pt x="3078" y="2826"/>
                  </a:lnTo>
                  <a:lnTo>
                    <a:pt x="3161" y="2910"/>
                  </a:lnTo>
                  <a:lnTo>
                    <a:pt x="3301" y="2910"/>
                  </a:lnTo>
                  <a:lnTo>
                    <a:pt x="3301" y="2854"/>
                  </a:lnTo>
                  <a:lnTo>
                    <a:pt x="3301" y="2826"/>
                  </a:lnTo>
                  <a:lnTo>
                    <a:pt x="3245" y="2770"/>
                  </a:lnTo>
                  <a:lnTo>
                    <a:pt x="3161" y="2742"/>
                  </a:lnTo>
                  <a:lnTo>
                    <a:pt x="3189" y="2659"/>
                  </a:lnTo>
                  <a:lnTo>
                    <a:pt x="3189" y="2575"/>
                  </a:lnTo>
                  <a:lnTo>
                    <a:pt x="3189" y="2547"/>
                  </a:lnTo>
                  <a:lnTo>
                    <a:pt x="3105" y="2547"/>
                  </a:lnTo>
                  <a:lnTo>
                    <a:pt x="3078" y="2631"/>
                  </a:lnTo>
                  <a:lnTo>
                    <a:pt x="3050" y="2715"/>
                  </a:lnTo>
                  <a:lnTo>
                    <a:pt x="2742" y="2770"/>
                  </a:lnTo>
                  <a:lnTo>
                    <a:pt x="2350" y="2211"/>
                  </a:lnTo>
                  <a:lnTo>
                    <a:pt x="2378" y="2155"/>
                  </a:lnTo>
                  <a:lnTo>
                    <a:pt x="2854" y="2351"/>
                  </a:lnTo>
                  <a:lnTo>
                    <a:pt x="2854" y="2463"/>
                  </a:lnTo>
                  <a:lnTo>
                    <a:pt x="2854" y="2519"/>
                  </a:lnTo>
                  <a:lnTo>
                    <a:pt x="2910" y="2547"/>
                  </a:lnTo>
                  <a:lnTo>
                    <a:pt x="2938" y="2519"/>
                  </a:lnTo>
                  <a:lnTo>
                    <a:pt x="2938" y="2435"/>
                  </a:lnTo>
                  <a:lnTo>
                    <a:pt x="2966" y="2351"/>
                  </a:lnTo>
                  <a:lnTo>
                    <a:pt x="3022" y="2267"/>
                  </a:lnTo>
                  <a:lnTo>
                    <a:pt x="3078" y="2211"/>
                  </a:lnTo>
                  <a:lnTo>
                    <a:pt x="3078" y="2183"/>
                  </a:lnTo>
                  <a:lnTo>
                    <a:pt x="3022" y="2155"/>
                  </a:lnTo>
                  <a:lnTo>
                    <a:pt x="2966" y="2183"/>
                  </a:lnTo>
                  <a:lnTo>
                    <a:pt x="2882" y="2267"/>
                  </a:lnTo>
                  <a:lnTo>
                    <a:pt x="2434" y="1987"/>
                  </a:lnTo>
                  <a:lnTo>
                    <a:pt x="2490" y="1931"/>
                  </a:lnTo>
                  <a:lnTo>
                    <a:pt x="3161" y="1847"/>
                  </a:lnTo>
                  <a:lnTo>
                    <a:pt x="3329" y="2127"/>
                  </a:lnTo>
                  <a:lnTo>
                    <a:pt x="3273" y="2211"/>
                  </a:lnTo>
                  <a:lnTo>
                    <a:pt x="3245" y="2267"/>
                  </a:lnTo>
                  <a:lnTo>
                    <a:pt x="3245" y="2323"/>
                  </a:lnTo>
                  <a:lnTo>
                    <a:pt x="3329" y="2323"/>
                  </a:lnTo>
                  <a:lnTo>
                    <a:pt x="3357" y="2267"/>
                  </a:lnTo>
                  <a:lnTo>
                    <a:pt x="3413" y="2183"/>
                  </a:lnTo>
                  <a:lnTo>
                    <a:pt x="3497" y="2239"/>
                  </a:lnTo>
                  <a:lnTo>
                    <a:pt x="3609" y="2239"/>
                  </a:lnTo>
                  <a:lnTo>
                    <a:pt x="3637" y="2211"/>
                  </a:lnTo>
                  <a:lnTo>
                    <a:pt x="3637" y="2155"/>
                  </a:lnTo>
                  <a:lnTo>
                    <a:pt x="3609" y="2127"/>
                  </a:lnTo>
                  <a:lnTo>
                    <a:pt x="3553" y="2099"/>
                  </a:lnTo>
                  <a:lnTo>
                    <a:pt x="3441" y="2071"/>
                  </a:lnTo>
                  <a:lnTo>
                    <a:pt x="3329" y="1847"/>
                  </a:lnTo>
                  <a:lnTo>
                    <a:pt x="3497" y="1819"/>
                  </a:lnTo>
                  <a:lnTo>
                    <a:pt x="3637" y="2043"/>
                  </a:lnTo>
                  <a:lnTo>
                    <a:pt x="3749" y="2127"/>
                  </a:lnTo>
                  <a:lnTo>
                    <a:pt x="3777" y="2155"/>
                  </a:lnTo>
                  <a:lnTo>
                    <a:pt x="3833" y="2155"/>
                  </a:lnTo>
                  <a:lnTo>
                    <a:pt x="3861" y="2127"/>
                  </a:lnTo>
                  <a:lnTo>
                    <a:pt x="3861" y="2099"/>
                  </a:lnTo>
                  <a:lnTo>
                    <a:pt x="3805" y="1987"/>
                  </a:lnTo>
                  <a:lnTo>
                    <a:pt x="3665" y="1819"/>
                  </a:lnTo>
                  <a:lnTo>
                    <a:pt x="3777" y="1791"/>
                  </a:lnTo>
                  <a:lnTo>
                    <a:pt x="3833" y="1875"/>
                  </a:lnTo>
                  <a:lnTo>
                    <a:pt x="4001" y="1875"/>
                  </a:lnTo>
                  <a:lnTo>
                    <a:pt x="4141" y="1707"/>
                  </a:lnTo>
                  <a:lnTo>
                    <a:pt x="3973" y="1567"/>
                  </a:lnTo>
                  <a:lnTo>
                    <a:pt x="3805" y="1623"/>
                  </a:lnTo>
                  <a:lnTo>
                    <a:pt x="3749" y="1679"/>
                  </a:lnTo>
                  <a:lnTo>
                    <a:pt x="3637" y="1707"/>
                  </a:lnTo>
                  <a:lnTo>
                    <a:pt x="3777" y="1484"/>
                  </a:lnTo>
                  <a:lnTo>
                    <a:pt x="3805" y="1400"/>
                  </a:lnTo>
                  <a:lnTo>
                    <a:pt x="3777" y="1344"/>
                  </a:lnTo>
                  <a:lnTo>
                    <a:pt x="3665" y="1344"/>
                  </a:lnTo>
                  <a:lnTo>
                    <a:pt x="3609" y="1456"/>
                  </a:lnTo>
                  <a:lnTo>
                    <a:pt x="3497" y="1707"/>
                  </a:lnTo>
                  <a:lnTo>
                    <a:pt x="3329" y="1735"/>
                  </a:lnTo>
                  <a:lnTo>
                    <a:pt x="3385" y="1484"/>
                  </a:lnTo>
                  <a:lnTo>
                    <a:pt x="3497" y="1456"/>
                  </a:lnTo>
                  <a:lnTo>
                    <a:pt x="3553" y="1400"/>
                  </a:lnTo>
                  <a:lnTo>
                    <a:pt x="3553" y="1372"/>
                  </a:lnTo>
                  <a:lnTo>
                    <a:pt x="3553" y="1344"/>
                  </a:lnTo>
                  <a:lnTo>
                    <a:pt x="3525" y="1316"/>
                  </a:lnTo>
                  <a:lnTo>
                    <a:pt x="3497" y="1288"/>
                  </a:lnTo>
                  <a:lnTo>
                    <a:pt x="3441" y="1316"/>
                  </a:lnTo>
                  <a:lnTo>
                    <a:pt x="3357" y="1372"/>
                  </a:lnTo>
                  <a:lnTo>
                    <a:pt x="3273" y="1316"/>
                  </a:lnTo>
                  <a:lnTo>
                    <a:pt x="3245" y="1260"/>
                  </a:lnTo>
                  <a:lnTo>
                    <a:pt x="3189" y="1260"/>
                  </a:lnTo>
                  <a:lnTo>
                    <a:pt x="3161" y="1288"/>
                  </a:lnTo>
                  <a:lnTo>
                    <a:pt x="3161" y="1316"/>
                  </a:lnTo>
                  <a:lnTo>
                    <a:pt x="3189" y="1400"/>
                  </a:lnTo>
                  <a:lnTo>
                    <a:pt x="3273" y="1456"/>
                  </a:lnTo>
                  <a:lnTo>
                    <a:pt x="3161" y="1735"/>
                  </a:lnTo>
                  <a:lnTo>
                    <a:pt x="2462" y="1791"/>
                  </a:lnTo>
                  <a:lnTo>
                    <a:pt x="2406" y="1707"/>
                  </a:lnTo>
                  <a:lnTo>
                    <a:pt x="2826" y="1372"/>
                  </a:lnTo>
                  <a:lnTo>
                    <a:pt x="2910" y="1428"/>
                  </a:lnTo>
                  <a:lnTo>
                    <a:pt x="2966" y="1456"/>
                  </a:lnTo>
                  <a:lnTo>
                    <a:pt x="3022" y="1428"/>
                  </a:lnTo>
                  <a:lnTo>
                    <a:pt x="3022" y="1400"/>
                  </a:lnTo>
                  <a:lnTo>
                    <a:pt x="2994" y="1372"/>
                  </a:lnTo>
                  <a:lnTo>
                    <a:pt x="2966" y="1344"/>
                  </a:lnTo>
                  <a:lnTo>
                    <a:pt x="2854" y="1288"/>
                  </a:lnTo>
                  <a:lnTo>
                    <a:pt x="2854" y="1176"/>
                  </a:lnTo>
                  <a:lnTo>
                    <a:pt x="2826" y="1120"/>
                  </a:lnTo>
                  <a:lnTo>
                    <a:pt x="2798" y="1092"/>
                  </a:lnTo>
                  <a:lnTo>
                    <a:pt x="2770" y="1092"/>
                  </a:lnTo>
                  <a:lnTo>
                    <a:pt x="2742" y="1120"/>
                  </a:lnTo>
                  <a:lnTo>
                    <a:pt x="2742" y="1204"/>
                  </a:lnTo>
                  <a:lnTo>
                    <a:pt x="2770" y="1316"/>
                  </a:lnTo>
                  <a:lnTo>
                    <a:pt x="2322" y="1567"/>
                  </a:lnTo>
                  <a:lnTo>
                    <a:pt x="2294" y="1540"/>
                  </a:lnTo>
                  <a:lnTo>
                    <a:pt x="2574" y="924"/>
                  </a:lnTo>
                  <a:lnTo>
                    <a:pt x="2882" y="924"/>
                  </a:lnTo>
                  <a:lnTo>
                    <a:pt x="2938" y="1008"/>
                  </a:lnTo>
                  <a:lnTo>
                    <a:pt x="2994" y="1064"/>
                  </a:lnTo>
                  <a:lnTo>
                    <a:pt x="3022" y="1092"/>
                  </a:lnTo>
                  <a:lnTo>
                    <a:pt x="3050" y="1064"/>
                  </a:lnTo>
                  <a:lnTo>
                    <a:pt x="3050" y="1036"/>
                  </a:lnTo>
                  <a:lnTo>
                    <a:pt x="3050" y="952"/>
                  </a:lnTo>
                  <a:lnTo>
                    <a:pt x="2994" y="868"/>
                  </a:lnTo>
                  <a:lnTo>
                    <a:pt x="3078" y="812"/>
                  </a:lnTo>
                  <a:lnTo>
                    <a:pt x="3133" y="756"/>
                  </a:lnTo>
                  <a:lnTo>
                    <a:pt x="3133" y="728"/>
                  </a:lnTo>
                  <a:lnTo>
                    <a:pt x="3105" y="700"/>
                  </a:lnTo>
                  <a:lnTo>
                    <a:pt x="3078" y="672"/>
                  </a:lnTo>
                  <a:lnTo>
                    <a:pt x="3050" y="700"/>
                  </a:lnTo>
                  <a:lnTo>
                    <a:pt x="2994" y="728"/>
                  </a:lnTo>
                  <a:lnTo>
                    <a:pt x="2910" y="812"/>
                  </a:lnTo>
                  <a:lnTo>
                    <a:pt x="2658" y="784"/>
                  </a:lnTo>
                  <a:lnTo>
                    <a:pt x="2714" y="616"/>
                  </a:lnTo>
                  <a:lnTo>
                    <a:pt x="2994" y="616"/>
                  </a:lnTo>
                  <a:lnTo>
                    <a:pt x="3105" y="560"/>
                  </a:lnTo>
                  <a:lnTo>
                    <a:pt x="3161" y="532"/>
                  </a:lnTo>
                  <a:lnTo>
                    <a:pt x="3161" y="504"/>
                  </a:lnTo>
                  <a:lnTo>
                    <a:pt x="3161" y="476"/>
                  </a:lnTo>
                  <a:lnTo>
                    <a:pt x="3133" y="448"/>
                  </a:lnTo>
                  <a:lnTo>
                    <a:pt x="3022" y="420"/>
                  </a:lnTo>
                  <a:lnTo>
                    <a:pt x="2798" y="476"/>
                  </a:lnTo>
                  <a:lnTo>
                    <a:pt x="2826" y="365"/>
                  </a:lnTo>
                  <a:lnTo>
                    <a:pt x="2910" y="365"/>
                  </a:lnTo>
                  <a:lnTo>
                    <a:pt x="3022" y="225"/>
                  </a:lnTo>
                  <a:lnTo>
                    <a:pt x="2938"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0"/>
            <p:cNvSpPr/>
            <p:nvPr/>
          </p:nvSpPr>
          <p:spPr>
            <a:xfrm>
              <a:off x="2355504" y="1625501"/>
              <a:ext cx="266101" cy="285500"/>
            </a:xfrm>
            <a:custGeom>
              <a:rect b="b" l="l" r="r" t="t"/>
              <a:pathLst>
                <a:path extrusionOk="0" h="4533" w="4225">
                  <a:moveTo>
                    <a:pt x="2182" y="1903"/>
                  </a:moveTo>
                  <a:lnTo>
                    <a:pt x="2322" y="2015"/>
                  </a:lnTo>
                  <a:lnTo>
                    <a:pt x="2182" y="2099"/>
                  </a:lnTo>
                  <a:lnTo>
                    <a:pt x="2042" y="1959"/>
                  </a:lnTo>
                  <a:lnTo>
                    <a:pt x="2182" y="1903"/>
                  </a:lnTo>
                  <a:close/>
                  <a:moveTo>
                    <a:pt x="2014" y="1987"/>
                  </a:moveTo>
                  <a:lnTo>
                    <a:pt x="2014" y="2155"/>
                  </a:lnTo>
                  <a:lnTo>
                    <a:pt x="1847" y="2211"/>
                  </a:lnTo>
                  <a:lnTo>
                    <a:pt x="1847" y="2211"/>
                  </a:lnTo>
                  <a:lnTo>
                    <a:pt x="1875" y="2043"/>
                  </a:lnTo>
                  <a:lnTo>
                    <a:pt x="2014" y="1987"/>
                  </a:lnTo>
                  <a:close/>
                  <a:moveTo>
                    <a:pt x="2350" y="2043"/>
                  </a:moveTo>
                  <a:lnTo>
                    <a:pt x="2462" y="2127"/>
                  </a:lnTo>
                  <a:lnTo>
                    <a:pt x="2434" y="2295"/>
                  </a:lnTo>
                  <a:lnTo>
                    <a:pt x="2322" y="2211"/>
                  </a:lnTo>
                  <a:lnTo>
                    <a:pt x="2350" y="2043"/>
                  </a:lnTo>
                  <a:close/>
                  <a:moveTo>
                    <a:pt x="1819" y="2239"/>
                  </a:moveTo>
                  <a:lnTo>
                    <a:pt x="1986" y="2350"/>
                  </a:lnTo>
                  <a:lnTo>
                    <a:pt x="1931" y="2490"/>
                  </a:lnTo>
                  <a:lnTo>
                    <a:pt x="1819" y="2378"/>
                  </a:lnTo>
                  <a:lnTo>
                    <a:pt x="1819" y="2239"/>
                  </a:lnTo>
                  <a:close/>
                  <a:moveTo>
                    <a:pt x="2434" y="2350"/>
                  </a:moveTo>
                  <a:lnTo>
                    <a:pt x="2406" y="2490"/>
                  </a:lnTo>
                  <a:lnTo>
                    <a:pt x="2294" y="2546"/>
                  </a:lnTo>
                  <a:lnTo>
                    <a:pt x="2294" y="2378"/>
                  </a:lnTo>
                  <a:lnTo>
                    <a:pt x="2434" y="2350"/>
                  </a:lnTo>
                  <a:close/>
                  <a:moveTo>
                    <a:pt x="2126" y="2462"/>
                  </a:moveTo>
                  <a:lnTo>
                    <a:pt x="2238" y="2546"/>
                  </a:lnTo>
                  <a:lnTo>
                    <a:pt x="2098" y="2602"/>
                  </a:lnTo>
                  <a:lnTo>
                    <a:pt x="1986" y="2518"/>
                  </a:lnTo>
                  <a:lnTo>
                    <a:pt x="2126" y="2462"/>
                  </a:lnTo>
                  <a:close/>
                  <a:moveTo>
                    <a:pt x="2462" y="0"/>
                  </a:moveTo>
                  <a:lnTo>
                    <a:pt x="2266" y="168"/>
                  </a:lnTo>
                  <a:lnTo>
                    <a:pt x="2266" y="364"/>
                  </a:lnTo>
                  <a:lnTo>
                    <a:pt x="2350" y="420"/>
                  </a:lnTo>
                  <a:lnTo>
                    <a:pt x="2322" y="532"/>
                  </a:lnTo>
                  <a:lnTo>
                    <a:pt x="2238" y="448"/>
                  </a:lnTo>
                  <a:lnTo>
                    <a:pt x="2126" y="364"/>
                  </a:lnTo>
                  <a:lnTo>
                    <a:pt x="2042" y="308"/>
                  </a:lnTo>
                  <a:lnTo>
                    <a:pt x="1986" y="308"/>
                  </a:lnTo>
                  <a:lnTo>
                    <a:pt x="1958" y="336"/>
                  </a:lnTo>
                  <a:lnTo>
                    <a:pt x="1958" y="392"/>
                  </a:lnTo>
                  <a:lnTo>
                    <a:pt x="1958" y="420"/>
                  </a:lnTo>
                  <a:lnTo>
                    <a:pt x="2042" y="532"/>
                  </a:lnTo>
                  <a:lnTo>
                    <a:pt x="2182" y="644"/>
                  </a:lnTo>
                  <a:lnTo>
                    <a:pt x="2294" y="700"/>
                  </a:lnTo>
                  <a:lnTo>
                    <a:pt x="2266" y="896"/>
                  </a:lnTo>
                  <a:lnTo>
                    <a:pt x="2014" y="756"/>
                  </a:lnTo>
                  <a:lnTo>
                    <a:pt x="1986" y="644"/>
                  </a:lnTo>
                  <a:lnTo>
                    <a:pt x="1958" y="560"/>
                  </a:lnTo>
                  <a:lnTo>
                    <a:pt x="1847" y="560"/>
                  </a:lnTo>
                  <a:lnTo>
                    <a:pt x="1819" y="588"/>
                  </a:lnTo>
                  <a:lnTo>
                    <a:pt x="1847" y="672"/>
                  </a:lnTo>
                  <a:lnTo>
                    <a:pt x="1875" y="784"/>
                  </a:lnTo>
                  <a:lnTo>
                    <a:pt x="1791" y="840"/>
                  </a:lnTo>
                  <a:lnTo>
                    <a:pt x="1735" y="868"/>
                  </a:lnTo>
                  <a:lnTo>
                    <a:pt x="1707" y="896"/>
                  </a:lnTo>
                  <a:lnTo>
                    <a:pt x="1735" y="952"/>
                  </a:lnTo>
                  <a:lnTo>
                    <a:pt x="1847" y="952"/>
                  </a:lnTo>
                  <a:lnTo>
                    <a:pt x="1958" y="868"/>
                  </a:lnTo>
                  <a:lnTo>
                    <a:pt x="2238" y="1064"/>
                  </a:lnTo>
                  <a:lnTo>
                    <a:pt x="2126" y="1791"/>
                  </a:lnTo>
                  <a:lnTo>
                    <a:pt x="2070" y="1819"/>
                  </a:lnTo>
                  <a:lnTo>
                    <a:pt x="1819" y="1315"/>
                  </a:lnTo>
                  <a:lnTo>
                    <a:pt x="1931" y="1203"/>
                  </a:lnTo>
                  <a:lnTo>
                    <a:pt x="1931" y="1147"/>
                  </a:lnTo>
                  <a:lnTo>
                    <a:pt x="1931" y="1120"/>
                  </a:lnTo>
                  <a:lnTo>
                    <a:pt x="1903" y="1092"/>
                  </a:lnTo>
                  <a:lnTo>
                    <a:pt x="1875" y="1092"/>
                  </a:lnTo>
                  <a:lnTo>
                    <a:pt x="1819" y="1147"/>
                  </a:lnTo>
                  <a:lnTo>
                    <a:pt x="1735" y="1231"/>
                  </a:lnTo>
                  <a:lnTo>
                    <a:pt x="1539" y="1231"/>
                  </a:lnTo>
                  <a:lnTo>
                    <a:pt x="1511" y="1259"/>
                  </a:lnTo>
                  <a:lnTo>
                    <a:pt x="1539" y="1315"/>
                  </a:lnTo>
                  <a:lnTo>
                    <a:pt x="1595" y="1343"/>
                  </a:lnTo>
                  <a:lnTo>
                    <a:pt x="1735" y="1343"/>
                  </a:lnTo>
                  <a:lnTo>
                    <a:pt x="1903" y="1875"/>
                  </a:lnTo>
                  <a:lnTo>
                    <a:pt x="1791" y="1931"/>
                  </a:lnTo>
                  <a:lnTo>
                    <a:pt x="1203" y="1455"/>
                  </a:lnTo>
                  <a:lnTo>
                    <a:pt x="1287" y="1147"/>
                  </a:lnTo>
                  <a:lnTo>
                    <a:pt x="1399" y="1120"/>
                  </a:lnTo>
                  <a:lnTo>
                    <a:pt x="1455" y="1092"/>
                  </a:lnTo>
                  <a:lnTo>
                    <a:pt x="1483" y="1036"/>
                  </a:lnTo>
                  <a:lnTo>
                    <a:pt x="1483" y="1008"/>
                  </a:lnTo>
                  <a:lnTo>
                    <a:pt x="1427" y="980"/>
                  </a:lnTo>
                  <a:lnTo>
                    <a:pt x="1371" y="1008"/>
                  </a:lnTo>
                  <a:lnTo>
                    <a:pt x="1259" y="1036"/>
                  </a:lnTo>
                  <a:lnTo>
                    <a:pt x="1231" y="924"/>
                  </a:lnTo>
                  <a:lnTo>
                    <a:pt x="1175" y="868"/>
                  </a:lnTo>
                  <a:lnTo>
                    <a:pt x="1147" y="840"/>
                  </a:lnTo>
                  <a:lnTo>
                    <a:pt x="1091" y="868"/>
                  </a:lnTo>
                  <a:lnTo>
                    <a:pt x="1091" y="896"/>
                  </a:lnTo>
                  <a:lnTo>
                    <a:pt x="1063" y="924"/>
                  </a:lnTo>
                  <a:lnTo>
                    <a:pt x="1091" y="1008"/>
                  </a:lnTo>
                  <a:lnTo>
                    <a:pt x="1147" y="1092"/>
                  </a:lnTo>
                  <a:lnTo>
                    <a:pt x="1063" y="1343"/>
                  </a:lnTo>
                  <a:lnTo>
                    <a:pt x="923" y="1231"/>
                  </a:lnTo>
                  <a:lnTo>
                    <a:pt x="951" y="1120"/>
                  </a:lnTo>
                  <a:lnTo>
                    <a:pt x="979" y="952"/>
                  </a:lnTo>
                  <a:lnTo>
                    <a:pt x="979" y="812"/>
                  </a:lnTo>
                  <a:lnTo>
                    <a:pt x="951" y="756"/>
                  </a:lnTo>
                  <a:lnTo>
                    <a:pt x="923" y="728"/>
                  </a:lnTo>
                  <a:lnTo>
                    <a:pt x="867" y="728"/>
                  </a:lnTo>
                  <a:lnTo>
                    <a:pt x="839" y="756"/>
                  </a:lnTo>
                  <a:lnTo>
                    <a:pt x="811" y="868"/>
                  </a:lnTo>
                  <a:lnTo>
                    <a:pt x="783" y="1008"/>
                  </a:lnTo>
                  <a:lnTo>
                    <a:pt x="783" y="1120"/>
                  </a:lnTo>
                  <a:lnTo>
                    <a:pt x="700" y="1064"/>
                  </a:lnTo>
                  <a:lnTo>
                    <a:pt x="700" y="952"/>
                  </a:lnTo>
                  <a:lnTo>
                    <a:pt x="588" y="812"/>
                  </a:lnTo>
                  <a:lnTo>
                    <a:pt x="336" y="840"/>
                  </a:lnTo>
                  <a:lnTo>
                    <a:pt x="364" y="1092"/>
                  </a:lnTo>
                  <a:lnTo>
                    <a:pt x="532" y="1175"/>
                  </a:lnTo>
                  <a:lnTo>
                    <a:pt x="616" y="1147"/>
                  </a:lnTo>
                  <a:lnTo>
                    <a:pt x="728" y="1231"/>
                  </a:lnTo>
                  <a:lnTo>
                    <a:pt x="588" y="1259"/>
                  </a:lnTo>
                  <a:lnTo>
                    <a:pt x="476" y="1287"/>
                  </a:lnTo>
                  <a:lnTo>
                    <a:pt x="364" y="1343"/>
                  </a:lnTo>
                  <a:lnTo>
                    <a:pt x="364" y="1399"/>
                  </a:lnTo>
                  <a:lnTo>
                    <a:pt x="364" y="1427"/>
                  </a:lnTo>
                  <a:lnTo>
                    <a:pt x="392" y="1455"/>
                  </a:lnTo>
                  <a:lnTo>
                    <a:pt x="448" y="1483"/>
                  </a:lnTo>
                  <a:lnTo>
                    <a:pt x="588" y="1455"/>
                  </a:lnTo>
                  <a:lnTo>
                    <a:pt x="728" y="1399"/>
                  </a:lnTo>
                  <a:lnTo>
                    <a:pt x="839" y="1343"/>
                  </a:lnTo>
                  <a:lnTo>
                    <a:pt x="1007" y="1455"/>
                  </a:lnTo>
                  <a:lnTo>
                    <a:pt x="756" y="1595"/>
                  </a:lnTo>
                  <a:lnTo>
                    <a:pt x="644" y="1567"/>
                  </a:lnTo>
                  <a:lnTo>
                    <a:pt x="532" y="1567"/>
                  </a:lnTo>
                  <a:lnTo>
                    <a:pt x="504" y="1595"/>
                  </a:lnTo>
                  <a:lnTo>
                    <a:pt x="504" y="1651"/>
                  </a:lnTo>
                  <a:lnTo>
                    <a:pt x="532" y="1679"/>
                  </a:lnTo>
                  <a:lnTo>
                    <a:pt x="588" y="1707"/>
                  </a:lnTo>
                  <a:lnTo>
                    <a:pt x="700" y="1707"/>
                  </a:lnTo>
                  <a:lnTo>
                    <a:pt x="700" y="1819"/>
                  </a:lnTo>
                  <a:lnTo>
                    <a:pt x="728" y="1903"/>
                  </a:lnTo>
                  <a:lnTo>
                    <a:pt x="728" y="1931"/>
                  </a:lnTo>
                  <a:lnTo>
                    <a:pt x="783" y="1931"/>
                  </a:lnTo>
                  <a:lnTo>
                    <a:pt x="811" y="1903"/>
                  </a:lnTo>
                  <a:lnTo>
                    <a:pt x="839" y="1819"/>
                  </a:lnTo>
                  <a:lnTo>
                    <a:pt x="839" y="1707"/>
                  </a:lnTo>
                  <a:lnTo>
                    <a:pt x="1147" y="1567"/>
                  </a:lnTo>
                  <a:lnTo>
                    <a:pt x="1707" y="2043"/>
                  </a:lnTo>
                  <a:lnTo>
                    <a:pt x="1707" y="2099"/>
                  </a:lnTo>
                  <a:lnTo>
                    <a:pt x="1147" y="2043"/>
                  </a:lnTo>
                  <a:lnTo>
                    <a:pt x="1119" y="1903"/>
                  </a:lnTo>
                  <a:lnTo>
                    <a:pt x="1091" y="1875"/>
                  </a:lnTo>
                  <a:lnTo>
                    <a:pt x="1035" y="1847"/>
                  </a:lnTo>
                  <a:lnTo>
                    <a:pt x="1007" y="1875"/>
                  </a:lnTo>
                  <a:lnTo>
                    <a:pt x="1007" y="1903"/>
                  </a:lnTo>
                  <a:lnTo>
                    <a:pt x="1007" y="1959"/>
                  </a:lnTo>
                  <a:lnTo>
                    <a:pt x="1035" y="2071"/>
                  </a:lnTo>
                  <a:lnTo>
                    <a:pt x="979" y="2183"/>
                  </a:lnTo>
                  <a:lnTo>
                    <a:pt x="951" y="2239"/>
                  </a:lnTo>
                  <a:lnTo>
                    <a:pt x="951" y="2267"/>
                  </a:lnTo>
                  <a:lnTo>
                    <a:pt x="951" y="2295"/>
                  </a:lnTo>
                  <a:lnTo>
                    <a:pt x="1035" y="2295"/>
                  </a:lnTo>
                  <a:lnTo>
                    <a:pt x="1063" y="2267"/>
                  </a:lnTo>
                  <a:lnTo>
                    <a:pt x="1147" y="2127"/>
                  </a:lnTo>
                  <a:lnTo>
                    <a:pt x="1679" y="2267"/>
                  </a:lnTo>
                  <a:lnTo>
                    <a:pt x="1679" y="2378"/>
                  </a:lnTo>
                  <a:lnTo>
                    <a:pt x="979" y="2658"/>
                  </a:lnTo>
                  <a:lnTo>
                    <a:pt x="728" y="2434"/>
                  </a:lnTo>
                  <a:lnTo>
                    <a:pt x="756" y="2323"/>
                  </a:lnTo>
                  <a:lnTo>
                    <a:pt x="756" y="2239"/>
                  </a:lnTo>
                  <a:lnTo>
                    <a:pt x="728" y="2211"/>
                  </a:lnTo>
                  <a:lnTo>
                    <a:pt x="700" y="2183"/>
                  </a:lnTo>
                  <a:lnTo>
                    <a:pt x="672" y="2211"/>
                  </a:lnTo>
                  <a:lnTo>
                    <a:pt x="644" y="2295"/>
                  </a:lnTo>
                  <a:lnTo>
                    <a:pt x="616" y="2378"/>
                  </a:lnTo>
                  <a:lnTo>
                    <a:pt x="504" y="2350"/>
                  </a:lnTo>
                  <a:lnTo>
                    <a:pt x="420" y="2378"/>
                  </a:lnTo>
                  <a:lnTo>
                    <a:pt x="392" y="2378"/>
                  </a:lnTo>
                  <a:lnTo>
                    <a:pt x="392" y="2434"/>
                  </a:lnTo>
                  <a:lnTo>
                    <a:pt x="392" y="2462"/>
                  </a:lnTo>
                  <a:lnTo>
                    <a:pt x="420" y="2490"/>
                  </a:lnTo>
                  <a:lnTo>
                    <a:pt x="504" y="2518"/>
                  </a:lnTo>
                  <a:lnTo>
                    <a:pt x="616" y="2518"/>
                  </a:lnTo>
                  <a:lnTo>
                    <a:pt x="811" y="2714"/>
                  </a:lnTo>
                  <a:lnTo>
                    <a:pt x="644" y="2798"/>
                  </a:lnTo>
                  <a:lnTo>
                    <a:pt x="532" y="2686"/>
                  </a:lnTo>
                  <a:lnTo>
                    <a:pt x="420" y="2602"/>
                  </a:lnTo>
                  <a:lnTo>
                    <a:pt x="280" y="2546"/>
                  </a:lnTo>
                  <a:lnTo>
                    <a:pt x="224" y="2518"/>
                  </a:lnTo>
                  <a:lnTo>
                    <a:pt x="196" y="2546"/>
                  </a:lnTo>
                  <a:lnTo>
                    <a:pt x="168" y="2574"/>
                  </a:lnTo>
                  <a:lnTo>
                    <a:pt x="168" y="2630"/>
                  </a:lnTo>
                  <a:lnTo>
                    <a:pt x="252" y="2714"/>
                  </a:lnTo>
                  <a:lnTo>
                    <a:pt x="364" y="2798"/>
                  </a:lnTo>
                  <a:lnTo>
                    <a:pt x="476" y="2854"/>
                  </a:lnTo>
                  <a:lnTo>
                    <a:pt x="364" y="2910"/>
                  </a:lnTo>
                  <a:lnTo>
                    <a:pt x="280" y="2854"/>
                  </a:lnTo>
                  <a:lnTo>
                    <a:pt x="112" y="2882"/>
                  </a:lnTo>
                  <a:lnTo>
                    <a:pt x="0" y="3106"/>
                  </a:lnTo>
                  <a:lnTo>
                    <a:pt x="224" y="3190"/>
                  </a:lnTo>
                  <a:lnTo>
                    <a:pt x="364" y="3106"/>
                  </a:lnTo>
                  <a:lnTo>
                    <a:pt x="392" y="3022"/>
                  </a:lnTo>
                  <a:lnTo>
                    <a:pt x="504" y="2966"/>
                  </a:lnTo>
                  <a:lnTo>
                    <a:pt x="476" y="3078"/>
                  </a:lnTo>
                  <a:lnTo>
                    <a:pt x="448" y="3218"/>
                  </a:lnTo>
                  <a:lnTo>
                    <a:pt x="448" y="3330"/>
                  </a:lnTo>
                  <a:lnTo>
                    <a:pt x="476" y="3386"/>
                  </a:lnTo>
                  <a:lnTo>
                    <a:pt x="560" y="3386"/>
                  </a:lnTo>
                  <a:lnTo>
                    <a:pt x="588" y="3330"/>
                  </a:lnTo>
                  <a:lnTo>
                    <a:pt x="644" y="3190"/>
                  </a:lnTo>
                  <a:lnTo>
                    <a:pt x="672" y="3050"/>
                  </a:lnTo>
                  <a:lnTo>
                    <a:pt x="672" y="2910"/>
                  </a:lnTo>
                  <a:lnTo>
                    <a:pt x="839" y="2826"/>
                  </a:lnTo>
                  <a:lnTo>
                    <a:pt x="867" y="3106"/>
                  </a:lnTo>
                  <a:lnTo>
                    <a:pt x="756" y="3190"/>
                  </a:lnTo>
                  <a:lnTo>
                    <a:pt x="728" y="3246"/>
                  </a:lnTo>
                  <a:lnTo>
                    <a:pt x="728" y="3274"/>
                  </a:lnTo>
                  <a:lnTo>
                    <a:pt x="728" y="3330"/>
                  </a:lnTo>
                  <a:lnTo>
                    <a:pt x="811" y="3330"/>
                  </a:lnTo>
                  <a:lnTo>
                    <a:pt x="867" y="3302"/>
                  </a:lnTo>
                  <a:lnTo>
                    <a:pt x="923" y="3218"/>
                  </a:lnTo>
                  <a:lnTo>
                    <a:pt x="1007" y="3274"/>
                  </a:lnTo>
                  <a:lnTo>
                    <a:pt x="1091" y="3302"/>
                  </a:lnTo>
                  <a:lnTo>
                    <a:pt x="1119" y="3302"/>
                  </a:lnTo>
                  <a:lnTo>
                    <a:pt x="1147" y="3246"/>
                  </a:lnTo>
                  <a:lnTo>
                    <a:pt x="1147" y="3218"/>
                  </a:lnTo>
                  <a:lnTo>
                    <a:pt x="1091" y="3162"/>
                  </a:lnTo>
                  <a:lnTo>
                    <a:pt x="979" y="3078"/>
                  </a:lnTo>
                  <a:lnTo>
                    <a:pt x="1007" y="2770"/>
                  </a:lnTo>
                  <a:lnTo>
                    <a:pt x="1735" y="2490"/>
                  </a:lnTo>
                  <a:lnTo>
                    <a:pt x="1791" y="2574"/>
                  </a:lnTo>
                  <a:lnTo>
                    <a:pt x="1483" y="3050"/>
                  </a:lnTo>
                  <a:lnTo>
                    <a:pt x="1371" y="3022"/>
                  </a:lnTo>
                  <a:lnTo>
                    <a:pt x="1315" y="3022"/>
                  </a:lnTo>
                  <a:lnTo>
                    <a:pt x="1259" y="3050"/>
                  </a:lnTo>
                  <a:lnTo>
                    <a:pt x="1259" y="3078"/>
                  </a:lnTo>
                  <a:lnTo>
                    <a:pt x="1287" y="3106"/>
                  </a:lnTo>
                  <a:lnTo>
                    <a:pt x="1371" y="3134"/>
                  </a:lnTo>
                  <a:lnTo>
                    <a:pt x="1483" y="3162"/>
                  </a:lnTo>
                  <a:lnTo>
                    <a:pt x="1511" y="3246"/>
                  </a:lnTo>
                  <a:lnTo>
                    <a:pt x="1567" y="3330"/>
                  </a:lnTo>
                  <a:lnTo>
                    <a:pt x="1623" y="3330"/>
                  </a:lnTo>
                  <a:lnTo>
                    <a:pt x="1651" y="3274"/>
                  </a:lnTo>
                  <a:lnTo>
                    <a:pt x="1651" y="3218"/>
                  </a:lnTo>
                  <a:lnTo>
                    <a:pt x="1567" y="3106"/>
                  </a:lnTo>
                  <a:lnTo>
                    <a:pt x="1958" y="2686"/>
                  </a:lnTo>
                  <a:lnTo>
                    <a:pt x="1986" y="2714"/>
                  </a:lnTo>
                  <a:lnTo>
                    <a:pt x="1875" y="3442"/>
                  </a:lnTo>
                  <a:lnTo>
                    <a:pt x="1567" y="3553"/>
                  </a:lnTo>
                  <a:lnTo>
                    <a:pt x="1483" y="3470"/>
                  </a:lnTo>
                  <a:lnTo>
                    <a:pt x="1399" y="3414"/>
                  </a:lnTo>
                  <a:lnTo>
                    <a:pt x="1371" y="3414"/>
                  </a:lnTo>
                  <a:lnTo>
                    <a:pt x="1343" y="3442"/>
                  </a:lnTo>
                  <a:lnTo>
                    <a:pt x="1343" y="3498"/>
                  </a:lnTo>
                  <a:lnTo>
                    <a:pt x="1371" y="3553"/>
                  </a:lnTo>
                  <a:lnTo>
                    <a:pt x="1455" y="3637"/>
                  </a:lnTo>
                  <a:lnTo>
                    <a:pt x="1371" y="3721"/>
                  </a:lnTo>
                  <a:lnTo>
                    <a:pt x="1343" y="3777"/>
                  </a:lnTo>
                  <a:lnTo>
                    <a:pt x="1371" y="3805"/>
                  </a:lnTo>
                  <a:lnTo>
                    <a:pt x="1399" y="3833"/>
                  </a:lnTo>
                  <a:lnTo>
                    <a:pt x="1427" y="3861"/>
                  </a:lnTo>
                  <a:lnTo>
                    <a:pt x="1455" y="3833"/>
                  </a:lnTo>
                  <a:lnTo>
                    <a:pt x="1511" y="3777"/>
                  </a:lnTo>
                  <a:lnTo>
                    <a:pt x="1567" y="3665"/>
                  </a:lnTo>
                  <a:lnTo>
                    <a:pt x="1847" y="3637"/>
                  </a:lnTo>
                  <a:lnTo>
                    <a:pt x="1847" y="3637"/>
                  </a:lnTo>
                  <a:lnTo>
                    <a:pt x="1819" y="3805"/>
                  </a:lnTo>
                  <a:lnTo>
                    <a:pt x="1679" y="3861"/>
                  </a:lnTo>
                  <a:lnTo>
                    <a:pt x="1539" y="3917"/>
                  </a:lnTo>
                  <a:lnTo>
                    <a:pt x="1427" y="3973"/>
                  </a:lnTo>
                  <a:lnTo>
                    <a:pt x="1399" y="4029"/>
                  </a:lnTo>
                  <a:lnTo>
                    <a:pt x="1399" y="4057"/>
                  </a:lnTo>
                  <a:lnTo>
                    <a:pt x="1427" y="4113"/>
                  </a:lnTo>
                  <a:lnTo>
                    <a:pt x="1567" y="4113"/>
                  </a:lnTo>
                  <a:lnTo>
                    <a:pt x="1679" y="4057"/>
                  </a:lnTo>
                  <a:lnTo>
                    <a:pt x="1791" y="3973"/>
                  </a:lnTo>
                  <a:lnTo>
                    <a:pt x="1791" y="4113"/>
                  </a:lnTo>
                  <a:lnTo>
                    <a:pt x="1707" y="4141"/>
                  </a:lnTo>
                  <a:lnTo>
                    <a:pt x="1651" y="4309"/>
                  </a:lnTo>
                  <a:lnTo>
                    <a:pt x="1791" y="4533"/>
                  </a:lnTo>
                  <a:lnTo>
                    <a:pt x="1958" y="4365"/>
                  </a:lnTo>
                  <a:lnTo>
                    <a:pt x="1958" y="4197"/>
                  </a:lnTo>
                  <a:lnTo>
                    <a:pt x="1903" y="4113"/>
                  </a:lnTo>
                  <a:lnTo>
                    <a:pt x="1903" y="4001"/>
                  </a:lnTo>
                  <a:lnTo>
                    <a:pt x="2014" y="4085"/>
                  </a:lnTo>
                  <a:lnTo>
                    <a:pt x="2098" y="4169"/>
                  </a:lnTo>
                  <a:lnTo>
                    <a:pt x="2210" y="4225"/>
                  </a:lnTo>
                  <a:lnTo>
                    <a:pt x="2238" y="4225"/>
                  </a:lnTo>
                  <a:lnTo>
                    <a:pt x="2294" y="4197"/>
                  </a:lnTo>
                  <a:lnTo>
                    <a:pt x="2294" y="4169"/>
                  </a:lnTo>
                  <a:lnTo>
                    <a:pt x="2266" y="4113"/>
                  </a:lnTo>
                  <a:lnTo>
                    <a:pt x="2182" y="4001"/>
                  </a:lnTo>
                  <a:lnTo>
                    <a:pt x="2070" y="3889"/>
                  </a:lnTo>
                  <a:lnTo>
                    <a:pt x="1931" y="3833"/>
                  </a:lnTo>
                  <a:lnTo>
                    <a:pt x="1958" y="3637"/>
                  </a:lnTo>
                  <a:lnTo>
                    <a:pt x="2210" y="3777"/>
                  </a:lnTo>
                  <a:lnTo>
                    <a:pt x="2238" y="3889"/>
                  </a:lnTo>
                  <a:lnTo>
                    <a:pt x="2266" y="3973"/>
                  </a:lnTo>
                  <a:lnTo>
                    <a:pt x="2378" y="3973"/>
                  </a:lnTo>
                  <a:lnTo>
                    <a:pt x="2378" y="3945"/>
                  </a:lnTo>
                  <a:lnTo>
                    <a:pt x="2378" y="3861"/>
                  </a:lnTo>
                  <a:lnTo>
                    <a:pt x="2322" y="3749"/>
                  </a:lnTo>
                  <a:lnTo>
                    <a:pt x="2434" y="3693"/>
                  </a:lnTo>
                  <a:lnTo>
                    <a:pt x="2490" y="3665"/>
                  </a:lnTo>
                  <a:lnTo>
                    <a:pt x="2490" y="3637"/>
                  </a:lnTo>
                  <a:lnTo>
                    <a:pt x="2490" y="3581"/>
                  </a:lnTo>
                  <a:lnTo>
                    <a:pt x="2350" y="3581"/>
                  </a:lnTo>
                  <a:lnTo>
                    <a:pt x="2266" y="3665"/>
                  </a:lnTo>
                  <a:lnTo>
                    <a:pt x="1986" y="3470"/>
                  </a:lnTo>
                  <a:lnTo>
                    <a:pt x="2126" y="2742"/>
                  </a:lnTo>
                  <a:lnTo>
                    <a:pt x="2210" y="2714"/>
                  </a:lnTo>
                  <a:lnTo>
                    <a:pt x="2462" y="3246"/>
                  </a:lnTo>
                  <a:lnTo>
                    <a:pt x="2378" y="3330"/>
                  </a:lnTo>
                  <a:lnTo>
                    <a:pt x="2350" y="3386"/>
                  </a:lnTo>
                  <a:lnTo>
                    <a:pt x="2378" y="3442"/>
                  </a:lnTo>
                  <a:lnTo>
                    <a:pt x="2406" y="3442"/>
                  </a:lnTo>
                  <a:lnTo>
                    <a:pt x="2490" y="3386"/>
                  </a:lnTo>
                  <a:lnTo>
                    <a:pt x="2546" y="3302"/>
                  </a:lnTo>
                  <a:lnTo>
                    <a:pt x="2770" y="3302"/>
                  </a:lnTo>
                  <a:lnTo>
                    <a:pt x="2770" y="3274"/>
                  </a:lnTo>
                  <a:lnTo>
                    <a:pt x="2742" y="3218"/>
                  </a:lnTo>
                  <a:lnTo>
                    <a:pt x="2686" y="3190"/>
                  </a:lnTo>
                  <a:lnTo>
                    <a:pt x="2546" y="3190"/>
                  </a:lnTo>
                  <a:lnTo>
                    <a:pt x="2378" y="2658"/>
                  </a:lnTo>
                  <a:lnTo>
                    <a:pt x="2462" y="2630"/>
                  </a:lnTo>
                  <a:lnTo>
                    <a:pt x="3022" y="3050"/>
                  </a:lnTo>
                  <a:lnTo>
                    <a:pt x="2938" y="3386"/>
                  </a:lnTo>
                  <a:lnTo>
                    <a:pt x="2826" y="3414"/>
                  </a:lnTo>
                  <a:lnTo>
                    <a:pt x="2742" y="3442"/>
                  </a:lnTo>
                  <a:lnTo>
                    <a:pt x="2742" y="3498"/>
                  </a:lnTo>
                  <a:lnTo>
                    <a:pt x="2742" y="3525"/>
                  </a:lnTo>
                  <a:lnTo>
                    <a:pt x="2770" y="3553"/>
                  </a:lnTo>
                  <a:lnTo>
                    <a:pt x="2854" y="3525"/>
                  </a:lnTo>
                  <a:lnTo>
                    <a:pt x="2966" y="3525"/>
                  </a:lnTo>
                  <a:lnTo>
                    <a:pt x="2994" y="3609"/>
                  </a:lnTo>
                  <a:lnTo>
                    <a:pt x="3050" y="3665"/>
                  </a:lnTo>
                  <a:lnTo>
                    <a:pt x="3078" y="3693"/>
                  </a:lnTo>
                  <a:lnTo>
                    <a:pt x="3106" y="3665"/>
                  </a:lnTo>
                  <a:lnTo>
                    <a:pt x="3133" y="3665"/>
                  </a:lnTo>
                  <a:lnTo>
                    <a:pt x="3133" y="3609"/>
                  </a:lnTo>
                  <a:lnTo>
                    <a:pt x="3133" y="3525"/>
                  </a:lnTo>
                  <a:lnTo>
                    <a:pt x="3050" y="3442"/>
                  </a:lnTo>
                  <a:lnTo>
                    <a:pt x="3161" y="3162"/>
                  </a:lnTo>
                  <a:lnTo>
                    <a:pt x="3301" y="3274"/>
                  </a:lnTo>
                  <a:lnTo>
                    <a:pt x="3273" y="3414"/>
                  </a:lnTo>
                  <a:lnTo>
                    <a:pt x="3245" y="3581"/>
                  </a:lnTo>
                  <a:lnTo>
                    <a:pt x="3245" y="3721"/>
                  </a:lnTo>
                  <a:lnTo>
                    <a:pt x="3273" y="3749"/>
                  </a:lnTo>
                  <a:lnTo>
                    <a:pt x="3301" y="3777"/>
                  </a:lnTo>
                  <a:lnTo>
                    <a:pt x="3357" y="3777"/>
                  </a:lnTo>
                  <a:lnTo>
                    <a:pt x="3385" y="3749"/>
                  </a:lnTo>
                  <a:lnTo>
                    <a:pt x="3413" y="3665"/>
                  </a:lnTo>
                  <a:lnTo>
                    <a:pt x="3441" y="3525"/>
                  </a:lnTo>
                  <a:lnTo>
                    <a:pt x="3441" y="3386"/>
                  </a:lnTo>
                  <a:lnTo>
                    <a:pt x="3525" y="3470"/>
                  </a:lnTo>
                  <a:lnTo>
                    <a:pt x="3525" y="3553"/>
                  </a:lnTo>
                  <a:lnTo>
                    <a:pt x="3637" y="3693"/>
                  </a:lnTo>
                  <a:lnTo>
                    <a:pt x="3889" y="3693"/>
                  </a:lnTo>
                  <a:lnTo>
                    <a:pt x="3861" y="3442"/>
                  </a:lnTo>
                  <a:lnTo>
                    <a:pt x="3693" y="3358"/>
                  </a:lnTo>
                  <a:lnTo>
                    <a:pt x="3609" y="3386"/>
                  </a:lnTo>
                  <a:lnTo>
                    <a:pt x="3497" y="3302"/>
                  </a:lnTo>
                  <a:lnTo>
                    <a:pt x="3637" y="3274"/>
                  </a:lnTo>
                  <a:lnTo>
                    <a:pt x="3777" y="3218"/>
                  </a:lnTo>
                  <a:lnTo>
                    <a:pt x="3861" y="3162"/>
                  </a:lnTo>
                  <a:lnTo>
                    <a:pt x="3889" y="3134"/>
                  </a:lnTo>
                  <a:lnTo>
                    <a:pt x="3861" y="3078"/>
                  </a:lnTo>
                  <a:lnTo>
                    <a:pt x="3833" y="3050"/>
                  </a:lnTo>
                  <a:lnTo>
                    <a:pt x="3777" y="3050"/>
                  </a:lnTo>
                  <a:lnTo>
                    <a:pt x="3637" y="3078"/>
                  </a:lnTo>
                  <a:lnTo>
                    <a:pt x="3497" y="3134"/>
                  </a:lnTo>
                  <a:lnTo>
                    <a:pt x="3385" y="3190"/>
                  </a:lnTo>
                  <a:lnTo>
                    <a:pt x="3245" y="3078"/>
                  </a:lnTo>
                  <a:lnTo>
                    <a:pt x="3469" y="2938"/>
                  </a:lnTo>
                  <a:lnTo>
                    <a:pt x="3581" y="2966"/>
                  </a:lnTo>
                  <a:lnTo>
                    <a:pt x="3693" y="2966"/>
                  </a:lnTo>
                  <a:lnTo>
                    <a:pt x="3693" y="2938"/>
                  </a:lnTo>
                  <a:lnTo>
                    <a:pt x="3721" y="2882"/>
                  </a:lnTo>
                  <a:lnTo>
                    <a:pt x="3693" y="2854"/>
                  </a:lnTo>
                  <a:lnTo>
                    <a:pt x="3609" y="2826"/>
                  </a:lnTo>
                  <a:lnTo>
                    <a:pt x="3497" y="2826"/>
                  </a:lnTo>
                  <a:lnTo>
                    <a:pt x="3525" y="2714"/>
                  </a:lnTo>
                  <a:lnTo>
                    <a:pt x="3497" y="2630"/>
                  </a:lnTo>
                  <a:lnTo>
                    <a:pt x="3469" y="2602"/>
                  </a:lnTo>
                  <a:lnTo>
                    <a:pt x="3441" y="2602"/>
                  </a:lnTo>
                  <a:lnTo>
                    <a:pt x="3413" y="2630"/>
                  </a:lnTo>
                  <a:lnTo>
                    <a:pt x="3385" y="2714"/>
                  </a:lnTo>
                  <a:lnTo>
                    <a:pt x="3385" y="2826"/>
                  </a:lnTo>
                  <a:lnTo>
                    <a:pt x="3106" y="2966"/>
                  </a:lnTo>
                  <a:lnTo>
                    <a:pt x="2546" y="2518"/>
                  </a:lnTo>
                  <a:lnTo>
                    <a:pt x="2574" y="2434"/>
                  </a:lnTo>
                  <a:lnTo>
                    <a:pt x="3133" y="2490"/>
                  </a:lnTo>
                  <a:lnTo>
                    <a:pt x="3161" y="2630"/>
                  </a:lnTo>
                  <a:lnTo>
                    <a:pt x="3189" y="2658"/>
                  </a:lnTo>
                  <a:lnTo>
                    <a:pt x="3245" y="2686"/>
                  </a:lnTo>
                  <a:lnTo>
                    <a:pt x="3273" y="2658"/>
                  </a:lnTo>
                  <a:lnTo>
                    <a:pt x="3273" y="2630"/>
                  </a:lnTo>
                  <a:lnTo>
                    <a:pt x="3273" y="2574"/>
                  </a:lnTo>
                  <a:lnTo>
                    <a:pt x="3245" y="2462"/>
                  </a:lnTo>
                  <a:lnTo>
                    <a:pt x="3301" y="2350"/>
                  </a:lnTo>
                  <a:lnTo>
                    <a:pt x="3329" y="2295"/>
                  </a:lnTo>
                  <a:lnTo>
                    <a:pt x="3329" y="2267"/>
                  </a:lnTo>
                  <a:lnTo>
                    <a:pt x="3329" y="2239"/>
                  </a:lnTo>
                  <a:lnTo>
                    <a:pt x="3273" y="2239"/>
                  </a:lnTo>
                  <a:lnTo>
                    <a:pt x="3217" y="2295"/>
                  </a:lnTo>
                  <a:lnTo>
                    <a:pt x="3133" y="2406"/>
                  </a:lnTo>
                  <a:lnTo>
                    <a:pt x="2602" y="2239"/>
                  </a:lnTo>
                  <a:lnTo>
                    <a:pt x="2602" y="2155"/>
                  </a:lnTo>
                  <a:lnTo>
                    <a:pt x="3245" y="1903"/>
                  </a:lnTo>
                  <a:lnTo>
                    <a:pt x="3497" y="2099"/>
                  </a:lnTo>
                  <a:lnTo>
                    <a:pt x="3441" y="2211"/>
                  </a:lnTo>
                  <a:lnTo>
                    <a:pt x="3469" y="2295"/>
                  </a:lnTo>
                  <a:lnTo>
                    <a:pt x="3469" y="2323"/>
                  </a:lnTo>
                  <a:lnTo>
                    <a:pt x="3525" y="2350"/>
                  </a:lnTo>
                  <a:lnTo>
                    <a:pt x="3553" y="2323"/>
                  </a:lnTo>
                  <a:lnTo>
                    <a:pt x="3581" y="2267"/>
                  </a:lnTo>
                  <a:lnTo>
                    <a:pt x="3609" y="2155"/>
                  </a:lnTo>
                  <a:lnTo>
                    <a:pt x="3721" y="2183"/>
                  </a:lnTo>
                  <a:lnTo>
                    <a:pt x="3805" y="2155"/>
                  </a:lnTo>
                  <a:lnTo>
                    <a:pt x="3833" y="2155"/>
                  </a:lnTo>
                  <a:lnTo>
                    <a:pt x="3833" y="2099"/>
                  </a:lnTo>
                  <a:lnTo>
                    <a:pt x="3833" y="2071"/>
                  </a:lnTo>
                  <a:lnTo>
                    <a:pt x="3805" y="2043"/>
                  </a:lnTo>
                  <a:lnTo>
                    <a:pt x="3721" y="2015"/>
                  </a:lnTo>
                  <a:lnTo>
                    <a:pt x="3581" y="2015"/>
                  </a:lnTo>
                  <a:lnTo>
                    <a:pt x="3413" y="1819"/>
                  </a:lnTo>
                  <a:lnTo>
                    <a:pt x="3581" y="1763"/>
                  </a:lnTo>
                  <a:lnTo>
                    <a:pt x="3693" y="1847"/>
                  </a:lnTo>
                  <a:lnTo>
                    <a:pt x="3805" y="1959"/>
                  </a:lnTo>
                  <a:lnTo>
                    <a:pt x="3945" y="2015"/>
                  </a:lnTo>
                  <a:lnTo>
                    <a:pt x="4029" y="2015"/>
                  </a:lnTo>
                  <a:lnTo>
                    <a:pt x="4057" y="1959"/>
                  </a:lnTo>
                  <a:lnTo>
                    <a:pt x="4057" y="1931"/>
                  </a:lnTo>
                  <a:lnTo>
                    <a:pt x="3973" y="1847"/>
                  </a:lnTo>
                  <a:lnTo>
                    <a:pt x="3861" y="1763"/>
                  </a:lnTo>
                  <a:lnTo>
                    <a:pt x="3749" y="1707"/>
                  </a:lnTo>
                  <a:lnTo>
                    <a:pt x="3861" y="1651"/>
                  </a:lnTo>
                  <a:lnTo>
                    <a:pt x="3945" y="1707"/>
                  </a:lnTo>
                  <a:lnTo>
                    <a:pt x="4113" y="1679"/>
                  </a:lnTo>
                  <a:lnTo>
                    <a:pt x="4225" y="1455"/>
                  </a:lnTo>
                  <a:lnTo>
                    <a:pt x="4001" y="1343"/>
                  </a:lnTo>
                  <a:lnTo>
                    <a:pt x="3861" y="1455"/>
                  </a:lnTo>
                  <a:lnTo>
                    <a:pt x="3833" y="1539"/>
                  </a:lnTo>
                  <a:lnTo>
                    <a:pt x="3721" y="1595"/>
                  </a:lnTo>
                  <a:lnTo>
                    <a:pt x="3721" y="1595"/>
                  </a:lnTo>
                  <a:lnTo>
                    <a:pt x="3749" y="1455"/>
                  </a:lnTo>
                  <a:lnTo>
                    <a:pt x="3777" y="1315"/>
                  </a:lnTo>
                  <a:lnTo>
                    <a:pt x="3777" y="1231"/>
                  </a:lnTo>
                  <a:lnTo>
                    <a:pt x="3749" y="1175"/>
                  </a:lnTo>
                  <a:lnTo>
                    <a:pt x="3665" y="1175"/>
                  </a:lnTo>
                  <a:lnTo>
                    <a:pt x="3637" y="1231"/>
                  </a:lnTo>
                  <a:lnTo>
                    <a:pt x="3581" y="1343"/>
                  </a:lnTo>
                  <a:lnTo>
                    <a:pt x="3553" y="1511"/>
                  </a:lnTo>
                  <a:lnTo>
                    <a:pt x="3553" y="1651"/>
                  </a:lnTo>
                  <a:lnTo>
                    <a:pt x="3385" y="1707"/>
                  </a:lnTo>
                  <a:lnTo>
                    <a:pt x="3357" y="1427"/>
                  </a:lnTo>
                  <a:lnTo>
                    <a:pt x="3441" y="1343"/>
                  </a:lnTo>
                  <a:lnTo>
                    <a:pt x="3497" y="1287"/>
                  </a:lnTo>
                  <a:lnTo>
                    <a:pt x="3497" y="1259"/>
                  </a:lnTo>
                  <a:lnTo>
                    <a:pt x="3497" y="1203"/>
                  </a:lnTo>
                  <a:lnTo>
                    <a:pt x="3413" y="1203"/>
                  </a:lnTo>
                  <a:lnTo>
                    <a:pt x="3357" y="1231"/>
                  </a:lnTo>
                  <a:lnTo>
                    <a:pt x="3273" y="1315"/>
                  </a:lnTo>
                  <a:lnTo>
                    <a:pt x="3189" y="1287"/>
                  </a:lnTo>
                  <a:lnTo>
                    <a:pt x="3133" y="1259"/>
                  </a:lnTo>
                  <a:lnTo>
                    <a:pt x="3078" y="1259"/>
                  </a:lnTo>
                  <a:lnTo>
                    <a:pt x="3078" y="1287"/>
                  </a:lnTo>
                  <a:lnTo>
                    <a:pt x="3078" y="1315"/>
                  </a:lnTo>
                  <a:lnTo>
                    <a:pt x="3133" y="1399"/>
                  </a:lnTo>
                  <a:lnTo>
                    <a:pt x="3245" y="1455"/>
                  </a:lnTo>
                  <a:lnTo>
                    <a:pt x="3217" y="1791"/>
                  </a:lnTo>
                  <a:lnTo>
                    <a:pt x="2546" y="2015"/>
                  </a:lnTo>
                  <a:lnTo>
                    <a:pt x="2490" y="1959"/>
                  </a:lnTo>
                  <a:lnTo>
                    <a:pt x="2798" y="1511"/>
                  </a:lnTo>
                  <a:lnTo>
                    <a:pt x="2938" y="1539"/>
                  </a:lnTo>
                  <a:lnTo>
                    <a:pt x="2994" y="1511"/>
                  </a:lnTo>
                  <a:lnTo>
                    <a:pt x="3022" y="1483"/>
                  </a:lnTo>
                  <a:lnTo>
                    <a:pt x="3022" y="1455"/>
                  </a:lnTo>
                  <a:lnTo>
                    <a:pt x="2994" y="1427"/>
                  </a:lnTo>
                  <a:lnTo>
                    <a:pt x="2938" y="1399"/>
                  </a:lnTo>
                  <a:lnTo>
                    <a:pt x="2826" y="1371"/>
                  </a:lnTo>
                  <a:lnTo>
                    <a:pt x="2770" y="1287"/>
                  </a:lnTo>
                  <a:lnTo>
                    <a:pt x="2714" y="1231"/>
                  </a:lnTo>
                  <a:lnTo>
                    <a:pt x="2686" y="1203"/>
                  </a:lnTo>
                  <a:lnTo>
                    <a:pt x="2658" y="1203"/>
                  </a:lnTo>
                  <a:lnTo>
                    <a:pt x="2630" y="1259"/>
                  </a:lnTo>
                  <a:lnTo>
                    <a:pt x="2658" y="1315"/>
                  </a:lnTo>
                  <a:lnTo>
                    <a:pt x="2714" y="1455"/>
                  </a:lnTo>
                  <a:lnTo>
                    <a:pt x="2350" y="1847"/>
                  </a:lnTo>
                  <a:lnTo>
                    <a:pt x="2266" y="1791"/>
                  </a:lnTo>
                  <a:lnTo>
                    <a:pt x="2350" y="1092"/>
                  </a:lnTo>
                  <a:lnTo>
                    <a:pt x="2658" y="980"/>
                  </a:lnTo>
                  <a:lnTo>
                    <a:pt x="2742" y="1092"/>
                  </a:lnTo>
                  <a:lnTo>
                    <a:pt x="2826" y="1120"/>
                  </a:lnTo>
                  <a:lnTo>
                    <a:pt x="2854" y="1120"/>
                  </a:lnTo>
                  <a:lnTo>
                    <a:pt x="2882" y="1092"/>
                  </a:lnTo>
                  <a:lnTo>
                    <a:pt x="2882" y="1036"/>
                  </a:lnTo>
                  <a:lnTo>
                    <a:pt x="2826" y="980"/>
                  </a:lnTo>
                  <a:lnTo>
                    <a:pt x="2770" y="924"/>
                  </a:lnTo>
                  <a:lnTo>
                    <a:pt x="2826" y="840"/>
                  </a:lnTo>
                  <a:lnTo>
                    <a:pt x="2854" y="756"/>
                  </a:lnTo>
                  <a:lnTo>
                    <a:pt x="2854" y="728"/>
                  </a:lnTo>
                  <a:lnTo>
                    <a:pt x="2826" y="700"/>
                  </a:lnTo>
                  <a:lnTo>
                    <a:pt x="2798" y="672"/>
                  </a:lnTo>
                  <a:lnTo>
                    <a:pt x="2770" y="700"/>
                  </a:lnTo>
                  <a:lnTo>
                    <a:pt x="2686" y="756"/>
                  </a:lnTo>
                  <a:lnTo>
                    <a:pt x="2630" y="868"/>
                  </a:lnTo>
                  <a:lnTo>
                    <a:pt x="2378" y="896"/>
                  </a:lnTo>
                  <a:lnTo>
                    <a:pt x="2406" y="728"/>
                  </a:lnTo>
                  <a:lnTo>
                    <a:pt x="2546" y="700"/>
                  </a:lnTo>
                  <a:lnTo>
                    <a:pt x="2686" y="644"/>
                  </a:lnTo>
                  <a:lnTo>
                    <a:pt x="2798" y="560"/>
                  </a:lnTo>
                  <a:lnTo>
                    <a:pt x="2854" y="504"/>
                  </a:lnTo>
                  <a:lnTo>
                    <a:pt x="2854" y="476"/>
                  </a:lnTo>
                  <a:lnTo>
                    <a:pt x="2826" y="448"/>
                  </a:lnTo>
                  <a:lnTo>
                    <a:pt x="2798" y="420"/>
                  </a:lnTo>
                  <a:lnTo>
                    <a:pt x="2686" y="448"/>
                  </a:lnTo>
                  <a:lnTo>
                    <a:pt x="2546" y="504"/>
                  </a:lnTo>
                  <a:lnTo>
                    <a:pt x="2434" y="560"/>
                  </a:lnTo>
                  <a:lnTo>
                    <a:pt x="2434" y="560"/>
                  </a:lnTo>
                  <a:lnTo>
                    <a:pt x="2462" y="448"/>
                  </a:lnTo>
                  <a:lnTo>
                    <a:pt x="2546" y="392"/>
                  </a:lnTo>
                  <a:lnTo>
                    <a:pt x="2602" y="224"/>
                  </a:lnTo>
                  <a:lnTo>
                    <a:pt x="24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0"/>
            <p:cNvSpPr/>
            <p:nvPr/>
          </p:nvSpPr>
          <p:spPr>
            <a:xfrm>
              <a:off x="1608405" y="3198993"/>
              <a:ext cx="363031" cy="384193"/>
            </a:xfrm>
            <a:custGeom>
              <a:rect b="b" l="l" r="r" t="t"/>
              <a:pathLst>
                <a:path extrusionOk="0" h="6100" w="5764">
                  <a:moveTo>
                    <a:pt x="2910" y="2602"/>
                  </a:moveTo>
                  <a:lnTo>
                    <a:pt x="3050" y="2714"/>
                  </a:lnTo>
                  <a:lnTo>
                    <a:pt x="2854" y="2826"/>
                  </a:lnTo>
                  <a:lnTo>
                    <a:pt x="2714" y="2658"/>
                  </a:lnTo>
                  <a:lnTo>
                    <a:pt x="2910" y="2602"/>
                  </a:lnTo>
                  <a:close/>
                  <a:moveTo>
                    <a:pt x="2630" y="2686"/>
                  </a:moveTo>
                  <a:lnTo>
                    <a:pt x="2630" y="2910"/>
                  </a:lnTo>
                  <a:lnTo>
                    <a:pt x="2434" y="2966"/>
                  </a:lnTo>
                  <a:lnTo>
                    <a:pt x="2434" y="2966"/>
                  </a:lnTo>
                  <a:lnTo>
                    <a:pt x="2462" y="2770"/>
                  </a:lnTo>
                  <a:lnTo>
                    <a:pt x="2630" y="2686"/>
                  </a:lnTo>
                  <a:close/>
                  <a:moveTo>
                    <a:pt x="3106" y="2770"/>
                  </a:moveTo>
                  <a:lnTo>
                    <a:pt x="3273" y="2882"/>
                  </a:lnTo>
                  <a:lnTo>
                    <a:pt x="3245" y="3106"/>
                  </a:lnTo>
                  <a:lnTo>
                    <a:pt x="3050" y="2966"/>
                  </a:lnTo>
                  <a:lnTo>
                    <a:pt x="3106" y="2770"/>
                  </a:lnTo>
                  <a:close/>
                  <a:moveTo>
                    <a:pt x="2434" y="3050"/>
                  </a:moveTo>
                  <a:lnTo>
                    <a:pt x="2602" y="3134"/>
                  </a:lnTo>
                  <a:lnTo>
                    <a:pt x="2546" y="3357"/>
                  </a:lnTo>
                  <a:lnTo>
                    <a:pt x="2406" y="3246"/>
                  </a:lnTo>
                  <a:lnTo>
                    <a:pt x="2434" y="3050"/>
                  </a:lnTo>
                  <a:close/>
                  <a:moveTo>
                    <a:pt x="3245" y="3162"/>
                  </a:moveTo>
                  <a:lnTo>
                    <a:pt x="3217" y="3357"/>
                  </a:lnTo>
                  <a:lnTo>
                    <a:pt x="3022" y="3441"/>
                  </a:lnTo>
                  <a:lnTo>
                    <a:pt x="3022" y="3218"/>
                  </a:lnTo>
                  <a:lnTo>
                    <a:pt x="3245" y="3162"/>
                  </a:lnTo>
                  <a:close/>
                  <a:moveTo>
                    <a:pt x="2798" y="3301"/>
                  </a:moveTo>
                  <a:lnTo>
                    <a:pt x="2966" y="3469"/>
                  </a:lnTo>
                  <a:lnTo>
                    <a:pt x="2770" y="3525"/>
                  </a:lnTo>
                  <a:lnTo>
                    <a:pt x="2602" y="3413"/>
                  </a:lnTo>
                  <a:lnTo>
                    <a:pt x="2798" y="3301"/>
                  </a:lnTo>
                  <a:close/>
                  <a:moveTo>
                    <a:pt x="3357" y="0"/>
                  </a:moveTo>
                  <a:lnTo>
                    <a:pt x="3078" y="224"/>
                  </a:lnTo>
                  <a:lnTo>
                    <a:pt x="3078" y="476"/>
                  </a:lnTo>
                  <a:lnTo>
                    <a:pt x="3189" y="560"/>
                  </a:lnTo>
                  <a:lnTo>
                    <a:pt x="3162" y="728"/>
                  </a:lnTo>
                  <a:lnTo>
                    <a:pt x="3050" y="588"/>
                  </a:lnTo>
                  <a:lnTo>
                    <a:pt x="2882" y="476"/>
                  </a:lnTo>
                  <a:lnTo>
                    <a:pt x="2826" y="420"/>
                  </a:lnTo>
                  <a:lnTo>
                    <a:pt x="2770" y="392"/>
                  </a:lnTo>
                  <a:lnTo>
                    <a:pt x="2714" y="392"/>
                  </a:lnTo>
                  <a:lnTo>
                    <a:pt x="2658" y="448"/>
                  </a:lnTo>
                  <a:lnTo>
                    <a:pt x="2658" y="504"/>
                  </a:lnTo>
                  <a:lnTo>
                    <a:pt x="2658" y="560"/>
                  </a:lnTo>
                  <a:lnTo>
                    <a:pt x="2798" y="728"/>
                  </a:lnTo>
                  <a:lnTo>
                    <a:pt x="2966" y="840"/>
                  </a:lnTo>
                  <a:lnTo>
                    <a:pt x="3106" y="951"/>
                  </a:lnTo>
                  <a:lnTo>
                    <a:pt x="3078" y="1203"/>
                  </a:lnTo>
                  <a:lnTo>
                    <a:pt x="2770" y="1035"/>
                  </a:lnTo>
                  <a:lnTo>
                    <a:pt x="2742" y="868"/>
                  </a:lnTo>
                  <a:lnTo>
                    <a:pt x="2686" y="756"/>
                  </a:lnTo>
                  <a:lnTo>
                    <a:pt x="2630" y="728"/>
                  </a:lnTo>
                  <a:lnTo>
                    <a:pt x="2602" y="728"/>
                  </a:lnTo>
                  <a:lnTo>
                    <a:pt x="2546" y="756"/>
                  </a:lnTo>
                  <a:lnTo>
                    <a:pt x="2518" y="812"/>
                  </a:lnTo>
                  <a:lnTo>
                    <a:pt x="2518" y="896"/>
                  </a:lnTo>
                  <a:lnTo>
                    <a:pt x="2602" y="1035"/>
                  </a:lnTo>
                  <a:lnTo>
                    <a:pt x="2462" y="1119"/>
                  </a:lnTo>
                  <a:lnTo>
                    <a:pt x="2378" y="1175"/>
                  </a:lnTo>
                  <a:lnTo>
                    <a:pt x="2350" y="1231"/>
                  </a:lnTo>
                  <a:lnTo>
                    <a:pt x="2378" y="1259"/>
                  </a:lnTo>
                  <a:lnTo>
                    <a:pt x="2434" y="1287"/>
                  </a:lnTo>
                  <a:lnTo>
                    <a:pt x="2490" y="1287"/>
                  </a:lnTo>
                  <a:lnTo>
                    <a:pt x="2546" y="1259"/>
                  </a:lnTo>
                  <a:lnTo>
                    <a:pt x="2658" y="1203"/>
                  </a:lnTo>
                  <a:lnTo>
                    <a:pt x="2686" y="1175"/>
                  </a:lnTo>
                  <a:lnTo>
                    <a:pt x="3050" y="1427"/>
                  </a:lnTo>
                  <a:lnTo>
                    <a:pt x="2882" y="2406"/>
                  </a:lnTo>
                  <a:lnTo>
                    <a:pt x="2742" y="2462"/>
                  </a:lnTo>
                  <a:lnTo>
                    <a:pt x="2406" y="1763"/>
                  </a:lnTo>
                  <a:lnTo>
                    <a:pt x="2518" y="1623"/>
                  </a:lnTo>
                  <a:lnTo>
                    <a:pt x="2574" y="1567"/>
                  </a:lnTo>
                  <a:lnTo>
                    <a:pt x="2546" y="1483"/>
                  </a:lnTo>
                  <a:lnTo>
                    <a:pt x="2490" y="1483"/>
                  </a:lnTo>
                  <a:lnTo>
                    <a:pt x="2378" y="1539"/>
                  </a:lnTo>
                  <a:lnTo>
                    <a:pt x="2294" y="1651"/>
                  </a:lnTo>
                  <a:lnTo>
                    <a:pt x="2014" y="1651"/>
                  </a:lnTo>
                  <a:lnTo>
                    <a:pt x="1987" y="1679"/>
                  </a:lnTo>
                  <a:lnTo>
                    <a:pt x="1987" y="1707"/>
                  </a:lnTo>
                  <a:lnTo>
                    <a:pt x="1987" y="1735"/>
                  </a:lnTo>
                  <a:lnTo>
                    <a:pt x="2014" y="1763"/>
                  </a:lnTo>
                  <a:lnTo>
                    <a:pt x="2098" y="1791"/>
                  </a:lnTo>
                  <a:lnTo>
                    <a:pt x="2210" y="1819"/>
                  </a:lnTo>
                  <a:lnTo>
                    <a:pt x="2294" y="1819"/>
                  </a:lnTo>
                  <a:lnTo>
                    <a:pt x="2490" y="2546"/>
                  </a:lnTo>
                  <a:lnTo>
                    <a:pt x="2406" y="2574"/>
                  </a:lnTo>
                  <a:lnTo>
                    <a:pt x="1651" y="1987"/>
                  </a:lnTo>
                  <a:lnTo>
                    <a:pt x="1763" y="1539"/>
                  </a:lnTo>
                  <a:lnTo>
                    <a:pt x="1819" y="1539"/>
                  </a:lnTo>
                  <a:lnTo>
                    <a:pt x="1931" y="1511"/>
                  </a:lnTo>
                  <a:lnTo>
                    <a:pt x="1987" y="1483"/>
                  </a:lnTo>
                  <a:lnTo>
                    <a:pt x="2014" y="1455"/>
                  </a:lnTo>
                  <a:lnTo>
                    <a:pt x="2042" y="1399"/>
                  </a:lnTo>
                  <a:lnTo>
                    <a:pt x="2042" y="1343"/>
                  </a:lnTo>
                  <a:lnTo>
                    <a:pt x="1987" y="1315"/>
                  </a:lnTo>
                  <a:lnTo>
                    <a:pt x="1875" y="1343"/>
                  </a:lnTo>
                  <a:lnTo>
                    <a:pt x="1735" y="1371"/>
                  </a:lnTo>
                  <a:lnTo>
                    <a:pt x="1707" y="1231"/>
                  </a:lnTo>
                  <a:lnTo>
                    <a:pt x="1623" y="1147"/>
                  </a:lnTo>
                  <a:lnTo>
                    <a:pt x="1595" y="1119"/>
                  </a:lnTo>
                  <a:lnTo>
                    <a:pt x="1539" y="1147"/>
                  </a:lnTo>
                  <a:lnTo>
                    <a:pt x="1483" y="1175"/>
                  </a:lnTo>
                  <a:lnTo>
                    <a:pt x="1483" y="1231"/>
                  </a:lnTo>
                  <a:lnTo>
                    <a:pt x="1511" y="1343"/>
                  </a:lnTo>
                  <a:lnTo>
                    <a:pt x="1595" y="1483"/>
                  </a:lnTo>
                  <a:lnTo>
                    <a:pt x="1483" y="1819"/>
                  </a:lnTo>
                  <a:lnTo>
                    <a:pt x="1259" y="1679"/>
                  </a:lnTo>
                  <a:lnTo>
                    <a:pt x="1315" y="1483"/>
                  </a:lnTo>
                  <a:lnTo>
                    <a:pt x="1343" y="1287"/>
                  </a:lnTo>
                  <a:lnTo>
                    <a:pt x="1343" y="1091"/>
                  </a:lnTo>
                  <a:lnTo>
                    <a:pt x="1315" y="1035"/>
                  </a:lnTo>
                  <a:lnTo>
                    <a:pt x="1259" y="1007"/>
                  </a:lnTo>
                  <a:lnTo>
                    <a:pt x="1203" y="1007"/>
                  </a:lnTo>
                  <a:lnTo>
                    <a:pt x="1175" y="1035"/>
                  </a:lnTo>
                  <a:lnTo>
                    <a:pt x="1147" y="1091"/>
                  </a:lnTo>
                  <a:lnTo>
                    <a:pt x="1119" y="1175"/>
                  </a:lnTo>
                  <a:lnTo>
                    <a:pt x="1091" y="1343"/>
                  </a:lnTo>
                  <a:lnTo>
                    <a:pt x="1091" y="1539"/>
                  </a:lnTo>
                  <a:lnTo>
                    <a:pt x="951" y="1427"/>
                  </a:lnTo>
                  <a:lnTo>
                    <a:pt x="979" y="1287"/>
                  </a:lnTo>
                  <a:lnTo>
                    <a:pt x="812" y="1119"/>
                  </a:lnTo>
                  <a:lnTo>
                    <a:pt x="476" y="1119"/>
                  </a:lnTo>
                  <a:lnTo>
                    <a:pt x="532" y="1455"/>
                  </a:lnTo>
                  <a:lnTo>
                    <a:pt x="728" y="1595"/>
                  </a:lnTo>
                  <a:lnTo>
                    <a:pt x="867" y="1539"/>
                  </a:lnTo>
                  <a:lnTo>
                    <a:pt x="1007" y="1651"/>
                  </a:lnTo>
                  <a:lnTo>
                    <a:pt x="839" y="1679"/>
                  </a:lnTo>
                  <a:lnTo>
                    <a:pt x="644" y="1763"/>
                  </a:lnTo>
                  <a:lnTo>
                    <a:pt x="560" y="1791"/>
                  </a:lnTo>
                  <a:lnTo>
                    <a:pt x="504" y="1847"/>
                  </a:lnTo>
                  <a:lnTo>
                    <a:pt x="504" y="1875"/>
                  </a:lnTo>
                  <a:lnTo>
                    <a:pt x="504" y="1931"/>
                  </a:lnTo>
                  <a:lnTo>
                    <a:pt x="560" y="1987"/>
                  </a:lnTo>
                  <a:lnTo>
                    <a:pt x="616" y="1987"/>
                  </a:lnTo>
                  <a:lnTo>
                    <a:pt x="812" y="1959"/>
                  </a:lnTo>
                  <a:lnTo>
                    <a:pt x="1007" y="1875"/>
                  </a:lnTo>
                  <a:lnTo>
                    <a:pt x="1175" y="1791"/>
                  </a:lnTo>
                  <a:lnTo>
                    <a:pt x="1371" y="1959"/>
                  </a:lnTo>
                  <a:lnTo>
                    <a:pt x="1063" y="2154"/>
                  </a:lnTo>
                  <a:lnTo>
                    <a:pt x="895" y="2099"/>
                  </a:lnTo>
                  <a:lnTo>
                    <a:pt x="756" y="2099"/>
                  </a:lnTo>
                  <a:lnTo>
                    <a:pt x="728" y="2154"/>
                  </a:lnTo>
                  <a:lnTo>
                    <a:pt x="728" y="2210"/>
                  </a:lnTo>
                  <a:lnTo>
                    <a:pt x="756" y="2238"/>
                  </a:lnTo>
                  <a:lnTo>
                    <a:pt x="839" y="2294"/>
                  </a:lnTo>
                  <a:lnTo>
                    <a:pt x="979" y="2294"/>
                  </a:lnTo>
                  <a:lnTo>
                    <a:pt x="979" y="2434"/>
                  </a:lnTo>
                  <a:lnTo>
                    <a:pt x="1007" y="2546"/>
                  </a:lnTo>
                  <a:lnTo>
                    <a:pt x="1035" y="2602"/>
                  </a:lnTo>
                  <a:lnTo>
                    <a:pt x="1091" y="2574"/>
                  </a:lnTo>
                  <a:lnTo>
                    <a:pt x="1119" y="2546"/>
                  </a:lnTo>
                  <a:lnTo>
                    <a:pt x="1147" y="2518"/>
                  </a:lnTo>
                  <a:lnTo>
                    <a:pt x="1175" y="2462"/>
                  </a:lnTo>
                  <a:lnTo>
                    <a:pt x="1175" y="2350"/>
                  </a:lnTo>
                  <a:lnTo>
                    <a:pt x="1147" y="2294"/>
                  </a:lnTo>
                  <a:lnTo>
                    <a:pt x="1539" y="2099"/>
                  </a:lnTo>
                  <a:lnTo>
                    <a:pt x="2294" y="2714"/>
                  </a:lnTo>
                  <a:lnTo>
                    <a:pt x="2266" y="2826"/>
                  </a:lnTo>
                  <a:lnTo>
                    <a:pt x="1483" y="2742"/>
                  </a:lnTo>
                  <a:lnTo>
                    <a:pt x="1455" y="2574"/>
                  </a:lnTo>
                  <a:lnTo>
                    <a:pt x="1399" y="2518"/>
                  </a:lnTo>
                  <a:lnTo>
                    <a:pt x="1343" y="2490"/>
                  </a:lnTo>
                  <a:lnTo>
                    <a:pt x="1315" y="2518"/>
                  </a:lnTo>
                  <a:lnTo>
                    <a:pt x="1287" y="2546"/>
                  </a:lnTo>
                  <a:lnTo>
                    <a:pt x="1315" y="2658"/>
                  </a:lnTo>
                  <a:lnTo>
                    <a:pt x="1343" y="2798"/>
                  </a:lnTo>
                  <a:lnTo>
                    <a:pt x="1259" y="2910"/>
                  </a:lnTo>
                  <a:lnTo>
                    <a:pt x="1203" y="3022"/>
                  </a:lnTo>
                  <a:lnTo>
                    <a:pt x="1203" y="3050"/>
                  </a:lnTo>
                  <a:lnTo>
                    <a:pt x="1231" y="3078"/>
                  </a:lnTo>
                  <a:lnTo>
                    <a:pt x="1315" y="3078"/>
                  </a:lnTo>
                  <a:lnTo>
                    <a:pt x="1371" y="3022"/>
                  </a:lnTo>
                  <a:lnTo>
                    <a:pt x="1427" y="2938"/>
                  </a:lnTo>
                  <a:lnTo>
                    <a:pt x="1483" y="2882"/>
                  </a:lnTo>
                  <a:lnTo>
                    <a:pt x="2238" y="3078"/>
                  </a:lnTo>
                  <a:lnTo>
                    <a:pt x="2210" y="3218"/>
                  </a:lnTo>
                  <a:lnTo>
                    <a:pt x="1315" y="3553"/>
                  </a:lnTo>
                  <a:lnTo>
                    <a:pt x="1007" y="3274"/>
                  </a:lnTo>
                  <a:lnTo>
                    <a:pt x="1035" y="3218"/>
                  </a:lnTo>
                  <a:lnTo>
                    <a:pt x="1063" y="3106"/>
                  </a:lnTo>
                  <a:lnTo>
                    <a:pt x="1063" y="3050"/>
                  </a:lnTo>
                  <a:lnTo>
                    <a:pt x="1063" y="2994"/>
                  </a:lnTo>
                  <a:lnTo>
                    <a:pt x="1035" y="2966"/>
                  </a:lnTo>
                  <a:lnTo>
                    <a:pt x="979" y="2938"/>
                  </a:lnTo>
                  <a:lnTo>
                    <a:pt x="923" y="2966"/>
                  </a:lnTo>
                  <a:lnTo>
                    <a:pt x="895" y="3078"/>
                  </a:lnTo>
                  <a:lnTo>
                    <a:pt x="839" y="3190"/>
                  </a:lnTo>
                  <a:lnTo>
                    <a:pt x="700" y="3162"/>
                  </a:lnTo>
                  <a:lnTo>
                    <a:pt x="588" y="3190"/>
                  </a:lnTo>
                  <a:lnTo>
                    <a:pt x="560" y="3218"/>
                  </a:lnTo>
                  <a:lnTo>
                    <a:pt x="560" y="3274"/>
                  </a:lnTo>
                  <a:lnTo>
                    <a:pt x="560" y="3329"/>
                  </a:lnTo>
                  <a:lnTo>
                    <a:pt x="588" y="3357"/>
                  </a:lnTo>
                  <a:lnTo>
                    <a:pt x="700" y="3385"/>
                  </a:lnTo>
                  <a:lnTo>
                    <a:pt x="867" y="3385"/>
                  </a:lnTo>
                  <a:lnTo>
                    <a:pt x="1091" y="3637"/>
                  </a:lnTo>
                  <a:lnTo>
                    <a:pt x="867" y="3749"/>
                  </a:lnTo>
                  <a:lnTo>
                    <a:pt x="728" y="3609"/>
                  </a:lnTo>
                  <a:lnTo>
                    <a:pt x="560" y="3469"/>
                  </a:lnTo>
                  <a:lnTo>
                    <a:pt x="392" y="3385"/>
                  </a:lnTo>
                  <a:lnTo>
                    <a:pt x="280" y="3385"/>
                  </a:lnTo>
                  <a:lnTo>
                    <a:pt x="252" y="3441"/>
                  </a:lnTo>
                  <a:lnTo>
                    <a:pt x="252" y="3497"/>
                  </a:lnTo>
                  <a:lnTo>
                    <a:pt x="280" y="3553"/>
                  </a:lnTo>
                  <a:lnTo>
                    <a:pt x="364" y="3609"/>
                  </a:lnTo>
                  <a:lnTo>
                    <a:pt x="504" y="3721"/>
                  </a:lnTo>
                  <a:lnTo>
                    <a:pt x="644" y="3833"/>
                  </a:lnTo>
                  <a:lnTo>
                    <a:pt x="504" y="3889"/>
                  </a:lnTo>
                  <a:lnTo>
                    <a:pt x="392" y="3805"/>
                  </a:lnTo>
                  <a:lnTo>
                    <a:pt x="140" y="3861"/>
                  </a:lnTo>
                  <a:lnTo>
                    <a:pt x="0" y="4169"/>
                  </a:lnTo>
                  <a:lnTo>
                    <a:pt x="308" y="4281"/>
                  </a:lnTo>
                  <a:lnTo>
                    <a:pt x="532" y="4169"/>
                  </a:lnTo>
                  <a:lnTo>
                    <a:pt x="560" y="4029"/>
                  </a:lnTo>
                  <a:lnTo>
                    <a:pt x="700" y="3973"/>
                  </a:lnTo>
                  <a:lnTo>
                    <a:pt x="644" y="4141"/>
                  </a:lnTo>
                  <a:lnTo>
                    <a:pt x="616" y="4309"/>
                  </a:lnTo>
                  <a:lnTo>
                    <a:pt x="616" y="4393"/>
                  </a:lnTo>
                  <a:lnTo>
                    <a:pt x="616" y="4476"/>
                  </a:lnTo>
                  <a:lnTo>
                    <a:pt x="644" y="4504"/>
                  </a:lnTo>
                  <a:lnTo>
                    <a:pt x="700" y="4532"/>
                  </a:lnTo>
                  <a:lnTo>
                    <a:pt x="756" y="4504"/>
                  </a:lnTo>
                  <a:lnTo>
                    <a:pt x="812" y="4449"/>
                  </a:lnTo>
                  <a:lnTo>
                    <a:pt x="867" y="4281"/>
                  </a:lnTo>
                  <a:lnTo>
                    <a:pt x="923" y="4085"/>
                  </a:lnTo>
                  <a:lnTo>
                    <a:pt x="923" y="3889"/>
                  </a:lnTo>
                  <a:lnTo>
                    <a:pt x="1175" y="3805"/>
                  </a:lnTo>
                  <a:lnTo>
                    <a:pt x="1175" y="4169"/>
                  </a:lnTo>
                  <a:lnTo>
                    <a:pt x="1063" y="4281"/>
                  </a:lnTo>
                  <a:lnTo>
                    <a:pt x="979" y="4393"/>
                  </a:lnTo>
                  <a:lnTo>
                    <a:pt x="979" y="4421"/>
                  </a:lnTo>
                  <a:lnTo>
                    <a:pt x="1007" y="4476"/>
                  </a:lnTo>
                  <a:lnTo>
                    <a:pt x="1063" y="4504"/>
                  </a:lnTo>
                  <a:lnTo>
                    <a:pt x="1119" y="4504"/>
                  </a:lnTo>
                  <a:lnTo>
                    <a:pt x="1203" y="4449"/>
                  </a:lnTo>
                  <a:lnTo>
                    <a:pt x="1287" y="4309"/>
                  </a:lnTo>
                  <a:lnTo>
                    <a:pt x="1399" y="4393"/>
                  </a:lnTo>
                  <a:lnTo>
                    <a:pt x="1483" y="4449"/>
                  </a:lnTo>
                  <a:lnTo>
                    <a:pt x="1539" y="4421"/>
                  </a:lnTo>
                  <a:lnTo>
                    <a:pt x="1567" y="4393"/>
                  </a:lnTo>
                  <a:lnTo>
                    <a:pt x="1567" y="4337"/>
                  </a:lnTo>
                  <a:lnTo>
                    <a:pt x="1539" y="4281"/>
                  </a:lnTo>
                  <a:lnTo>
                    <a:pt x="1483" y="4253"/>
                  </a:lnTo>
                  <a:lnTo>
                    <a:pt x="1399" y="4197"/>
                  </a:lnTo>
                  <a:lnTo>
                    <a:pt x="1343" y="4169"/>
                  </a:lnTo>
                  <a:lnTo>
                    <a:pt x="1399" y="3721"/>
                  </a:lnTo>
                  <a:lnTo>
                    <a:pt x="2266" y="3385"/>
                  </a:lnTo>
                  <a:lnTo>
                    <a:pt x="2350" y="3469"/>
                  </a:lnTo>
                  <a:lnTo>
                    <a:pt x="1931" y="4085"/>
                  </a:lnTo>
                  <a:lnTo>
                    <a:pt x="1763" y="4057"/>
                  </a:lnTo>
                  <a:lnTo>
                    <a:pt x="1679" y="4057"/>
                  </a:lnTo>
                  <a:lnTo>
                    <a:pt x="1623" y="4113"/>
                  </a:lnTo>
                  <a:lnTo>
                    <a:pt x="1651" y="4141"/>
                  </a:lnTo>
                  <a:lnTo>
                    <a:pt x="1651" y="4169"/>
                  </a:lnTo>
                  <a:lnTo>
                    <a:pt x="1763" y="4225"/>
                  </a:lnTo>
                  <a:lnTo>
                    <a:pt x="1903" y="4253"/>
                  </a:lnTo>
                  <a:lnTo>
                    <a:pt x="1987" y="4393"/>
                  </a:lnTo>
                  <a:lnTo>
                    <a:pt x="2042" y="4476"/>
                  </a:lnTo>
                  <a:lnTo>
                    <a:pt x="2070" y="4504"/>
                  </a:lnTo>
                  <a:lnTo>
                    <a:pt x="2098" y="4476"/>
                  </a:lnTo>
                  <a:lnTo>
                    <a:pt x="2126" y="4449"/>
                  </a:lnTo>
                  <a:lnTo>
                    <a:pt x="2154" y="4421"/>
                  </a:lnTo>
                  <a:lnTo>
                    <a:pt x="2126" y="4337"/>
                  </a:lnTo>
                  <a:lnTo>
                    <a:pt x="2098" y="4253"/>
                  </a:lnTo>
                  <a:lnTo>
                    <a:pt x="2042" y="4169"/>
                  </a:lnTo>
                  <a:lnTo>
                    <a:pt x="2546" y="3609"/>
                  </a:lnTo>
                  <a:lnTo>
                    <a:pt x="2686" y="3721"/>
                  </a:lnTo>
                  <a:lnTo>
                    <a:pt x="2546" y="4672"/>
                  </a:lnTo>
                  <a:lnTo>
                    <a:pt x="2126" y="4784"/>
                  </a:lnTo>
                  <a:lnTo>
                    <a:pt x="2098" y="4756"/>
                  </a:lnTo>
                  <a:lnTo>
                    <a:pt x="2014" y="4672"/>
                  </a:lnTo>
                  <a:lnTo>
                    <a:pt x="1959" y="4644"/>
                  </a:lnTo>
                  <a:lnTo>
                    <a:pt x="1931" y="4616"/>
                  </a:lnTo>
                  <a:lnTo>
                    <a:pt x="1875" y="4616"/>
                  </a:lnTo>
                  <a:lnTo>
                    <a:pt x="1819" y="4644"/>
                  </a:lnTo>
                  <a:lnTo>
                    <a:pt x="1819" y="4700"/>
                  </a:lnTo>
                  <a:lnTo>
                    <a:pt x="1903" y="4784"/>
                  </a:lnTo>
                  <a:lnTo>
                    <a:pt x="1987" y="4896"/>
                  </a:lnTo>
                  <a:lnTo>
                    <a:pt x="1875" y="5008"/>
                  </a:lnTo>
                  <a:lnTo>
                    <a:pt x="1847" y="5092"/>
                  </a:lnTo>
                  <a:lnTo>
                    <a:pt x="1847" y="5148"/>
                  </a:lnTo>
                  <a:lnTo>
                    <a:pt x="1903" y="5176"/>
                  </a:lnTo>
                  <a:lnTo>
                    <a:pt x="1931" y="5204"/>
                  </a:lnTo>
                  <a:lnTo>
                    <a:pt x="1987" y="5176"/>
                  </a:lnTo>
                  <a:lnTo>
                    <a:pt x="2070" y="5092"/>
                  </a:lnTo>
                  <a:lnTo>
                    <a:pt x="2154" y="4952"/>
                  </a:lnTo>
                  <a:lnTo>
                    <a:pt x="2490" y="4896"/>
                  </a:lnTo>
                  <a:lnTo>
                    <a:pt x="2490" y="4896"/>
                  </a:lnTo>
                  <a:lnTo>
                    <a:pt x="2462" y="5148"/>
                  </a:lnTo>
                  <a:lnTo>
                    <a:pt x="2294" y="5176"/>
                  </a:lnTo>
                  <a:lnTo>
                    <a:pt x="2070" y="5260"/>
                  </a:lnTo>
                  <a:lnTo>
                    <a:pt x="1931" y="5372"/>
                  </a:lnTo>
                  <a:lnTo>
                    <a:pt x="1875" y="5428"/>
                  </a:lnTo>
                  <a:lnTo>
                    <a:pt x="1875" y="5484"/>
                  </a:lnTo>
                  <a:lnTo>
                    <a:pt x="1903" y="5540"/>
                  </a:lnTo>
                  <a:lnTo>
                    <a:pt x="1959" y="5568"/>
                  </a:lnTo>
                  <a:lnTo>
                    <a:pt x="2014" y="5540"/>
                  </a:lnTo>
                  <a:lnTo>
                    <a:pt x="2098" y="5540"/>
                  </a:lnTo>
                  <a:lnTo>
                    <a:pt x="2266" y="5456"/>
                  </a:lnTo>
                  <a:lnTo>
                    <a:pt x="2434" y="5372"/>
                  </a:lnTo>
                  <a:lnTo>
                    <a:pt x="2434" y="5372"/>
                  </a:lnTo>
                  <a:lnTo>
                    <a:pt x="2406" y="5540"/>
                  </a:lnTo>
                  <a:lnTo>
                    <a:pt x="2294" y="5596"/>
                  </a:lnTo>
                  <a:lnTo>
                    <a:pt x="2210" y="5819"/>
                  </a:lnTo>
                  <a:lnTo>
                    <a:pt x="2378" y="6099"/>
                  </a:lnTo>
                  <a:lnTo>
                    <a:pt x="2658" y="5903"/>
                  </a:lnTo>
                  <a:lnTo>
                    <a:pt x="2658" y="5651"/>
                  </a:lnTo>
                  <a:lnTo>
                    <a:pt x="2546" y="5568"/>
                  </a:lnTo>
                  <a:lnTo>
                    <a:pt x="2574" y="5400"/>
                  </a:lnTo>
                  <a:lnTo>
                    <a:pt x="2714" y="5540"/>
                  </a:lnTo>
                  <a:lnTo>
                    <a:pt x="2854" y="5651"/>
                  </a:lnTo>
                  <a:lnTo>
                    <a:pt x="2910" y="5679"/>
                  </a:lnTo>
                  <a:lnTo>
                    <a:pt x="2966" y="5707"/>
                  </a:lnTo>
                  <a:lnTo>
                    <a:pt x="3022" y="5707"/>
                  </a:lnTo>
                  <a:lnTo>
                    <a:pt x="3078" y="5679"/>
                  </a:lnTo>
                  <a:lnTo>
                    <a:pt x="3078" y="5624"/>
                  </a:lnTo>
                  <a:lnTo>
                    <a:pt x="3050" y="5540"/>
                  </a:lnTo>
                  <a:lnTo>
                    <a:pt x="2938" y="5400"/>
                  </a:lnTo>
                  <a:lnTo>
                    <a:pt x="2770" y="5260"/>
                  </a:lnTo>
                  <a:lnTo>
                    <a:pt x="2630" y="5176"/>
                  </a:lnTo>
                  <a:lnTo>
                    <a:pt x="2658" y="4924"/>
                  </a:lnTo>
                  <a:lnTo>
                    <a:pt x="2994" y="5092"/>
                  </a:lnTo>
                  <a:lnTo>
                    <a:pt x="3022" y="5260"/>
                  </a:lnTo>
                  <a:lnTo>
                    <a:pt x="3078" y="5344"/>
                  </a:lnTo>
                  <a:lnTo>
                    <a:pt x="3106" y="5372"/>
                  </a:lnTo>
                  <a:lnTo>
                    <a:pt x="3162" y="5400"/>
                  </a:lnTo>
                  <a:lnTo>
                    <a:pt x="3217" y="5372"/>
                  </a:lnTo>
                  <a:lnTo>
                    <a:pt x="3245" y="5316"/>
                  </a:lnTo>
                  <a:lnTo>
                    <a:pt x="3245" y="5204"/>
                  </a:lnTo>
                  <a:lnTo>
                    <a:pt x="3162" y="5064"/>
                  </a:lnTo>
                  <a:lnTo>
                    <a:pt x="3301" y="5008"/>
                  </a:lnTo>
                  <a:lnTo>
                    <a:pt x="3385" y="4952"/>
                  </a:lnTo>
                  <a:lnTo>
                    <a:pt x="3413" y="4896"/>
                  </a:lnTo>
                  <a:lnTo>
                    <a:pt x="3357" y="4840"/>
                  </a:lnTo>
                  <a:lnTo>
                    <a:pt x="3217" y="4840"/>
                  </a:lnTo>
                  <a:lnTo>
                    <a:pt x="3106" y="4896"/>
                  </a:lnTo>
                  <a:lnTo>
                    <a:pt x="3078" y="4952"/>
                  </a:lnTo>
                  <a:lnTo>
                    <a:pt x="2714" y="4672"/>
                  </a:lnTo>
                  <a:lnTo>
                    <a:pt x="2854" y="3721"/>
                  </a:lnTo>
                  <a:lnTo>
                    <a:pt x="2938" y="3693"/>
                  </a:lnTo>
                  <a:lnTo>
                    <a:pt x="3245" y="4365"/>
                  </a:lnTo>
                  <a:lnTo>
                    <a:pt x="3134" y="4476"/>
                  </a:lnTo>
                  <a:lnTo>
                    <a:pt x="3106" y="4560"/>
                  </a:lnTo>
                  <a:lnTo>
                    <a:pt x="3106" y="4644"/>
                  </a:lnTo>
                  <a:lnTo>
                    <a:pt x="3189" y="4644"/>
                  </a:lnTo>
                  <a:lnTo>
                    <a:pt x="3273" y="4588"/>
                  </a:lnTo>
                  <a:lnTo>
                    <a:pt x="3385" y="4476"/>
                  </a:lnTo>
                  <a:lnTo>
                    <a:pt x="3637" y="4476"/>
                  </a:lnTo>
                  <a:lnTo>
                    <a:pt x="3665" y="4449"/>
                  </a:lnTo>
                  <a:lnTo>
                    <a:pt x="3665" y="4421"/>
                  </a:lnTo>
                  <a:lnTo>
                    <a:pt x="3665" y="4365"/>
                  </a:lnTo>
                  <a:lnTo>
                    <a:pt x="3637" y="4337"/>
                  </a:lnTo>
                  <a:lnTo>
                    <a:pt x="3553" y="4309"/>
                  </a:lnTo>
                  <a:lnTo>
                    <a:pt x="3385" y="4309"/>
                  </a:lnTo>
                  <a:lnTo>
                    <a:pt x="3162" y="3581"/>
                  </a:lnTo>
                  <a:lnTo>
                    <a:pt x="3301" y="3525"/>
                  </a:lnTo>
                  <a:lnTo>
                    <a:pt x="4085" y="4169"/>
                  </a:lnTo>
                  <a:lnTo>
                    <a:pt x="4001" y="4588"/>
                  </a:lnTo>
                  <a:lnTo>
                    <a:pt x="3945" y="4588"/>
                  </a:lnTo>
                  <a:lnTo>
                    <a:pt x="3833" y="4616"/>
                  </a:lnTo>
                  <a:lnTo>
                    <a:pt x="3777" y="4644"/>
                  </a:lnTo>
                  <a:lnTo>
                    <a:pt x="3749" y="4672"/>
                  </a:lnTo>
                  <a:lnTo>
                    <a:pt x="3721" y="4728"/>
                  </a:lnTo>
                  <a:lnTo>
                    <a:pt x="3721" y="4784"/>
                  </a:lnTo>
                  <a:lnTo>
                    <a:pt x="3889" y="4784"/>
                  </a:lnTo>
                  <a:lnTo>
                    <a:pt x="4029" y="4756"/>
                  </a:lnTo>
                  <a:lnTo>
                    <a:pt x="4057" y="4896"/>
                  </a:lnTo>
                  <a:lnTo>
                    <a:pt x="4141" y="4980"/>
                  </a:lnTo>
                  <a:lnTo>
                    <a:pt x="4225" y="4980"/>
                  </a:lnTo>
                  <a:lnTo>
                    <a:pt x="4253" y="4952"/>
                  </a:lnTo>
                  <a:lnTo>
                    <a:pt x="4281" y="4896"/>
                  </a:lnTo>
                  <a:lnTo>
                    <a:pt x="4253" y="4784"/>
                  </a:lnTo>
                  <a:lnTo>
                    <a:pt x="4169" y="4644"/>
                  </a:lnTo>
                  <a:lnTo>
                    <a:pt x="4281" y="4309"/>
                  </a:lnTo>
                  <a:lnTo>
                    <a:pt x="4476" y="4476"/>
                  </a:lnTo>
                  <a:lnTo>
                    <a:pt x="4420" y="4644"/>
                  </a:lnTo>
                  <a:lnTo>
                    <a:pt x="4392" y="4868"/>
                  </a:lnTo>
                  <a:lnTo>
                    <a:pt x="4392" y="5036"/>
                  </a:lnTo>
                  <a:lnTo>
                    <a:pt x="4420" y="5120"/>
                  </a:lnTo>
                  <a:lnTo>
                    <a:pt x="4476" y="5148"/>
                  </a:lnTo>
                  <a:lnTo>
                    <a:pt x="4532" y="5148"/>
                  </a:lnTo>
                  <a:lnTo>
                    <a:pt x="4588" y="5120"/>
                  </a:lnTo>
                  <a:lnTo>
                    <a:pt x="4616" y="5064"/>
                  </a:lnTo>
                  <a:lnTo>
                    <a:pt x="4644" y="4980"/>
                  </a:lnTo>
                  <a:lnTo>
                    <a:pt x="4644" y="4784"/>
                  </a:lnTo>
                  <a:lnTo>
                    <a:pt x="4644" y="4616"/>
                  </a:lnTo>
                  <a:lnTo>
                    <a:pt x="4784" y="4700"/>
                  </a:lnTo>
                  <a:lnTo>
                    <a:pt x="4784" y="4840"/>
                  </a:lnTo>
                  <a:lnTo>
                    <a:pt x="4924" y="5036"/>
                  </a:lnTo>
                  <a:lnTo>
                    <a:pt x="5288" y="5008"/>
                  </a:lnTo>
                  <a:lnTo>
                    <a:pt x="5232" y="4672"/>
                  </a:lnTo>
                  <a:lnTo>
                    <a:pt x="5008" y="4560"/>
                  </a:lnTo>
                  <a:lnTo>
                    <a:pt x="4896" y="4588"/>
                  </a:lnTo>
                  <a:lnTo>
                    <a:pt x="4756" y="4476"/>
                  </a:lnTo>
                  <a:lnTo>
                    <a:pt x="4924" y="4449"/>
                  </a:lnTo>
                  <a:lnTo>
                    <a:pt x="5092" y="4393"/>
                  </a:lnTo>
                  <a:lnTo>
                    <a:pt x="5176" y="4365"/>
                  </a:lnTo>
                  <a:lnTo>
                    <a:pt x="5232" y="4309"/>
                  </a:lnTo>
                  <a:lnTo>
                    <a:pt x="5260" y="4253"/>
                  </a:lnTo>
                  <a:lnTo>
                    <a:pt x="5232" y="4197"/>
                  </a:lnTo>
                  <a:lnTo>
                    <a:pt x="5204" y="4169"/>
                  </a:lnTo>
                  <a:lnTo>
                    <a:pt x="5120" y="4141"/>
                  </a:lnTo>
                  <a:lnTo>
                    <a:pt x="4952" y="4169"/>
                  </a:lnTo>
                  <a:lnTo>
                    <a:pt x="4756" y="4253"/>
                  </a:lnTo>
                  <a:lnTo>
                    <a:pt x="4588" y="4337"/>
                  </a:lnTo>
                  <a:lnTo>
                    <a:pt x="4392" y="4169"/>
                  </a:lnTo>
                  <a:lnTo>
                    <a:pt x="4700" y="3973"/>
                  </a:lnTo>
                  <a:lnTo>
                    <a:pt x="4840" y="4029"/>
                  </a:lnTo>
                  <a:lnTo>
                    <a:pt x="5008" y="4029"/>
                  </a:lnTo>
                  <a:lnTo>
                    <a:pt x="5036" y="3973"/>
                  </a:lnTo>
                  <a:lnTo>
                    <a:pt x="5036" y="3917"/>
                  </a:lnTo>
                  <a:lnTo>
                    <a:pt x="5008" y="3889"/>
                  </a:lnTo>
                  <a:lnTo>
                    <a:pt x="4924" y="3833"/>
                  </a:lnTo>
                  <a:lnTo>
                    <a:pt x="4784" y="3805"/>
                  </a:lnTo>
                  <a:lnTo>
                    <a:pt x="4784" y="3665"/>
                  </a:lnTo>
                  <a:lnTo>
                    <a:pt x="4756" y="3581"/>
                  </a:lnTo>
                  <a:lnTo>
                    <a:pt x="4728" y="3525"/>
                  </a:lnTo>
                  <a:lnTo>
                    <a:pt x="4672" y="3525"/>
                  </a:lnTo>
                  <a:lnTo>
                    <a:pt x="4644" y="3553"/>
                  </a:lnTo>
                  <a:lnTo>
                    <a:pt x="4616" y="3609"/>
                  </a:lnTo>
                  <a:lnTo>
                    <a:pt x="4588" y="3665"/>
                  </a:lnTo>
                  <a:lnTo>
                    <a:pt x="4588" y="3777"/>
                  </a:lnTo>
                  <a:lnTo>
                    <a:pt x="4616" y="3833"/>
                  </a:lnTo>
                  <a:lnTo>
                    <a:pt x="4197" y="4029"/>
                  </a:lnTo>
                  <a:lnTo>
                    <a:pt x="3413" y="3385"/>
                  </a:lnTo>
                  <a:lnTo>
                    <a:pt x="3413" y="3301"/>
                  </a:lnTo>
                  <a:lnTo>
                    <a:pt x="4169" y="3385"/>
                  </a:lnTo>
                  <a:lnTo>
                    <a:pt x="4197" y="3553"/>
                  </a:lnTo>
                  <a:lnTo>
                    <a:pt x="4253" y="3609"/>
                  </a:lnTo>
                  <a:lnTo>
                    <a:pt x="4337" y="3637"/>
                  </a:lnTo>
                  <a:lnTo>
                    <a:pt x="4364" y="3609"/>
                  </a:lnTo>
                  <a:lnTo>
                    <a:pt x="4364" y="3581"/>
                  </a:lnTo>
                  <a:lnTo>
                    <a:pt x="4364" y="3469"/>
                  </a:lnTo>
                  <a:lnTo>
                    <a:pt x="4309" y="3329"/>
                  </a:lnTo>
                  <a:lnTo>
                    <a:pt x="4392" y="3190"/>
                  </a:lnTo>
                  <a:lnTo>
                    <a:pt x="4448" y="3106"/>
                  </a:lnTo>
                  <a:lnTo>
                    <a:pt x="4448" y="3050"/>
                  </a:lnTo>
                  <a:lnTo>
                    <a:pt x="4420" y="3050"/>
                  </a:lnTo>
                  <a:lnTo>
                    <a:pt x="4392" y="3022"/>
                  </a:lnTo>
                  <a:lnTo>
                    <a:pt x="4364" y="3022"/>
                  </a:lnTo>
                  <a:lnTo>
                    <a:pt x="4281" y="3078"/>
                  </a:lnTo>
                  <a:lnTo>
                    <a:pt x="4225" y="3162"/>
                  </a:lnTo>
                  <a:lnTo>
                    <a:pt x="4169" y="3246"/>
                  </a:lnTo>
                  <a:lnTo>
                    <a:pt x="3469" y="3050"/>
                  </a:lnTo>
                  <a:lnTo>
                    <a:pt x="3469" y="2910"/>
                  </a:lnTo>
                  <a:lnTo>
                    <a:pt x="4420" y="2546"/>
                  </a:lnTo>
                  <a:lnTo>
                    <a:pt x="4756" y="2854"/>
                  </a:lnTo>
                  <a:lnTo>
                    <a:pt x="4728" y="2910"/>
                  </a:lnTo>
                  <a:lnTo>
                    <a:pt x="4700" y="2994"/>
                  </a:lnTo>
                  <a:lnTo>
                    <a:pt x="4700" y="3078"/>
                  </a:lnTo>
                  <a:lnTo>
                    <a:pt x="4700" y="3106"/>
                  </a:lnTo>
                  <a:lnTo>
                    <a:pt x="4728" y="3162"/>
                  </a:lnTo>
                  <a:lnTo>
                    <a:pt x="4784" y="3190"/>
                  </a:lnTo>
                  <a:lnTo>
                    <a:pt x="4840" y="3134"/>
                  </a:lnTo>
                  <a:lnTo>
                    <a:pt x="4868" y="3050"/>
                  </a:lnTo>
                  <a:lnTo>
                    <a:pt x="4924" y="2910"/>
                  </a:lnTo>
                  <a:lnTo>
                    <a:pt x="5064" y="2966"/>
                  </a:lnTo>
                  <a:lnTo>
                    <a:pt x="5176" y="2938"/>
                  </a:lnTo>
                  <a:lnTo>
                    <a:pt x="5204" y="2910"/>
                  </a:lnTo>
                  <a:lnTo>
                    <a:pt x="5204" y="2854"/>
                  </a:lnTo>
                  <a:lnTo>
                    <a:pt x="5204" y="2798"/>
                  </a:lnTo>
                  <a:lnTo>
                    <a:pt x="5176" y="2770"/>
                  </a:lnTo>
                  <a:lnTo>
                    <a:pt x="5064" y="2742"/>
                  </a:lnTo>
                  <a:lnTo>
                    <a:pt x="4896" y="2742"/>
                  </a:lnTo>
                  <a:lnTo>
                    <a:pt x="4644" y="2462"/>
                  </a:lnTo>
                  <a:lnTo>
                    <a:pt x="4896" y="2350"/>
                  </a:lnTo>
                  <a:lnTo>
                    <a:pt x="5008" y="2490"/>
                  </a:lnTo>
                  <a:lnTo>
                    <a:pt x="5176" y="2630"/>
                  </a:lnTo>
                  <a:lnTo>
                    <a:pt x="5344" y="2714"/>
                  </a:lnTo>
                  <a:lnTo>
                    <a:pt x="5428" y="2714"/>
                  </a:lnTo>
                  <a:lnTo>
                    <a:pt x="5484" y="2686"/>
                  </a:lnTo>
                  <a:lnTo>
                    <a:pt x="5512" y="2658"/>
                  </a:lnTo>
                  <a:lnTo>
                    <a:pt x="5484" y="2602"/>
                  </a:lnTo>
                  <a:lnTo>
                    <a:pt x="5456" y="2546"/>
                  </a:lnTo>
                  <a:lnTo>
                    <a:pt x="5400" y="2462"/>
                  </a:lnTo>
                  <a:lnTo>
                    <a:pt x="5260" y="2350"/>
                  </a:lnTo>
                  <a:lnTo>
                    <a:pt x="5092" y="2266"/>
                  </a:lnTo>
                  <a:lnTo>
                    <a:pt x="5260" y="2210"/>
                  </a:lnTo>
                  <a:lnTo>
                    <a:pt x="5372" y="2294"/>
                  </a:lnTo>
                  <a:lnTo>
                    <a:pt x="5595" y="2238"/>
                  </a:lnTo>
                  <a:lnTo>
                    <a:pt x="5763" y="1931"/>
                  </a:lnTo>
                  <a:lnTo>
                    <a:pt x="5428" y="1819"/>
                  </a:lnTo>
                  <a:lnTo>
                    <a:pt x="5232" y="1931"/>
                  </a:lnTo>
                  <a:lnTo>
                    <a:pt x="5204" y="2071"/>
                  </a:lnTo>
                  <a:lnTo>
                    <a:pt x="5036" y="2126"/>
                  </a:lnTo>
                  <a:lnTo>
                    <a:pt x="5036" y="2126"/>
                  </a:lnTo>
                  <a:lnTo>
                    <a:pt x="5092" y="1959"/>
                  </a:lnTo>
                  <a:lnTo>
                    <a:pt x="5120" y="1791"/>
                  </a:lnTo>
                  <a:lnTo>
                    <a:pt x="5148" y="1707"/>
                  </a:lnTo>
                  <a:lnTo>
                    <a:pt x="5120" y="1623"/>
                  </a:lnTo>
                  <a:lnTo>
                    <a:pt x="5092" y="1567"/>
                  </a:lnTo>
                  <a:lnTo>
                    <a:pt x="4980" y="1567"/>
                  </a:lnTo>
                  <a:lnTo>
                    <a:pt x="4924" y="1623"/>
                  </a:lnTo>
                  <a:lnTo>
                    <a:pt x="4868" y="1819"/>
                  </a:lnTo>
                  <a:lnTo>
                    <a:pt x="4840" y="2015"/>
                  </a:lnTo>
                  <a:lnTo>
                    <a:pt x="4812" y="2210"/>
                  </a:lnTo>
                  <a:lnTo>
                    <a:pt x="4588" y="2294"/>
                  </a:lnTo>
                  <a:lnTo>
                    <a:pt x="4588" y="1959"/>
                  </a:lnTo>
                  <a:lnTo>
                    <a:pt x="4700" y="1847"/>
                  </a:lnTo>
                  <a:lnTo>
                    <a:pt x="4756" y="1735"/>
                  </a:lnTo>
                  <a:lnTo>
                    <a:pt x="4784" y="1679"/>
                  </a:lnTo>
                  <a:lnTo>
                    <a:pt x="4756" y="1651"/>
                  </a:lnTo>
                  <a:lnTo>
                    <a:pt x="4700" y="1623"/>
                  </a:lnTo>
                  <a:lnTo>
                    <a:pt x="4644" y="1623"/>
                  </a:lnTo>
                  <a:lnTo>
                    <a:pt x="4560" y="1679"/>
                  </a:lnTo>
                  <a:lnTo>
                    <a:pt x="4476" y="1791"/>
                  </a:lnTo>
                  <a:lnTo>
                    <a:pt x="4364" y="1735"/>
                  </a:lnTo>
                  <a:lnTo>
                    <a:pt x="4281" y="1679"/>
                  </a:lnTo>
                  <a:lnTo>
                    <a:pt x="4225" y="1679"/>
                  </a:lnTo>
                  <a:lnTo>
                    <a:pt x="4197" y="1735"/>
                  </a:lnTo>
                  <a:lnTo>
                    <a:pt x="4197" y="1791"/>
                  </a:lnTo>
                  <a:lnTo>
                    <a:pt x="4225" y="1847"/>
                  </a:lnTo>
                  <a:lnTo>
                    <a:pt x="4281" y="1875"/>
                  </a:lnTo>
                  <a:lnTo>
                    <a:pt x="4364" y="1931"/>
                  </a:lnTo>
                  <a:lnTo>
                    <a:pt x="4420" y="1959"/>
                  </a:lnTo>
                  <a:lnTo>
                    <a:pt x="4364" y="2378"/>
                  </a:lnTo>
                  <a:lnTo>
                    <a:pt x="3413" y="2742"/>
                  </a:lnTo>
                  <a:lnTo>
                    <a:pt x="3301" y="2658"/>
                  </a:lnTo>
                  <a:lnTo>
                    <a:pt x="3721" y="2015"/>
                  </a:lnTo>
                  <a:lnTo>
                    <a:pt x="3889" y="2071"/>
                  </a:lnTo>
                  <a:lnTo>
                    <a:pt x="3973" y="2043"/>
                  </a:lnTo>
                  <a:lnTo>
                    <a:pt x="4029" y="1987"/>
                  </a:lnTo>
                  <a:lnTo>
                    <a:pt x="4029" y="1959"/>
                  </a:lnTo>
                  <a:lnTo>
                    <a:pt x="4001" y="1931"/>
                  </a:lnTo>
                  <a:lnTo>
                    <a:pt x="3889" y="1903"/>
                  </a:lnTo>
                  <a:lnTo>
                    <a:pt x="3749" y="1875"/>
                  </a:lnTo>
                  <a:lnTo>
                    <a:pt x="3693" y="1735"/>
                  </a:lnTo>
                  <a:lnTo>
                    <a:pt x="3609" y="1651"/>
                  </a:lnTo>
                  <a:lnTo>
                    <a:pt x="3581" y="1623"/>
                  </a:lnTo>
                  <a:lnTo>
                    <a:pt x="3553" y="1623"/>
                  </a:lnTo>
                  <a:lnTo>
                    <a:pt x="3525" y="1651"/>
                  </a:lnTo>
                  <a:lnTo>
                    <a:pt x="3525" y="1707"/>
                  </a:lnTo>
                  <a:lnTo>
                    <a:pt x="3525" y="1791"/>
                  </a:lnTo>
                  <a:lnTo>
                    <a:pt x="3581" y="1875"/>
                  </a:lnTo>
                  <a:lnTo>
                    <a:pt x="3609" y="1959"/>
                  </a:lnTo>
                  <a:lnTo>
                    <a:pt x="3106" y="2490"/>
                  </a:lnTo>
                  <a:lnTo>
                    <a:pt x="3050" y="2462"/>
                  </a:lnTo>
                  <a:lnTo>
                    <a:pt x="3217" y="1455"/>
                  </a:lnTo>
                  <a:lnTo>
                    <a:pt x="3637" y="1343"/>
                  </a:lnTo>
                  <a:lnTo>
                    <a:pt x="3665" y="1371"/>
                  </a:lnTo>
                  <a:lnTo>
                    <a:pt x="3749" y="1455"/>
                  </a:lnTo>
                  <a:lnTo>
                    <a:pt x="3805" y="1483"/>
                  </a:lnTo>
                  <a:lnTo>
                    <a:pt x="3833" y="1511"/>
                  </a:lnTo>
                  <a:lnTo>
                    <a:pt x="3889" y="1511"/>
                  </a:lnTo>
                  <a:lnTo>
                    <a:pt x="3945" y="1455"/>
                  </a:lnTo>
                  <a:lnTo>
                    <a:pt x="3917" y="1399"/>
                  </a:lnTo>
                  <a:lnTo>
                    <a:pt x="3861" y="1343"/>
                  </a:lnTo>
                  <a:lnTo>
                    <a:pt x="3777" y="1231"/>
                  </a:lnTo>
                  <a:lnTo>
                    <a:pt x="3889" y="1119"/>
                  </a:lnTo>
                  <a:lnTo>
                    <a:pt x="3917" y="1007"/>
                  </a:lnTo>
                  <a:lnTo>
                    <a:pt x="3917" y="979"/>
                  </a:lnTo>
                  <a:lnTo>
                    <a:pt x="3861" y="924"/>
                  </a:lnTo>
                  <a:lnTo>
                    <a:pt x="3777" y="924"/>
                  </a:lnTo>
                  <a:lnTo>
                    <a:pt x="3693" y="1007"/>
                  </a:lnTo>
                  <a:lnTo>
                    <a:pt x="3609" y="1147"/>
                  </a:lnTo>
                  <a:lnTo>
                    <a:pt x="3245" y="1231"/>
                  </a:lnTo>
                  <a:lnTo>
                    <a:pt x="3273" y="979"/>
                  </a:lnTo>
                  <a:lnTo>
                    <a:pt x="3469" y="924"/>
                  </a:lnTo>
                  <a:lnTo>
                    <a:pt x="3665" y="840"/>
                  </a:lnTo>
                  <a:lnTo>
                    <a:pt x="3805" y="756"/>
                  </a:lnTo>
                  <a:lnTo>
                    <a:pt x="3861" y="700"/>
                  </a:lnTo>
                  <a:lnTo>
                    <a:pt x="3861" y="616"/>
                  </a:lnTo>
                  <a:lnTo>
                    <a:pt x="3833" y="588"/>
                  </a:lnTo>
                  <a:lnTo>
                    <a:pt x="3777" y="560"/>
                  </a:lnTo>
                  <a:lnTo>
                    <a:pt x="3721" y="560"/>
                  </a:lnTo>
                  <a:lnTo>
                    <a:pt x="3637" y="588"/>
                  </a:lnTo>
                  <a:lnTo>
                    <a:pt x="3469" y="644"/>
                  </a:lnTo>
                  <a:lnTo>
                    <a:pt x="3301" y="728"/>
                  </a:lnTo>
                  <a:lnTo>
                    <a:pt x="3329" y="588"/>
                  </a:lnTo>
                  <a:lnTo>
                    <a:pt x="3469" y="532"/>
                  </a:lnTo>
                  <a:lnTo>
                    <a:pt x="3525" y="308"/>
                  </a:lnTo>
                  <a:lnTo>
                    <a:pt x="335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0"/>
            <p:cNvSpPr/>
            <p:nvPr/>
          </p:nvSpPr>
          <p:spPr>
            <a:xfrm>
              <a:off x="1580189" y="2325048"/>
              <a:ext cx="303135" cy="294317"/>
            </a:xfrm>
            <a:custGeom>
              <a:rect b="b" l="l" r="r" t="t"/>
              <a:pathLst>
                <a:path extrusionOk="0" h="4673" w="4813">
                  <a:moveTo>
                    <a:pt x="2546" y="1986"/>
                  </a:moveTo>
                  <a:lnTo>
                    <a:pt x="2658" y="2098"/>
                  </a:lnTo>
                  <a:lnTo>
                    <a:pt x="2490" y="2154"/>
                  </a:lnTo>
                  <a:lnTo>
                    <a:pt x="2407" y="2014"/>
                  </a:lnTo>
                  <a:lnTo>
                    <a:pt x="2546" y="1986"/>
                  </a:lnTo>
                  <a:close/>
                  <a:moveTo>
                    <a:pt x="2351" y="2014"/>
                  </a:moveTo>
                  <a:lnTo>
                    <a:pt x="2295" y="2182"/>
                  </a:lnTo>
                  <a:lnTo>
                    <a:pt x="2127" y="2210"/>
                  </a:lnTo>
                  <a:lnTo>
                    <a:pt x="2183" y="2042"/>
                  </a:lnTo>
                  <a:lnTo>
                    <a:pt x="2351" y="2014"/>
                  </a:lnTo>
                  <a:close/>
                  <a:moveTo>
                    <a:pt x="2714" y="2154"/>
                  </a:moveTo>
                  <a:lnTo>
                    <a:pt x="2798" y="2266"/>
                  </a:lnTo>
                  <a:lnTo>
                    <a:pt x="2742" y="2406"/>
                  </a:lnTo>
                  <a:lnTo>
                    <a:pt x="2630" y="2294"/>
                  </a:lnTo>
                  <a:lnTo>
                    <a:pt x="2714" y="2154"/>
                  </a:lnTo>
                  <a:close/>
                  <a:moveTo>
                    <a:pt x="2099" y="2266"/>
                  </a:moveTo>
                  <a:lnTo>
                    <a:pt x="2239" y="2378"/>
                  </a:lnTo>
                  <a:lnTo>
                    <a:pt x="2183" y="2546"/>
                  </a:lnTo>
                  <a:lnTo>
                    <a:pt x="2043" y="2406"/>
                  </a:lnTo>
                  <a:lnTo>
                    <a:pt x="2099" y="2266"/>
                  </a:lnTo>
                  <a:close/>
                  <a:moveTo>
                    <a:pt x="2742" y="2462"/>
                  </a:moveTo>
                  <a:lnTo>
                    <a:pt x="2686" y="2630"/>
                  </a:lnTo>
                  <a:lnTo>
                    <a:pt x="2546" y="2658"/>
                  </a:lnTo>
                  <a:lnTo>
                    <a:pt x="2574" y="2490"/>
                  </a:lnTo>
                  <a:lnTo>
                    <a:pt x="2742" y="2462"/>
                  </a:lnTo>
                  <a:close/>
                  <a:moveTo>
                    <a:pt x="2379" y="2518"/>
                  </a:moveTo>
                  <a:lnTo>
                    <a:pt x="2462" y="2658"/>
                  </a:lnTo>
                  <a:lnTo>
                    <a:pt x="2323" y="2686"/>
                  </a:lnTo>
                  <a:lnTo>
                    <a:pt x="2211" y="2574"/>
                  </a:lnTo>
                  <a:lnTo>
                    <a:pt x="2379" y="2518"/>
                  </a:lnTo>
                  <a:close/>
                  <a:moveTo>
                    <a:pt x="3162" y="0"/>
                  </a:moveTo>
                  <a:lnTo>
                    <a:pt x="2938" y="140"/>
                  </a:lnTo>
                  <a:lnTo>
                    <a:pt x="2910" y="336"/>
                  </a:lnTo>
                  <a:lnTo>
                    <a:pt x="2966" y="420"/>
                  </a:lnTo>
                  <a:lnTo>
                    <a:pt x="2938" y="532"/>
                  </a:lnTo>
                  <a:lnTo>
                    <a:pt x="2854" y="420"/>
                  </a:lnTo>
                  <a:lnTo>
                    <a:pt x="2770" y="308"/>
                  </a:lnTo>
                  <a:lnTo>
                    <a:pt x="2658" y="224"/>
                  </a:lnTo>
                  <a:lnTo>
                    <a:pt x="2630" y="224"/>
                  </a:lnTo>
                  <a:lnTo>
                    <a:pt x="2574" y="252"/>
                  </a:lnTo>
                  <a:lnTo>
                    <a:pt x="2574" y="308"/>
                  </a:lnTo>
                  <a:lnTo>
                    <a:pt x="2574" y="364"/>
                  </a:lnTo>
                  <a:lnTo>
                    <a:pt x="2658" y="476"/>
                  </a:lnTo>
                  <a:lnTo>
                    <a:pt x="2770" y="616"/>
                  </a:lnTo>
                  <a:lnTo>
                    <a:pt x="2882" y="699"/>
                  </a:lnTo>
                  <a:lnTo>
                    <a:pt x="2798" y="895"/>
                  </a:lnTo>
                  <a:lnTo>
                    <a:pt x="2574" y="727"/>
                  </a:lnTo>
                  <a:lnTo>
                    <a:pt x="2574" y="588"/>
                  </a:lnTo>
                  <a:lnTo>
                    <a:pt x="2546" y="504"/>
                  </a:lnTo>
                  <a:lnTo>
                    <a:pt x="2518" y="476"/>
                  </a:lnTo>
                  <a:lnTo>
                    <a:pt x="2435" y="476"/>
                  </a:lnTo>
                  <a:lnTo>
                    <a:pt x="2407" y="504"/>
                  </a:lnTo>
                  <a:lnTo>
                    <a:pt x="2407" y="588"/>
                  </a:lnTo>
                  <a:lnTo>
                    <a:pt x="2435" y="699"/>
                  </a:lnTo>
                  <a:lnTo>
                    <a:pt x="2323" y="755"/>
                  </a:lnTo>
                  <a:lnTo>
                    <a:pt x="2239" y="783"/>
                  </a:lnTo>
                  <a:lnTo>
                    <a:pt x="2211" y="811"/>
                  </a:lnTo>
                  <a:lnTo>
                    <a:pt x="2239" y="867"/>
                  </a:lnTo>
                  <a:lnTo>
                    <a:pt x="2267" y="895"/>
                  </a:lnTo>
                  <a:lnTo>
                    <a:pt x="2379" y="895"/>
                  </a:lnTo>
                  <a:lnTo>
                    <a:pt x="2490" y="839"/>
                  </a:lnTo>
                  <a:lnTo>
                    <a:pt x="2742" y="1091"/>
                  </a:lnTo>
                  <a:lnTo>
                    <a:pt x="2490" y="1819"/>
                  </a:lnTo>
                  <a:lnTo>
                    <a:pt x="2435" y="1846"/>
                  </a:lnTo>
                  <a:lnTo>
                    <a:pt x="2267" y="1259"/>
                  </a:lnTo>
                  <a:lnTo>
                    <a:pt x="2379" y="1175"/>
                  </a:lnTo>
                  <a:lnTo>
                    <a:pt x="2407" y="1119"/>
                  </a:lnTo>
                  <a:lnTo>
                    <a:pt x="2407" y="1063"/>
                  </a:lnTo>
                  <a:lnTo>
                    <a:pt x="2351" y="1063"/>
                  </a:lnTo>
                  <a:lnTo>
                    <a:pt x="2295" y="1091"/>
                  </a:lnTo>
                  <a:lnTo>
                    <a:pt x="2183" y="1175"/>
                  </a:lnTo>
                  <a:lnTo>
                    <a:pt x="2071" y="1147"/>
                  </a:lnTo>
                  <a:lnTo>
                    <a:pt x="1959" y="1147"/>
                  </a:lnTo>
                  <a:lnTo>
                    <a:pt x="1959" y="1175"/>
                  </a:lnTo>
                  <a:lnTo>
                    <a:pt x="1959" y="1231"/>
                  </a:lnTo>
                  <a:lnTo>
                    <a:pt x="2015" y="1259"/>
                  </a:lnTo>
                  <a:lnTo>
                    <a:pt x="2183" y="1287"/>
                  </a:lnTo>
                  <a:lnTo>
                    <a:pt x="2239" y="1874"/>
                  </a:lnTo>
                  <a:lnTo>
                    <a:pt x="2127" y="1902"/>
                  </a:lnTo>
                  <a:lnTo>
                    <a:pt x="1595" y="1315"/>
                  </a:lnTo>
                  <a:lnTo>
                    <a:pt x="1707" y="1007"/>
                  </a:lnTo>
                  <a:lnTo>
                    <a:pt x="1847" y="979"/>
                  </a:lnTo>
                  <a:lnTo>
                    <a:pt x="1931" y="951"/>
                  </a:lnTo>
                  <a:lnTo>
                    <a:pt x="1959" y="923"/>
                  </a:lnTo>
                  <a:lnTo>
                    <a:pt x="1959" y="867"/>
                  </a:lnTo>
                  <a:lnTo>
                    <a:pt x="1903" y="867"/>
                  </a:lnTo>
                  <a:lnTo>
                    <a:pt x="1819" y="839"/>
                  </a:lnTo>
                  <a:lnTo>
                    <a:pt x="1735" y="867"/>
                  </a:lnTo>
                  <a:lnTo>
                    <a:pt x="1707" y="727"/>
                  </a:lnTo>
                  <a:lnTo>
                    <a:pt x="1651" y="671"/>
                  </a:lnTo>
                  <a:lnTo>
                    <a:pt x="1623" y="644"/>
                  </a:lnTo>
                  <a:lnTo>
                    <a:pt x="1595" y="644"/>
                  </a:lnTo>
                  <a:lnTo>
                    <a:pt x="1539" y="671"/>
                  </a:lnTo>
                  <a:lnTo>
                    <a:pt x="1539" y="699"/>
                  </a:lnTo>
                  <a:lnTo>
                    <a:pt x="1539" y="811"/>
                  </a:lnTo>
                  <a:lnTo>
                    <a:pt x="1595" y="923"/>
                  </a:lnTo>
                  <a:lnTo>
                    <a:pt x="1455" y="1175"/>
                  </a:lnTo>
                  <a:lnTo>
                    <a:pt x="1315" y="1035"/>
                  </a:lnTo>
                  <a:lnTo>
                    <a:pt x="1399" y="895"/>
                  </a:lnTo>
                  <a:lnTo>
                    <a:pt x="1455" y="727"/>
                  </a:lnTo>
                  <a:lnTo>
                    <a:pt x="1455" y="588"/>
                  </a:lnTo>
                  <a:lnTo>
                    <a:pt x="1455" y="532"/>
                  </a:lnTo>
                  <a:lnTo>
                    <a:pt x="1399" y="476"/>
                  </a:lnTo>
                  <a:lnTo>
                    <a:pt x="1371" y="476"/>
                  </a:lnTo>
                  <a:lnTo>
                    <a:pt x="1343" y="504"/>
                  </a:lnTo>
                  <a:lnTo>
                    <a:pt x="1260" y="616"/>
                  </a:lnTo>
                  <a:lnTo>
                    <a:pt x="1232" y="755"/>
                  </a:lnTo>
                  <a:lnTo>
                    <a:pt x="1204" y="895"/>
                  </a:lnTo>
                  <a:lnTo>
                    <a:pt x="1120" y="783"/>
                  </a:lnTo>
                  <a:lnTo>
                    <a:pt x="1148" y="699"/>
                  </a:lnTo>
                  <a:lnTo>
                    <a:pt x="1036" y="532"/>
                  </a:lnTo>
                  <a:lnTo>
                    <a:pt x="756" y="504"/>
                  </a:lnTo>
                  <a:lnTo>
                    <a:pt x="756" y="755"/>
                  </a:lnTo>
                  <a:lnTo>
                    <a:pt x="924" y="895"/>
                  </a:lnTo>
                  <a:lnTo>
                    <a:pt x="1036" y="867"/>
                  </a:lnTo>
                  <a:lnTo>
                    <a:pt x="1120" y="979"/>
                  </a:lnTo>
                  <a:lnTo>
                    <a:pt x="980" y="979"/>
                  </a:lnTo>
                  <a:lnTo>
                    <a:pt x="812" y="1007"/>
                  </a:lnTo>
                  <a:lnTo>
                    <a:pt x="728" y="1063"/>
                  </a:lnTo>
                  <a:lnTo>
                    <a:pt x="700" y="1091"/>
                  </a:lnTo>
                  <a:lnTo>
                    <a:pt x="700" y="1119"/>
                  </a:lnTo>
                  <a:lnTo>
                    <a:pt x="728" y="1175"/>
                  </a:lnTo>
                  <a:lnTo>
                    <a:pt x="784" y="1203"/>
                  </a:lnTo>
                  <a:lnTo>
                    <a:pt x="924" y="1175"/>
                  </a:lnTo>
                  <a:lnTo>
                    <a:pt x="1092" y="1147"/>
                  </a:lnTo>
                  <a:lnTo>
                    <a:pt x="1232" y="1119"/>
                  </a:lnTo>
                  <a:lnTo>
                    <a:pt x="1371" y="1259"/>
                  </a:lnTo>
                  <a:lnTo>
                    <a:pt x="1092" y="1371"/>
                  </a:lnTo>
                  <a:lnTo>
                    <a:pt x="980" y="1315"/>
                  </a:lnTo>
                  <a:lnTo>
                    <a:pt x="896" y="1287"/>
                  </a:lnTo>
                  <a:lnTo>
                    <a:pt x="840" y="1315"/>
                  </a:lnTo>
                  <a:lnTo>
                    <a:pt x="812" y="1343"/>
                  </a:lnTo>
                  <a:lnTo>
                    <a:pt x="812" y="1371"/>
                  </a:lnTo>
                  <a:lnTo>
                    <a:pt x="812" y="1427"/>
                  </a:lnTo>
                  <a:lnTo>
                    <a:pt x="896" y="1455"/>
                  </a:lnTo>
                  <a:lnTo>
                    <a:pt x="1008" y="1483"/>
                  </a:lnTo>
                  <a:lnTo>
                    <a:pt x="980" y="1595"/>
                  </a:lnTo>
                  <a:lnTo>
                    <a:pt x="980" y="1679"/>
                  </a:lnTo>
                  <a:lnTo>
                    <a:pt x="1008" y="1735"/>
                  </a:lnTo>
                  <a:lnTo>
                    <a:pt x="1036" y="1735"/>
                  </a:lnTo>
                  <a:lnTo>
                    <a:pt x="1092" y="1707"/>
                  </a:lnTo>
                  <a:lnTo>
                    <a:pt x="1120" y="1623"/>
                  </a:lnTo>
                  <a:lnTo>
                    <a:pt x="1148" y="1511"/>
                  </a:lnTo>
                  <a:lnTo>
                    <a:pt x="1483" y="1399"/>
                  </a:lnTo>
                  <a:lnTo>
                    <a:pt x="2015" y="2014"/>
                  </a:lnTo>
                  <a:lnTo>
                    <a:pt x="2015" y="2070"/>
                  </a:lnTo>
                  <a:lnTo>
                    <a:pt x="1427" y="1930"/>
                  </a:lnTo>
                  <a:lnTo>
                    <a:pt x="1427" y="1791"/>
                  </a:lnTo>
                  <a:lnTo>
                    <a:pt x="1399" y="1735"/>
                  </a:lnTo>
                  <a:lnTo>
                    <a:pt x="1343" y="1707"/>
                  </a:lnTo>
                  <a:lnTo>
                    <a:pt x="1315" y="1707"/>
                  </a:lnTo>
                  <a:lnTo>
                    <a:pt x="1287" y="1735"/>
                  </a:lnTo>
                  <a:lnTo>
                    <a:pt x="1287" y="1819"/>
                  </a:lnTo>
                  <a:lnTo>
                    <a:pt x="1287" y="1930"/>
                  </a:lnTo>
                  <a:lnTo>
                    <a:pt x="1204" y="2042"/>
                  </a:lnTo>
                  <a:lnTo>
                    <a:pt x="1176" y="2098"/>
                  </a:lnTo>
                  <a:lnTo>
                    <a:pt x="1176" y="2126"/>
                  </a:lnTo>
                  <a:lnTo>
                    <a:pt x="1176" y="2154"/>
                  </a:lnTo>
                  <a:lnTo>
                    <a:pt x="1232" y="2154"/>
                  </a:lnTo>
                  <a:lnTo>
                    <a:pt x="1287" y="2126"/>
                  </a:lnTo>
                  <a:lnTo>
                    <a:pt x="1399" y="2014"/>
                  </a:lnTo>
                  <a:lnTo>
                    <a:pt x="1931" y="2266"/>
                  </a:lnTo>
                  <a:lnTo>
                    <a:pt x="1903" y="2378"/>
                  </a:lnTo>
                  <a:lnTo>
                    <a:pt x="1120" y="2546"/>
                  </a:lnTo>
                  <a:lnTo>
                    <a:pt x="896" y="2266"/>
                  </a:lnTo>
                  <a:lnTo>
                    <a:pt x="952" y="2154"/>
                  </a:lnTo>
                  <a:lnTo>
                    <a:pt x="980" y="2042"/>
                  </a:lnTo>
                  <a:lnTo>
                    <a:pt x="952" y="2014"/>
                  </a:lnTo>
                  <a:lnTo>
                    <a:pt x="924" y="1986"/>
                  </a:lnTo>
                  <a:lnTo>
                    <a:pt x="868" y="2014"/>
                  </a:lnTo>
                  <a:lnTo>
                    <a:pt x="840" y="2070"/>
                  </a:lnTo>
                  <a:lnTo>
                    <a:pt x="784" y="2182"/>
                  </a:lnTo>
                  <a:lnTo>
                    <a:pt x="672" y="2126"/>
                  </a:lnTo>
                  <a:lnTo>
                    <a:pt x="588" y="2126"/>
                  </a:lnTo>
                  <a:lnTo>
                    <a:pt x="560" y="2154"/>
                  </a:lnTo>
                  <a:lnTo>
                    <a:pt x="532" y="2210"/>
                  </a:lnTo>
                  <a:lnTo>
                    <a:pt x="532" y="2238"/>
                  </a:lnTo>
                  <a:lnTo>
                    <a:pt x="560" y="2266"/>
                  </a:lnTo>
                  <a:lnTo>
                    <a:pt x="644" y="2294"/>
                  </a:lnTo>
                  <a:lnTo>
                    <a:pt x="784" y="2322"/>
                  </a:lnTo>
                  <a:lnTo>
                    <a:pt x="924" y="2574"/>
                  </a:lnTo>
                  <a:lnTo>
                    <a:pt x="728" y="2630"/>
                  </a:lnTo>
                  <a:lnTo>
                    <a:pt x="644" y="2518"/>
                  </a:lnTo>
                  <a:lnTo>
                    <a:pt x="532" y="2378"/>
                  </a:lnTo>
                  <a:lnTo>
                    <a:pt x="420" y="2294"/>
                  </a:lnTo>
                  <a:lnTo>
                    <a:pt x="364" y="2266"/>
                  </a:lnTo>
                  <a:lnTo>
                    <a:pt x="308" y="2294"/>
                  </a:lnTo>
                  <a:lnTo>
                    <a:pt x="280" y="2322"/>
                  </a:lnTo>
                  <a:lnTo>
                    <a:pt x="280" y="2378"/>
                  </a:lnTo>
                  <a:lnTo>
                    <a:pt x="336" y="2462"/>
                  </a:lnTo>
                  <a:lnTo>
                    <a:pt x="448" y="2574"/>
                  </a:lnTo>
                  <a:lnTo>
                    <a:pt x="560" y="2658"/>
                  </a:lnTo>
                  <a:lnTo>
                    <a:pt x="420" y="2686"/>
                  </a:lnTo>
                  <a:lnTo>
                    <a:pt x="336" y="2630"/>
                  </a:lnTo>
                  <a:lnTo>
                    <a:pt x="140" y="2630"/>
                  </a:lnTo>
                  <a:lnTo>
                    <a:pt x="1" y="2854"/>
                  </a:lnTo>
                  <a:lnTo>
                    <a:pt x="224" y="2994"/>
                  </a:lnTo>
                  <a:lnTo>
                    <a:pt x="392" y="2910"/>
                  </a:lnTo>
                  <a:lnTo>
                    <a:pt x="448" y="2826"/>
                  </a:lnTo>
                  <a:lnTo>
                    <a:pt x="588" y="2798"/>
                  </a:lnTo>
                  <a:lnTo>
                    <a:pt x="588" y="2798"/>
                  </a:lnTo>
                  <a:lnTo>
                    <a:pt x="504" y="2910"/>
                  </a:lnTo>
                  <a:lnTo>
                    <a:pt x="476" y="3049"/>
                  </a:lnTo>
                  <a:lnTo>
                    <a:pt x="448" y="3161"/>
                  </a:lnTo>
                  <a:lnTo>
                    <a:pt x="476" y="3217"/>
                  </a:lnTo>
                  <a:lnTo>
                    <a:pt x="504" y="3245"/>
                  </a:lnTo>
                  <a:lnTo>
                    <a:pt x="560" y="3217"/>
                  </a:lnTo>
                  <a:lnTo>
                    <a:pt x="588" y="3189"/>
                  </a:lnTo>
                  <a:lnTo>
                    <a:pt x="672" y="3049"/>
                  </a:lnTo>
                  <a:lnTo>
                    <a:pt x="728" y="2882"/>
                  </a:lnTo>
                  <a:lnTo>
                    <a:pt x="756" y="2742"/>
                  </a:lnTo>
                  <a:lnTo>
                    <a:pt x="952" y="2714"/>
                  </a:lnTo>
                  <a:lnTo>
                    <a:pt x="924" y="2994"/>
                  </a:lnTo>
                  <a:lnTo>
                    <a:pt x="812" y="3049"/>
                  </a:lnTo>
                  <a:lnTo>
                    <a:pt x="756" y="3133"/>
                  </a:lnTo>
                  <a:lnTo>
                    <a:pt x="728" y="3161"/>
                  </a:lnTo>
                  <a:lnTo>
                    <a:pt x="756" y="3189"/>
                  </a:lnTo>
                  <a:lnTo>
                    <a:pt x="784" y="3245"/>
                  </a:lnTo>
                  <a:lnTo>
                    <a:pt x="812" y="3245"/>
                  </a:lnTo>
                  <a:lnTo>
                    <a:pt x="896" y="3217"/>
                  </a:lnTo>
                  <a:lnTo>
                    <a:pt x="980" y="3105"/>
                  </a:lnTo>
                  <a:lnTo>
                    <a:pt x="1064" y="3189"/>
                  </a:lnTo>
                  <a:lnTo>
                    <a:pt x="1120" y="3245"/>
                  </a:lnTo>
                  <a:lnTo>
                    <a:pt x="1176" y="3245"/>
                  </a:lnTo>
                  <a:lnTo>
                    <a:pt x="1204" y="3189"/>
                  </a:lnTo>
                  <a:lnTo>
                    <a:pt x="1204" y="3161"/>
                  </a:lnTo>
                  <a:lnTo>
                    <a:pt x="1148" y="3077"/>
                  </a:lnTo>
                  <a:lnTo>
                    <a:pt x="1064" y="2994"/>
                  </a:lnTo>
                  <a:lnTo>
                    <a:pt x="1148" y="2686"/>
                  </a:lnTo>
                  <a:lnTo>
                    <a:pt x="1931" y="2518"/>
                  </a:lnTo>
                  <a:lnTo>
                    <a:pt x="2015" y="2602"/>
                  </a:lnTo>
                  <a:lnTo>
                    <a:pt x="1595" y="3049"/>
                  </a:lnTo>
                  <a:lnTo>
                    <a:pt x="1455" y="2994"/>
                  </a:lnTo>
                  <a:lnTo>
                    <a:pt x="1399" y="2994"/>
                  </a:lnTo>
                  <a:lnTo>
                    <a:pt x="1371" y="3021"/>
                  </a:lnTo>
                  <a:lnTo>
                    <a:pt x="1371" y="3049"/>
                  </a:lnTo>
                  <a:lnTo>
                    <a:pt x="1371" y="3077"/>
                  </a:lnTo>
                  <a:lnTo>
                    <a:pt x="1455" y="3105"/>
                  </a:lnTo>
                  <a:lnTo>
                    <a:pt x="1567" y="3161"/>
                  </a:lnTo>
                  <a:lnTo>
                    <a:pt x="1595" y="3273"/>
                  </a:lnTo>
                  <a:lnTo>
                    <a:pt x="1651" y="3357"/>
                  </a:lnTo>
                  <a:lnTo>
                    <a:pt x="1651" y="3385"/>
                  </a:lnTo>
                  <a:lnTo>
                    <a:pt x="1679" y="3357"/>
                  </a:lnTo>
                  <a:lnTo>
                    <a:pt x="1735" y="3329"/>
                  </a:lnTo>
                  <a:lnTo>
                    <a:pt x="1735" y="3245"/>
                  </a:lnTo>
                  <a:lnTo>
                    <a:pt x="1679" y="3105"/>
                  </a:lnTo>
                  <a:lnTo>
                    <a:pt x="2155" y="2742"/>
                  </a:lnTo>
                  <a:lnTo>
                    <a:pt x="2183" y="2770"/>
                  </a:lnTo>
                  <a:lnTo>
                    <a:pt x="1931" y="3553"/>
                  </a:lnTo>
                  <a:lnTo>
                    <a:pt x="1567" y="3581"/>
                  </a:lnTo>
                  <a:lnTo>
                    <a:pt x="1511" y="3497"/>
                  </a:lnTo>
                  <a:lnTo>
                    <a:pt x="1427" y="3441"/>
                  </a:lnTo>
                  <a:lnTo>
                    <a:pt x="1399" y="3413"/>
                  </a:lnTo>
                  <a:lnTo>
                    <a:pt x="1371" y="3441"/>
                  </a:lnTo>
                  <a:lnTo>
                    <a:pt x="1371" y="3497"/>
                  </a:lnTo>
                  <a:lnTo>
                    <a:pt x="1399" y="3553"/>
                  </a:lnTo>
                  <a:lnTo>
                    <a:pt x="1455" y="3665"/>
                  </a:lnTo>
                  <a:lnTo>
                    <a:pt x="1371" y="3721"/>
                  </a:lnTo>
                  <a:lnTo>
                    <a:pt x="1315" y="3805"/>
                  </a:lnTo>
                  <a:lnTo>
                    <a:pt x="1315" y="3833"/>
                  </a:lnTo>
                  <a:lnTo>
                    <a:pt x="1343" y="3889"/>
                  </a:lnTo>
                  <a:lnTo>
                    <a:pt x="1427" y="3889"/>
                  </a:lnTo>
                  <a:lnTo>
                    <a:pt x="1483" y="3833"/>
                  </a:lnTo>
                  <a:lnTo>
                    <a:pt x="1567" y="3721"/>
                  </a:lnTo>
                  <a:lnTo>
                    <a:pt x="1875" y="3721"/>
                  </a:lnTo>
                  <a:lnTo>
                    <a:pt x="1819" y="3917"/>
                  </a:lnTo>
                  <a:lnTo>
                    <a:pt x="1679" y="3945"/>
                  </a:lnTo>
                  <a:lnTo>
                    <a:pt x="1511" y="3973"/>
                  </a:lnTo>
                  <a:lnTo>
                    <a:pt x="1371" y="4029"/>
                  </a:lnTo>
                  <a:lnTo>
                    <a:pt x="1315" y="4085"/>
                  </a:lnTo>
                  <a:lnTo>
                    <a:pt x="1315" y="4113"/>
                  </a:lnTo>
                  <a:lnTo>
                    <a:pt x="1315" y="4169"/>
                  </a:lnTo>
                  <a:lnTo>
                    <a:pt x="1483" y="4169"/>
                  </a:lnTo>
                  <a:lnTo>
                    <a:pt x="1623" y="4141"/>
                  </a:lnTo>
                  <a:lnTo>
                    <a:pt x="1763" y="4113"/>
                  </a:lnTo>
                  <a:lnTo>
                    <a:pt x="1707" y="4224"/>
                  </a:lnTo>
                  <a:lnTo>
                    <a:pt x="1623" y="4252"/>
                  </a:lnTo>
                  <a:lnTo>
                    <a:pt x="1539" y="4420"/>
                  </a:lnTo>
                  <a:lnTo>
                    <a:pt x="1623" y="4672"/>
                  </a:lnTo>
                  <a:lnTo>
                    <a:pt x="1875" y="4532"/>
                  </a:lnTo>
                  <a:lnTo>
                    <a:pt x="1903" y="4336"/>
                  </a:lnTo>
                  <a:lnTo>
                    <a:pt x="1847" y="4252"/>
                  </a:lnTo>
                  <a:lnTo>
                    <a:pt x="1875" y="4141"/>
                  </a:lnTo>
                  <a:lnTo>
                    <a:pt x="1959" y="4252"/>
                  </a:lnTo>
                  <a:lnTo>
                    <a:pt x="2043" y="4364"/>
                  </a:lnTo>
                  <a:lnTo>
                    <a:pt x="2155" y="4448"/>
                  </a:lnTo>
                  <a:lnTo>
                    <a:pt x="2183" y="4448"/>
                  </a:lnTo>
                  <a:lnTo>
                    <a:pt x="2239" y="4420"/>
                  </a:lnTo>
                  <a:lnTo>
                    <a:pt x="2239" y="4364"/>
                  </a:lnTo>
                  <a:lnTo>
                    <a:pt x="2239" y="4308"/>
                  </a:lnTo>
                  <a:lnTo>
                    <a:pt x="2155" y="4196"/>
                  </a:lnTo>
                  <a:lnTo>
                    <a:pt x="2043" y="4057"/>
                  </a:lnTo>
                  <a:lnTo>
                    <a:pt x="1931" y="3945"/>
                  </a:lnTo>
                  <a:lnTo>
                    <a:pt x="1987" y="3777"/>
                  </a:lnTo>
                  <a:lnTo>
                    <a:pt x="2211" y="3945"/>
                  </a:lnTo>
                  <a:lnTo>
                    <a:pt x="2239" y="4085"/>
                  </a:lnTo>
                  <a:lnTo>
                    <a:pt x="2267" y="4169"/>
                  </a:lnTo>
                  <a:lnTo>
                    <a:pt x="2295" y="4196"/>
                  </a:lnTo>
                  <a:lnTo>
                    <a:pt x="2379" y="4196"/>
                  </a:lnTo>
                  <a:lnTo>
                    <a:pt x="2379" y="4169"/>
                  </a:lnTo>
                  <a:lnTo>
                    <a:pt x="2407" y="4085"/>
                  </a:lnTo>
                  <a:lnTo>
                    <a:pt x="2379" y="3945"/>
                  </a:lnTo>
                  <a:lnTo>
                    <a:pt x="2462" y="3917"/>
                  </a:lnTo>
                  <a:lnTo>
                    <a:pt x="2546" y="3889"/>
                  </a:lnTo>
                  <a:lnTo>
                    <a:pt x="2574" y="3861"/>
                  </a:lnTo>
                  <a:lnTo>
                    <a:pt x="2546" y="3805"/>
                  </a:lnTo>
                  <a:lnTo>
                    <a:pt x="2518" y="3777"/>
                  </a:lnTo>
                  <a:lnTo>
                    <a:pt x="2435" y="3777"/>
                  </a:lnTo>
                  <a:lnTo>
                    <a:pt x="2295" y="3833"/>
                  </a:lnTo>
                  <a:lnTo>
                    <a:pt x="2071" y="3581"/>
                  </a:lnTo>
                  <a:lnTo>
                    <a:pt x="2323" y="2854"/>
                  </a:lnTo>
                  <a:lnTo>
                    <a:pt x="2435" y="2826"/>
                  </a:lnTo>
                  <a:lnTo>
                    <a:pt x="2602" y="3413"/>
                  </a:lnTo>
                  <a:lnTo>
                    <a:pt x="2490" y="3497"/>
                  </a:lnTo>
                  <a:lnTo>
                    <a:pt x="2462" y="3553"/>
                  </a:lnTo>
                  <a:lnTo>
                    <a:pt x="2462" y="3609"/>
                  </a:lnTo>
                  <a:lnTo>
                    <a:pt x="2490" y="3637"/>
                  </a:lnTo>
                  <a:lnTo>
                    <a:pt x="2518" y="3637"/>
                  </a:lnTo>
                  <a:lnTo>
                    <a:pt x="2574" y="3581"/>
                  </a:lnTo>
                  <a:lnTo>
                    <a:pt x="2686" y="3525"/>
                  </a:lnTo>
                  <a:lnTo>
                    <a:pt x="2798" y="3553"/>
                  </a:lnTo>
                  <a:lnTo>
                    <a:pt x="2882" y="3553"/>
                  </a:lnTo>
                  <a:lnTo>
                    <a:pt x="2910" y="3525"/>
                  </a:lnTo>
                  <a:lnTo>
                    <a:pt x="2938" y="3525"/>
                  </a:lnTo>
                  <a:lnTo>
                    <a:pt x="2910" y="3469"/>
                  </a:lnTo>
                  <a:lnTo>
                    <a:pt x="2854" y="3413"/>
                  </a:lnTo>
                  <a:lnTo>
                    <a:pt x="2686" y="3385"/>
                  </a:lnTo>
                  <a:lnTo>
                    <a:pt x="2630" y="2798"/>
                  </a:lnTo>
                  <a:lnTo>
                    <a:pt x="2686" y="2770"/>
                  </a:lnTo>
                  <a:lnTo>
                    <a:pt x="3218" y="3329"/>
                  </a:lnTo>
                  <a:lnTo>
                    <a:pt x="3078" y="3665"/>
                  </a:lnTo>
                  <a:lnTo>
                    <a:pt x="2938" y="3665"/>
                  </a:lnTo>
                  <a:lnTo>
                    <a:pt x="2854" y="3721"/>
                  </a:lnTo>
                  <a:lnTo>
                    <a:pt x="2854" y="3749"/>
                  </a:lnTo>
                  <a:lnTo>
                    <a:pt x="2854" y="3805"/>
                  </a:lnTo>
                  <a:lnTo>
                    <a:pt x="3078" y="3805"/>
                  </a:lnTo>
                  <a:lnTo>
                    <a:pt x="3078" y="3917"/>
                  </a:lnTo>
                  <a:lnTo>
                    <a:pt x="3134" y="4001"/>
                  </a:lnTo>
                  <a:lnTo>
                    <a:pt x="3162" y="4029"/>
                  </a:lnTo>
                  <a:lnTo>
                    <a:pt x="3218" y="4001"/>
                  </a:lnTo>
                  <a:lnTo>
                    <a:pt x="3246" y="4001"/>
                  </a:lnTo>
                  <a:lnTo>
                    <a:pt x="3246" y="3945"/>
                  </a:lnTo>
                  <a:lnTo>
                    <a:pt x="3246" y="3861"/>
                  </a:lnTo>
                  <a:lnTo>
                    <a:pt x="3190" y="3749"/>
                  </a:lnTo>
                  <a:lnTo>
                    <a:pt x="3358" y="3469"/>
                  </a:lnTo>
                  <a:lnTo>
                    <a:pt x="3470" y="3637"/>
                  </a:lnTo>
                  <a:lnTo>
                    <a:pt x="3414" y="3777"/>
                  </a:lnTo>
                  <a:lnTo>
                    <a:pt x="3358" y="3917"/>
                  </a:lnTo>
                  <a:lnTo>
                    <a:pt x="3358" y="4085"/>
                  </a:lnTo>
                  <a:lnTo>
                    <a:pt x="3358" y="4141"/>
                  </a:lnTo>
                  <a:lnTo>
                    <a:pt x="3414" y="4169"/>
                  </a:lnTo>
                  <a:lnTo>
                    <a:pt x="3442" y="4169"/>
                  </a:lnTo>
                  <a:lnTo>
                    <a:pt x="3470" y="4141"/>
                  </a:lnTo>
                  <a:lnTo>
                    <a:pt x="3554" y="4057"/>
                  </a:lnTo>
                  <a:lnTo>
                    <a:pt x="3582" y="3917"/>
                  </a:lnTo>
                  <a:lnTo>
                    <a:pt x="3610" y="3777"/>
                  </a:lnTo>
                  <a:lnTo>
                    <a:pt x="3693" y="3861"/>
                  </a:lnTo>
                  <a:lnTo>
                    <a:pt x="3665" y="3973"/>
                  </a:lnTo>
                  <a:lnTo>
                    <a:pt x="3777" y="4141"/>
                  </a:lnTo>
                  <a:lnTo>
                    <a:pt x="4029" y="4169"/>
                  </a:lnTo>
                  <a:lnTo>
                    <a:pt x="4029" y="3889"/>
                  </a:lnTo>
                  <a:lnTo>
                    <a:pt x="3889" y="3777"/>
                  </a:lnTo>
                  <a:lnTo>
                    <a:pt x="3777" y="3777"/>
                  </a:lnTo>
                  <a:lnTo>
                    <a:pt x="3693" y="3693"/>
                  </a:lnTo>
                  <a:lnTo>
                    <a:pt x="3833" y="3665"/>
                  </a:lnTo>
                  <a:lnTo>
                    <a:pt x="3973" y="3637"/>
                  </a:lnTo>
                  <a:lnTo>
                    <a:pt x="4085" y="3609"/>
                  </a:lnTo>
                  <a:lnTo>
                    <a:pt x="4113" y="3553"/>
                  </a:lnTo>
                  <a:lnTo>
                    <a:pt x="4113" y="3525"/>
                  </a:lnTo>
                  <a:lnTo>
                    <a:pt x="4085" y="3469"/>
                  </a:lnTo>
                  <a:lnTo>
                    <a:pt x="3889" y="3469"/>
                  </a:lnTo>
                  <a:lnTo>
                    <a:pt x="3721" y="3497"/>
                  </a:lnTo>
                  <a:lnTo>
                    <a:pt x="3582" y="3553"/>
                  </a:lnTo>
                  <a:lnTo>
                    <a:pt x="3442" y="3385"/>
                  </a:lnTo>
                  <a:lnTo>
                    <a:pt x="3693" y="3301"/>
                  </a:lnTo>
                  <a:lnTo>
                    <a:pt x="3833" y="3357"/>
                  </a:lnTo>
                  <a:lnTo>
                    <a:pt x="3945" y="3357"/>
                  </a:lnTo>
                  <a:lnTo>
                    <a:pt x="3973" y="3329"/>
                  </a:lnTo>
                  <a:lnTo>
                    <a:pt x="3973" y="3273"/>
                  </a:lnTo>
                  <a:lnTo>
                    <a:pt x="3973" y="3245"/>
                  </a:lnTo>
                  <a:lnTo>
                    <a:pt x="3917" y="3189"/>
                  </a:lnTo>
                  <a:lnTo>
                    <a:pt x="3777" y="3161"/>
                  </a:lnTo>
                  <a:lnTo>
                    <a:pt x="3805" y="3049"/>
                  </a:lnTo>
                  <a:lnTo>
                    <a:pt x="3805" y="2994"/>
                  </a:lnTo>
                  <a:lnTo>
                    <a:pt x="3805" y="2938"/>
                  </a:lnTo>
                  <a:lnTo>
                    <a:pt x="3749" y="2938"/>
                  </a:lnTo>
                  <a:lnTo>
                    <a:pt x="3721" y="2966"/>
                  </a:lnTo>
                  <a:lnTo>
                    <a:pt x="3665" y="3021"/>
                  </a:lnTo>
                  <a:lnTo>
                    <a:pt x="3637" y="3161"/>
                  </a:lnTo>
                  <a:lnTo>
                    <a:pt x="3330" y="3245"/>
                  </a:lnTo>
                  <a:lnTo>
                    <a:pt x="2826" y="2686"/>
                  </a:lnTo>
                  <a:lnTo>
                    <a:pt x="2854" y="2602"/>
                  </a:lnTo>
                  <a:lnTo>
                    <a:pt x="3442" y="2770"/>
                  </a:lnTo>
                  <a:lnTo>
                    <a:pt x="3470" y="2910"/>
                  </a:lnTo>
                  <a:lnTo>
                    <a:pt x="3498" y="2966"/>
                  </a:lnTo>
                  <a:lnTo>
                    <a:pt x="3526" y="2994"/>
                  </a:lnTo>
                  <a:lnTo>
                    <a:pt x="3554" y="2966"/>
                  </a:lnTo>
                  <a:lnTo>
                    <a:pt x="3582" y="2938"/>
                  </a:lnTo>
                  <a:lnTo>
                    <a:pt x="3582" y="2854"/>
                  </a:lnTo>
                  <a:lnTo>
                    <a:pt x="3582" y="2742"/>
                  </a:lnTo>
                  <a:lnTo>
                    <a:pt x="3665" y="2658"/>
                  </a:lnTo>
                  <a:lnTo>
                    <a:pt x="3693" y="2574"/>
                  </a:lnTo>
                  <a:lnTo>
                    <a:pt x="3721" y="2546"/>
                  </a:lnTo>
                  <a:lnTo>
                    <a:pt x="3693" y="2518"/>
                  </a:lnTo>
                  <a:lnTo>
                    <a:pt x="3637" y="2518"/>
                  </a:lnTo>
                  <a:lnTo>
                    <a:pt x="3582" y="2546"/>
                  </a:lnTo>
                  <a:lnTo>
                    <a:pt x="3470" y="2658"/>
                  </a:lnTo>
                  <a:lnTo>
                    <a:pt x="2910" y="2406"/>
                  </a:lnTo>
                  <a:lnTo>
                    <a:pt x="2938" y="2294"/>
                  </a:lnTo>
                  <a:lnTo>
                    <a:pt x="3693" y="2154"/>
                  </a:lnTo>
                  <a:lnTo>
                    <a:pt x="3889" y="2406"/>
                  </a:lnTo>
                  <a:lnTo>
                    <a:pt x="3833" y="2518"/>
                  </a:lnTo>
                  <a:lnTo>
                    <a:pt x="3833" y="2602"/>
                  </a:lnTo>
                  <a:lnTo>
                    <a:pt x="3833" y="2658"/>
                  </a:lnTo>
                  <a:lnTo>
                    <a:pt x="3889" y="2686"/>
                  </a:lnTo>
                  <a:lnTo>
                    <a:pt x="3917" y="2658"/>
                  </a:lnTo>
                  <a:lnTo>
                    <a:pt x="3973" y="2574"/>
                  </a:lnTo>
                  <a:lnTo>
                    <a:pt x="4001" y="2490"/>
                  </a:lnTo>
                  <a:lnTo>
                    <a:pt x="4113" y="2518"/>
                  </a:lnTo>
                  <a:lnTo>
                    <a:pt x="4197" y="2546"/>
                  </a:lnTo>
                  <a:lnTo>
                    <a:pt x="4253" y="2518"/>
                  </a:lnTo>
                  <a:lnTo>
                    <a:pt x="4253" y="2462"/>
                  </a:lnTo>
                  <a:lnTo>
                    <a:pt x="4253" y="2434"/>
                  </a:lnTo>
                  <a:lnTo>
                    <a:pt x="4225" y="2406"/>
                  </a:lnTo>
                  <a:lnTo>
                    <a:pt x="4141" y="2350"/>
                  </a:lnTo>
                  <a:lnTo>
                    <a:pt x="4029" y="2350"/>
                  </a:lnTo>
                  <a:lnTo>
                    <a:pt x="3861" y="2098"/>
                  </a:lnTo>
                  <a:lnTo>
                    <a:pt x="4057" y="2070"/>
                  </a:lnTo>
                  <a:lnTo>
                    <a:pt x="4141" y="2182"/>
                  </a:lnTo>
                  <a:lnTo>
                    <a:pt x="4253" y="2322"/>
                  </a:lnTo>
                  <a:lnTo>
                    <a:pt x="4393" y="2406"/>
                  </a:lnTo>
                  <a:lnTo>
                    <a:pt x="4477" y="2406"/>
                  </a:lnTo>
                  <a:lnTo>
                    <a:pt x="4505" y="2378"/>
                  </a:lnTo>
                  <a:lnTo>
                    <a:pt x="4505" y="2322"/>
                  </a:lnTo>
                  <a:lnTo>
                    <a:pt x="4449" y="2210"/>
                  </a:lnTo>
                  <a:lnTo>
                    <a:pt x="4337" y="2098"/>
                  </a:lnTo>
                  <a:lnTo>
                    <a:pt x="4253" y="2014"/>
                  </a:lnTo>
                  <a:lnTo>
                    <a:pt x="4365" y="1986"/>
                  </a:lnTo>
                  <a:lnTo>
                    <a:pt x="4449" y="2070"/>
                  </a:lnTo>
                  <a:lnTo>
                    <a:pt x="4645" y="2070"/>
                  </a:lnTo>
                  <a:lnTo>
                    <a:pt x="4812" y="1846"/>
                  </a:lnTo>
                  <a:lnTo>
                    <a:pt x="4561" y="1707"/>
                  </a:lnTo>
                  <a:lnTo>
                    <a:pt x="4393" y="1763"/>
                  </a:lnTo>
                  <a:lnTo>
                    <a:pt x="4337" y="1874"/>
                  </a:lnTo>
                  <a:lnTo>
                    <a:pt x="4225" y="1902"/>
                  </a:lnTo>
                  <a:lnTo>
                    <a:pt x="4281" y="1763"/>
                  </a:lnTo>
                  <a:lnTo>
                    <a:pt x="4337" y="1623"/>
                  </a:lnTo>
                  <a:lnTo>
                    <a:pt x="4337" y="1511"/>
                  </a:lnTo>
                  <a:lnTo>
                    <a:pt x="4337" y="1483"/>
                  </a:lnTo>
                  <a:lnTo>
                    <a:pt x="4281" y="1455"/>
                  </a:lnTo>
                  <a:lnTo>
                    <a:pt x="4253" y="1455"/>
                  </a:lnTo>
                  <a:lnTo>
                    <a:pt x="4197" y="1511"/>
                  </a:lnTo>
                  <a:lnTo>
                    <a:pt x="4141" y="1623"/>
                  </a:lnTo>
                  <a:lnTo>
                    <a:pt x="4085" y="1791"/>
                  </a:lnTo>
                  <a:lnTo>
                    <a:pt x="4029" y="1930"/>
                  </a:lnTo>
                  <a:lnTo>
                    <a:pt x="3833" y="1986"/>
                  </a:lnTo>
                  <a:lnTo>
                    <a:pt x="3889" y="1679"/>
                  </a:lnTo>
                  <a:lnTo>
                    <a:pt x="4001" y="1623"/>
                  </a:lnTo>
                  <a:lnTo>
                    <a:pt x="4057" y="1539"/>
                  </a:lnTo>
                  <a:lnTo>
                    <a:pt x="4057" y="1511"/>
                  </a:lnTo>
                  <a:lnTo>
                    <a:pt x="4057" y="1455"/>
                  </a:lnTo>
                  <a:lnTo>
                    <a:pt x="4001" y="1427"/>
                  </a:lnTo>
                  <a:lnTo>
                    <a:pt x="3973" y="1427"/>
                  </a:lnTo>
                  <a:lnTo>
                    <a:pt x="3889" y="1455"/>
                  </a:lnTo>
                  <a:lnTo>
                    <a:pt x="3805" y="1539"/>
                  </a:lnTo>
                  <a:lnTo>
                    <a:pt x="3721" y="1483"/>
                  </a:lnTo>
                  <a:lnTo>
                    <a:pt x="3665" y="1427"/>
                  </a:lnTo>
                  <a:lnTo>
                    <a:pt x="3610" y="1427"/>
                  </a:lnTo>
                  <a:lnTo>
                    <a:pt x="3582" y="1455"/>
                  </a:lnTo>
                  <a:lnTo>
                    <a:pt x="3582" y="1511"/>
                  </a:lnTo>
                  <a:lnTo>
                    <a:pt x="3637" y="1595"/>
                  </a:lnTo>
                  <a:lnTo>
                    <a:pt x="3749" y="1651"/>
                  </a:lnTo>
                  <a:lnTo>
                    <a:pt x="3637" y="2014"/>
                  </a:lnTo>
                  <a:lnTo>
                    <a:pt x="2910" y="2154"/>
                  </a:lnTo>
                  <a:lnTo>
                    <a:pt x="2854" y="2098"/>
                  </a:lnTo>
                  <a:lnTo>
                    <a:pt x="3274" y="1651"/>
                  </a:lnTo>
                  <a:lnTo>
                    <a:pt x="3414" y="1707"/>
                  </a:lnTo>
                  <a:lnTo>
                    <a:pt x="3470" y="1707"/>
                  </a:lnTo>
                  <a:lnTo>
                    <a:pt x="3498" y="1651"/>
                  </a:lnTo>
                  <a:lnTo>
                    <a:pt x="3526" y="1623"/>
                  </a:lnTo>
                  <a:lnTo>
                    <a:pt x="3498" y="1623"/>
                  </a:lnTo>
                  <a:lnTo>
                    <a:pt x="3414" y="1567"/>
                  </a:lnTo>
                  <a:lnTo>
                    <a:pt x="3302" y="1511"/>
                  </a:lnTo>
                  <a:lnTo>
                    <a:pt x="3274" y="1399"/>
                  </a:lnTo>
                  <a:lnTo>
                    <a:pt x="3246" y="1343"/>
                  </a:lnTo>
                  <a:lnTo>
                    <a:pt x="3218" y="1315"/>
                  </a:lnTo>
                  <a:lnTo>
                    <a:pt x="3190" y="1315"/>
                  </a:lnTo>
                  <a:lnTo>
                    <a:pt x="3134" y="1371"/>
                  </a:lnTo>
                  <a:lnTo>
                    <a:pt x="3134" y="1427"/>
                  </a:lnTo>
                  <a:lnTo>
                    <a:pt x="3190" y="1567"/>
                  </a:lnTo>
                  <a:lnTo>
                    <a:pt x="2714" y="1930"/>
                  </a:lnTo>
                  <a:lnTo>
                    <a:pt x="2630" y="1846"/>
                  </a:lnTo>
                  <a:lnTo>
                    <a:pt x="2882" y="1119"/>
                  </a:lnTo>
                  <a:lnTo>
                    <a:pt x="3218" y="1063"/>
                  </a:lnTo>
                  <a:lnTo>
                    <a:pt x="3274" y="1175"/>
                  </a:lnTo>
                  <a:lnTo>
                    <a:pt x="3358" y="1231"/>
                  </a:lnTo>
                  <a:lnTo>
                    <a:pt x="3442" y="1231"/>
                  </a:lnTo>
                  <a:lnTo>
                    <a:pt x="3442" y="1175"/>
                  </a:lnTo>
                  <a:lnTo>
                    <a:pt x="3386" y="1091"/>
                  </a:lnTo>
                  <a:lnTo>
                    <a:pt x="3330" y="1007"/>
                  </a:lnTo>
                  <a:lnTo>
                    <a:pt x="3442" y="923"/>
                  </a:lnTo>
                  <a:lnTo>
                    <a:pt x="3470" y="867"/>
                  </a:lnTo>
                  <a:lnTo>
                    <a:pt x="3470" y="839"/>
                  </a:lnTo>
                  <a:lnTo>
                    <a:pt x="3442" y="783"/>
                  </a:lnTo>
                  <a:lnTo>
                    <a:pt x="3358" y="783"/>
                  </a:lnTo>
                  <a:lnTo>
                    <a:pt x="3302" y="839"/>
                  </a:lnTo>
                  <a:lnTo>
                    <a:pt x="3218" y="923"/>
                  </a:lnTo>
                  <a:lnTo>
                    <a:pt x="2938" y="951"/>
                  </a:lnTo>
                  <a:lnTo>
                    <a:pt x="2994" y="755"/>
                  </a:lnTo>
                  <a:lnTo>
                    <a:pt x="3134" y="727"/>
                  </a:lnTo>
                  <a:lnTo>
                    <a:pt x="3302" y="699"/>
                  </a:lnTo>
                  <a:lnTo>
                    <a:pt x="3442" y="644"/>
                  </a:lnTo>
                  <a:lnTo>
                    <a:pt x="3498" y="616"/>
                  </a:lnTo>
                  <a:lnTo>
                    <a:pt x="3498" y="560"/>
                  </a:lnTo>
                  <a:lnTo>
                    <a:pt x="3498" y="504"/>
                  </a:lnTo>
                  <a:lnTo>
                    <a:pt x="3330" y="504"/>
                  </a:lnTo>
                  <a:lnTo>
                    <a:pt x="3190" y="532"/>
                  </a:lnTo>
                  <a:lnTo>
                    <a:pt x="3050" y="588"/>
                  </a:lnTo>
                  <a:lnTo>
                    <a:pt x="3106" y="448"/>
                  </a:lnTo>
                  <a:lnTo>
                    <a:pt x="3190" y="420"/>
                  </a:lnTo>
                  <a:lnTo>
                    <a:pt x="3274" y="252"/>
                  </a:lnTo>
                  <a:lnTo>
                    <a:pt x="3162"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0"/>
            <p:cNvSpPr/>
            <p:nvPr/>
          </p:nvSpPr>
          <p:spPr>
            <a:xfrm>
              <a:off x="1116764" y="1266060"/>
              <a:ext cx="380666" cy="437036"/>
            </a:xfrm>
            <a:custGeom>
              <a:rect b="b" l="l" r="r" t="t"/>
              <a:pathLst>
                <a:path extrusionOk="0" h="6939" w="6044">
                  <a:moveTo>
                    <a:pt x="3050" y="2966"/>
                  </a:moveTo>
                  <a:lnTo>
                    <a:pt x="3246" y="3078"/>
                  </a:lnTo>
                  <a:lnTo>
                    <a:pt x="3050" y="3246"/>
                  </a:lnTo>
                  <a:lnTo>
                    <a:pt x="2826" y="3078"/>
                  </a:lnTo>
                  <a:lnTo>
                    <a:pt x="3050" y="2966"/>
                  </a:lnTo>
                  <a:close/>
                  <a:moveTo>
                    <a:pt x="2770" y="3106"/>
                  </a:moveTo>
                  <a:lnTo>
                    <a:pt x="2798" y="3385"/>
                  </a:lnTo>
                  <a:lnTo>
                    <a:pt x="2575" y="3469"/>
                  </a:lnTo>
                  <a:lnTo>
                    <a:pt x="2575" y="3218"/>
                  </a:lnTo>
                  <a:lnTo>
                    <a:pt x="2770" y="3106"/>
                  </a:lnTo>
                  <a:close/>
                  <a:moveTo>
                    <a:pt x="3330" y="3134"/>
                  </a:moveTo>
                  <a:lnTo>
                    <a:pt x="3498" y="3246"/>
                  </a:lnTo>
                  <a:lnTo>
                    <a:pt x="3498" y="3469"/>
                  </a:lnTo>
                  <a:lnTo>
                    <a:pt x="3302" y="3385"/>
                  </a:lnTo>
                  <a:lnTo>
                    <a:pt x="3330" y="3134"/>
                  </a:lnTo>
                  <a:close/>
                  <a:moveTo>
                    <a:pt x="2575" y="3553"/>
                  </a:moveTo>
                  <a:lnTo>
                    <a:pt x="2798" y="3665"/>
                  </a:lnTo>
                  <a:lnTo>
                    <a:pt x="2770" y="3889"/>
                  </a:lnTo>
                  <a:lnTo>
                    <a:pt x="2575" y="3777"/>
                  </a:lnTo>
                  <a:lnTo>
                    <a:pt x="2575" y="3553"/>
                  </a:lnTo>
                  <a:close/>
                  <a:moveTo>
                    <a:pt x="3498" y="3553"/>
                  </a:moveTo>
                  <a:lnTo>
                    <a:pt x="3498" y="3777"/>
                  </a:lnTo>
                  <a:lnTo>
                    <a:pt x="3302" y="3889"/>
                  </a:lnTo>
                  <a:lnTo>
                    <a:pt x="3274" y="3665"/>
                  </a:lnTo>
                  <a:lnTo>
                    <a:pt x="3498" y="3553"/>
                  </a:lnTo>
                  <a:close/>
                  <a:moveTo>
                    <a:pt x="3050" y="3805"/>
                  </a:moveTo>
                  <a:lnTo>
                    <a:pt x="3218" y="3945"/>
                  </a:lnTo>
                  <a:lnTo>
                    <a:pt x="3050" y="4029"/>
                  </a:lnTo>
                  <a:lnTo>
                    <a:pt x="2854" y="3945"/>
                  </a:lnTo>
                  <a:lnTo>
                    <a:pt x="3050" y="3805"/>
                  </a:lnTo>
                  <a:close/>
                  <a:moveTo>
                    <a:pt x="3050" y="0"/>
                  </a:moveTo>
                  <a:lnTo>
                    <a:pt x="2770" y="280"/>
                  </a:lnTo>
                  <a:lnTo>
                    <a:pt x="2826" y="560"/>
                  </a:lnTo>
                  <a:lnTo>
                    <a:pt x="2938" y="644"/>
                  </a:lnTo>
                  <a:lnTo>
                    <a:pt x="2938" y="812"/>
                  </a:lnTo>
                  <a:lnTo>
                    <a:pt x="2798" y="700"/>
                  </a:lnTo>
                  <a:lnTo>
                    <a:pt x="2631" y="588"/>
                  </a:lnTo>
                  <a:lnTo>
                    <a:pt x="2547" y="560"/>
                  </a:lnTo>
                  <a:lnTo>
                    <a:pt x="2463" y="532"/>
                  </a:lnTo>
                  <a:lnTo>
                    <a:pt x="2407" y="560"/>
                  </a:lnTo>
                  <a:lnTo>
                    <a:pt x="2351" y="588"/>
                  </a:lnTo>
                  <a:lnTo>
                    <a:pt x="2351" y="672"/>
                  </a:lnTo>
                  <a:lnTo>
                    <a:pt x="2379" y="728"/>
                  </a:lnTo>
                  <a:lnTo>
                    <a:pt x="2463" y="812"/>
                  </a:lnTo>
                  <a:lnTo>
                    <a:pt x="2547" y="868"/>
                  </a:lnTo>
                  <a:lnTo>
                    <a:pt x="2742" y="1007"/>
                  </a:lnTo>
                  <a:lnTo>
                    <a:pt x="2938" y="1091"/>
                  </a:lnTo>
                  <a:lnTo>
                    <a:pt x="2938" y="1371"/>
                  </a:lnTo>
                  <a:lnTo>
                    <a:pt x="2547" y="1231"/>
                  </a:lnTo>
                  <a:lnTo>
                    <a:pt x="2491" y="1063"/>
                  </a:lnTo>
                  <a:lnTo>
                    <a:pt x="2407" y="952"/>
                  </a:lnTo>
                  <a:lnTo>
                    <a:pt x="2351" y="924"/>
                  </a:lnTo>
                  <a:lnTo>
                    <a:pt x="2295" y="924"/>
                  </a:lnTo>
                  <a:lnTo>
                    <a:pt x="2239" y="979"/>
                  </a:lnTo>
                  <a:lnTo>
                    <a:pt x="2239" y="1007"/>
                  </a:lnTo>
                  <a:lnTo>
                    <a:pt x="2239" y="1063"/>
                  </a:lnTo>
                  <a:lnTo>
                    <a:pt x="2267" y="1147"/>
                  </a:lnTo>
                  <a:lnTo>
                    <a:pt x="2323" y="1231"/>
                  </a:lnTo>
                  <a:lnTo>
                    <a:pt x="2351" y="1287"/>
                  </a:lnTo>
                  <a:lnTo>
                    <a:pt x="2211" y="1371"/>
                  </a:lnTo>
                  <a:lnTo>
                    <a:pt x="2155" y="1455"/>
                  </a:lnTo>
                  <a:lnTo>
                    <a:pt x="2127" y="1483"/>
                  </a:lnTo>
                  <a:lnTo>
                    <a:pt x="2127" y="1511"/>
                  </a:lnTo>
                  <a:lnTo>
                    <a:pt x="2155" y="1567"/>
                  </a:lnTo>
                  <a:lnTo>
                    <a:pt x="2295" y="1567"/>
                  </a:lnTo>
                  <a:lnTo>
                    <a:pt x="2351" y="1539"/>
                  </a:lnTo>
                  <a:lnTo>
                    <a:pt x="2435" y="1455"/>
                  </a:lnTo>
                  <a:lnTo>
                    <a:pt x="2491" y="1427"/>
                  </a:lnTo>
                  <a:lnTo>
                    <a:pt x="2938" y="1651"/>
                  </a:lnTo>
                  <a:lnTo>
                    <a:pt x="2910" y="2798"/>
                  </a:lnTo>
                  <a:lnTo>
                    <a:pt x="2826" y="2826"/>
                  </a:lnTo>
                  <a:lnTo>
                    <a:pt x="2379" y="2127"/>
                  </a:lnTo>
                  <a:lnTo>
                    <a:pt x="2463" y="2043"/>
                  </a:lnTo>
                  <a:lnTo>
                    <a:pt x="2519" y="1959"/>
                  </a:lnTo>
                  <a:lnTo>
                    <a:pt x="2519" y="1875"/>
                  </a:lnTo>
                  <a:lnTo>
                    <a:pt x="2519" y="1847"/>
                  </a:lnTo>
                  <a:lnTo>
                    <a:pt x="2491" y="1819"/>
                  </a:lnTo>
                  <a:lnTo>
                    <a:pt x="2463" y="1791"/>
                  </a:lnTo>
                  <a:lnTo>
                    <a:pt x="2435" y="1819"/>
                  </a:lnTo>
                  <a:lnTo>
                    <a:pt x="2351" y="1875"/>
                  </a:lnTo>
                  <a:lnTo>
                    <a:pt x="2239" y="2015"/>
                  </a:lnTo>
                  <a:lnTo>
                    <a:pt x="2071" y="2043"/>
                  </a:lnTo>
                  <a:lnTo>
                    <a:pt x="1959" y="2071"/>
                  </a:lnTo>
                  <a:lnTo>
                    <a:pt x="1903" y="2099"/>
                  </a:lnTo>
                  <a:lnTo>
                    <a:pt x="1903" y="2127"/>
                  </a:lnTo>
                  <a:lnTo>
                    <a:pt x="1931" y="2154"/>
                  </a:lnTo>
                  <a:lnTo>
                    <a:pt x="1959" y="2182"/>
                  </a:lnTo>
                  <a:lnTo>
                    <a:pt x="2043" y="2210"/>
                  </a:lnTo>
                  <a:lnTo>
                    <a:pt x="2267" y="2210"/>
                  </a:lnTo>
                  <a:lnTo>
                    <a:pt x="2603" y="2966"/>
                  </a:lnTo>
                  <a:lnTo>
                    <a:pt x="2463" y="3050"/>
                  </a:lnTo>
                  <a:lnTo>
                    <a:pt x="1484" y="2490"/>
                  </a:lnTo>
                  <a:lnTo>
                    <a:pt x="1512" y="1959"/>
                  </a:lnTo>
                  <a:lnTo>
                    <a:pt x="1567" y="1959"/>
                  </a:lnTo>
                  <a:lnTo>
                    <a:pt x="1679" y="1903"/>
                  </a:lnTo>
                  <a:lnTo>
                    <a:pt x="1735" y="1875"/>
                  </a:lnTo>
                  <a:lnTo>
                    <a:pt x="1791" y="1819"/>
                  </a:lnTo>
                  <a:lnTo>
                    <a:pt x="1791" y="1763"/>
                  </a:lnTo>
                  <a:lnTo>
                    <a:pt x="1791" y="1707"/>
                  </a:lnTo>
                  <a:lnTo>
                    <a:pt x="1707" y="1707"/>
                  </a:lnTo>
                  <a:lnTo>
                    <a:pt x="1595" y="1735"/>
                  </a:lnTo>
                  <a:lnTo>
                    <a:pt x="1456" y="1791"/>
                  </a:lnTo>
                  <a:lnTo>
                    <a:pt x="1428" y="1735"/>
                  </a:lnTo>
                  <a:lnTo>
                    <a:pt x="1400" y="1623"/>
                  </a:lnTo>
                  <a:lnTo>
                    <a:pt x="1344" y="1595"/>
                  </a:lnTo>
                  <a:lnTo>
                    <a:pt x="1288" y="1539"/>
                  </a:lnTo>
                  <a:lnTo>
                    <a:pt x="1260" y="1539"/>
                  </a:lnTo>
                  <a:lnTo>
                    <a:pt x="1204" y="1567"/>
                  </a:lnTo>
                  <a:lnTo>
                    <a:pt x="1148" y="1623"/>
                  </a:lnTo>
                  <a:lnTo>
                    <a:pt x="1148" y="1679"/>
                  </a:lnTo>
                  <a:lnTo>
                    <a:pt x="1204" y="1791"/>
                  </a:lnTo>
                  <a:lnTo>
                    <a:pt x="1316" y="1931"/>
                  </a:lnTo>
                  <a:lnTo>
                    <a:pt x="1232" y="2350"/>
                  </a:lnTo>
                  <a:lnTo>
                    <a:pt x="980" y="2210"/>
                  </a:lnTo>
                  <a:lnTo>
                    <a:pt x="1008" y="1987"/>
                  </a:lnTo>
                  <a:lnTo>
                    <a:pt x="1008" y="1763"/>
                  </a:lnTo>
                  <a:lnTo>
                    <a:pt x="1008" y="1651"/>
                  </a:lnTo>
                  <a:lnTo>
                    <a:pt x="980" y="1539"/>
                  </a:lnTo>
                  <a:lnTo>
                    <a:pt x="924" y="1483"/>
                  </a:lnTo>
                  <a:lnTo>
                    <a:pt x="868" y="1455"/>
                  </a:lnTo>
                  <a:lnTo>
                    <a:pt x="812" y="1455"/>
                  </a:lnTo>
                  <a:lnTo>
                    <a:pt x="756" y="1511"/>
                  </a:lnTo>
                  <a:lnTo>
                    <a:pt x="728" y="1567"/>
                  </a:lnTo>
                  <a:lnTo>
                    <a:pt x="728" y="1679"/>
                  </a:lnTo>
                  <a:lnTo>
                    <a:pt x="728" y="1875"/>
                  </a:lnTo>
                  <a:lnTo>
                    <a:pt x="756" y="2071"/>
                  </a:lnTo>
                  <a:lnTo>
                    <a:pt x="616" y="1987"/>
                  </a:lnTo>
                  <a:lnTo>
                    <a:pt x="588" y="1819"/>
                  </a:lnTo>
                  <a:lnTo>
                    <a:pt x="392" y="1651"/>
                  </a:lnTo>
                  <a:lnTo>
                    <a:pt x="1" y="1735"/>
                  </a:lnTo>
                  <a:lnTo>
                    <a:pt x="113" y="2099"/>
                  </a:lnTo>
                  <a:lnTo>
                    <a:pt x="364" y="2182"/>
                  </a:lnTo>
                  <a:lnTo>
                    <a:pt x="504" y="2127"/>
                  </a:lnTo>
                  <a:lnTo>
                    <a:pt x="672" y="2238"/>
                  </a:lnTo>
                  <a:lnTo>
                    <a:pt x="504" y="2294"/>
                  </a:lnTo>
                  <a:lnTo>
                    <a:pt x="309" y="2406"/>
                  </a:lnTo>
                  <a:lnTo>
                    <a:pt x="225" y="2462"/>
                  </a:lnTo>
                  <a:lnTo>
                    <a:pt x="169" y="2518"/>
                  </a:lnTo>
                  <a:lnTo>
                    <a:pt x="169" y="2574"/>
                  </a:lnTo>
                  <a:lnTo>
                    <a:pt x="169" y="2630"/>
                  </a:lnTo>
                  <a:lnTo>
                    <a:pt x="225" y="2658"/>
                  </a:lnTo>
                  <a:lnTo>
                    <a:pt x="420" y="2658"/>
                  </a:lnTo>
                  <a:lnTo>
                    <a:pt x="532" y="2602"/>
                  </a:lnTo>
                  <a:lnTo>
                    <a:pt x="728" y="2490"/>
                  </a:lnTo>
                  <a:lnTo>
                    <a:pt x="896" y="2350"/>
                  </a:lnTo>
                  <a:lnTo>
                    <a:pt x="1148" y="2490"/>
                  </a:lnTo>
                  <a:lnTo>
                    <a:pt x="840" y="2742"/>
                  </a:lnTo>
                  <a:lnTo>
                    <a:pt x="644" y="2714"/>
                  </a:lnTo>
                  <a:lnTo>
                    <a:pt x="532" y="2742"/>
                  </a:lnTo>
                  <a:lnTo>
                    <a:pt x="476" y="2770"/>
                  </a:lnTo>
                  <a:lnTo>
                    <a:pt x="448" y="2826"/>
                  </a:lnTo>
                  <a:lnTo>
                    <a:pt x="476" y="2882"/>
                  </a:lnTo>
                  <a:lnTo>
                    <a:pt x="504" y="2910"/>
                  </a:lnTo>
                  <a:lnTo>
                    <a:pt x="560" y="2938"/>
                  </a:lnTo>
                  <a:lnTo>
                    <a:pt x="616" y="2966"/>
                  </a:lnTo>
                  <a:lnTo>
                    <a:pt x="728" y="2966"/>
                  </a:lnTo>
                  <a:lnTo>
                    <a:pt x="784" y="2938"/>
                  </a:lnTo>
                  <a:lnTo>
                    <a:pt x="812" y="3106"/>
                  </a:lnTo>
                  <a:lnTo>
                    <a:pt x="840" y="3218"/>
                  </a:lnTo>
                  <a:lnTo>
                    <a:pt x="840" y="3246"/>
                  </a:lnTo>
                  <a:lnTo>
                    <a:pt x="868" y="3274"/>
                  </a:lnTo>
                  <a:lnTo>
                    <a:pt x="924" y="3246"/>
                  </a:lnTo>
                  <a:lnTo>
                    <a:pt x="980" y="3218"/>
                  </a:lnTo>
                  <a:lnTo>
                    <a:pt x="980" y="3162"/>
                  </a:lnTo>
                  <a:lnTo>
                    <a:pt x="1008" y="3078"/>
                  </a:lnTo>
                  <a:lnTo>
                    <a:pt x="980" y="2966"/>
                  </a:lnTo>
                  <a:lnTo>
                    <a:pt x="980" y="2910"/>
                  </a:lnTo>
                  <a:lnTo>
                    <a:pt x="1372" y="2630"/>
                  </a:lnTo>
                  <a:lnTo>
                    <a:pt x="2351" y="3218"/>
                  </a:lnTo>
                  <a:lnTo>
                    <a:pt x="2351" y="3385"/>
                  </a:lnTo>
                  <a:lnTo>
                    <a:pt x="1512" y="3469"/>
                  </a:lnTo>
                  <a:lnTo>
                    <a:pt x="1456" y="3357"/>
                  </a:lnTo>
                  <a:lnTo>
                    <a:pt x="1428" y="3274"/>
                  </a:lnTo>
                  <a:lnTo>
                    <a:pt x="1344" y="3218"/>
                  </a:lnTo>
                  <a:lnTo>
                    <a:pt x="1260" y="3218"/>
                  </a:lnTo>
                  <a:lnTo>
                    <a:pt x="1260" y="3246"/>
                  </a:lnTo>
                  <a:lnTo>
                    <a:pt x="1232" y="3274"/>
                  </a:lnTo>
                  <a:lnTo>
                    <a:pt x="1260" y="3385"/>
                  </a:lnTo>
                  <a:lnTo>
                    <a:pt x="1344" y="3553"/>
                  </a:lnTo>
                  <a:lnTo>
                    <a:pt x="1288" y="3693"/>
                  </a:lnTo>
                  <a:lnTo>
                    <a:pt x="1260" y="3833"/>
                  </a:lnTo>
                  <a:lnTo>
                    <a:pt x="1260" y="3861"/>
                  </a:lnTo>
                  <a:lnTo>
                    <a:pt x="1288" y="3889"/>
                  </a:lnTo>
                  <a:lnTo>
                    <a:pt x="1344" y="3889"/>
                  </a:lnTo>
                  <a:lnTo>
                    <a:pt x="1372" y="3861"/>
                  </a:lnTo>
                  <a:lnTo>
                    <a:pt x="1428" y="3805"/>
                  </a:lnTo>
                  <a:lnTo>
                    <a:pt x="1484" y="3693"/>
                  </a:lnTo>
                  <a:lnTo>
                    <a:pt x="1512" y="3609"/>
                  </a:lnTo>
                  <a:lnTo>
                    <a:pt x="2351" y="3665"/>
                  </a:lnTo>
                  <a:lnTo>
                    <a:pt x="2351" y="3721"/>
                  </a:lnTo>
                  <a:lnTo>
                    <a:pt x="1372" y="4309"/>
                  </a:lnTo>
                  <a:lnTo>
                    <a:pt x="952" y="4029"/>
                  </a:lnTo>
                  <a:lnTo>
                    <a:pt x="980" y="3973"/>
                  </a:lnTo>
                  <a:lnTo>
                    <a:pt x="980" y="3833"/>
                  </a:lnTo>
                  <a:lnTo>
                    <a:pt x="980" y="3777"/>
                  </a:lnTo>
                  <a:lnTo>
                    <a:pt x="980" y="3721"/>
                  </a:lnTo>
                  <a:lnTo>
                    <a:pt x="924" y="3665"/>
                  </a:lnTo>
                  <a:lnTo>
                    <a:pt x="840" y="3665"/>
                  </a:lnTo>
                  <a:lnTo>
                    <a:pt x="812" y="3693"/>
                  </a:lnTo>
                  <a:lnTo>
                    <a:pt x="784" y="3805"/>
                  </a:lnTo>
                  <a:lnTo>
                    <a:pt x="784" y="3973"/>
                  </a:lnTo>
                  <a:lnTo>
                    <a:pt x="728" y="3973"/>
                  </a:lnTo>
                  <a:lnTo>
                    <a:pt x="616" y="3945"/>
                  </a:lnTo>
                  <a:lnTo>
                    <a:pt x="532" y="3973"/>
                  </a:lnTo>
                  <a:lnTo>
                    <a:pt x="504" y="4001"/>
                  </a:lnTo>
                  <a:lnTo>
                    <a:pt x="448" y="4029"/>
                  </a:lnTo>
                  <a:lnTo>
                    <a:pt x="448" y="4085"/>
                  </a:lnTo>
                  <a:lnTo>
                    <a:pt x="476" y="4141"/>
                  </a:lnTo>
                  <a:lnTo>
                    <a:pt x="532" y="4169"/>
                  </a:lnTo>
                  <a:lnTo>
                    <a:pt x="644" y="4197"/>
                  </a:lnTo>
                  <a:lnTo>
                    <a:pt x="840" y="4169"/>
                  </a:lnTo>
                  <a:lnTo>
                    <a:pt x="1148" y="4449"/>
                  </a:lnTo>
                  <a:lnTo>
                    <a:pt x="896" y="4588"/>
                  </a:lnTo>
                  <a:lnTo>
                    <a:pt x="728" y="4477"/>
                  </a:lnTo>
                  <a:lnTo>
                    <a:pt x="532" y="4337"/>
                  </a:lnTo>
                  <a:lnTo>
                    <a:pt x="420" y="4309"/>
                  </a:lnTo>
                  <a:lnTo>
                    <a:pt x="309" y="4281"/>
                  </a:lnTo>
                  <a:lnTo>
                    <a:pt x="253" y="4281"/>
                  </a:lnTo>
                  <a:lnTo>
                    <a:pt x="197" y="4309"/>
                  </a:lnTo>
                  <a:lnTo>
                    <a:pt x="169" y="4365"/>
                  </a:lnTo>
                  <a:lnTo>
                    <a:pt x="169" y="4421"/>
                  </a:lnTo>
                  <a:lnTo>
                    <a:pt x="225" y="4504"/>
                  </a:lnTo>
                  <a:lnTo>
                    <a:pt x="309" y="4532"/>
                  </a:lnTo>
                  <a:lnTo>
                    <a:pt x="476" y="4644"/>
                  </a:lnTo>
                  <a:lnTo>
                    <a:pt x="672" y="4728"/>
                  </a:lnTo>
                  <a:lnTo>
                    <a:pt x="504" y="4812"/>
                  </a:lnTo>
                  <a:lnTo>
                    <a:pt x="364" y="4756"/>
                  </a:lnTo>
                  <a:lnTo>
                    <a:pt x="113" y="4840"/>
                  </a:lnTo>
                  <a:lnTo>
                    <a:pt x="1" y="5204"/>
                  </a:lnTo>
                  <a:lnTo>
                    <a:pt x="364" y="5288"/>
                  </a:lnTo>
                  <a:lnTo>
                    <a:pt x="588" y="5120"/>
                  </a:lnTo>
                  <a:lnTo>
                    <a:pt x="588" y="4952"/>
                  </a:lnTo>
                  <a:lnTo>
                    <a:pt x="756" y="4868"/>
                  </a:lnTo>
                  <a:lnTo>
                    <a:pt x="756" y="4868"/>
                  </a:lnTo>
                  <a:lnTo>
                    <a:pt x="728" y="5064"/>
                  </a:lnTo>
                  <a:lnTo>
                    <a:pt x="728" y="5288"/>
                  </a:lnTo>
                  <a:lnTo>
                    <a:pt x="728" y="5372"/>
                  </a:lnTo>
                  <a:lnTo>
                    <a:pt x="756" y="5456"/>
                  </a:lnTo>
                  <a:lnTo>
                    <a:pt x="812" y="5484"/>
                  </a:lnTo>
                  <a:lnTo>
                    <a:pt x="868" y="5512"/>
                  </a:lnTo>
                  <a:lnTo>
                    <a:pt x="924" y="5484"/>
                  </a:lnTo>
                  <a:lnTo>
                    <a:pt x="980" y="5400"/>
                  </a:lnTo>
                  <a:lnTo>
                    <a:pt x="1008" y="5316"/>
                  </a:lnTo>
                  <a:lnTo>
                    <a:pt x="1008" y="5204"/>
                  </a:lnTo>
                  <a:lnTo>
                    <a:pt x="1008" y="4952"/>
                  </a:lnTo>
                  <a:lnTo>
                    <a:pt x="980" y="4728"/>
                  </a:lnTo>
                  <a:lnTo>
                    <a:pt x="1232" y="4616"/>
                  </a:lnTo>
                  <a:lnTo>
                    <a:pt x="1316" y="5008"/>
                  </a:lnTo>
                  <a:lnTo>
                    <a:pt x="1176" y="5148"/>
                  </a:lnTo>
                  <a:lnTo>
                    <a:pt x="1120" y="5260"/>
                  </a:lnTo>
                  <a:lnTo>
                    <a:pt x="1148" y="5316"/>
                  </a:lnTo>
                  <a:lnTo>
                    <a:pt x="1176" y="5344"/>
                  </a:lnTo>
                  <a:lnTo>
                    <a:pt x="1232" y="5372"/>
                  </a:lnTo>
                  <a:lnTo>
                    <a:pt x="1288" y="5372"/>
                  </a:lnTo>
                  <a:lnTo>
                    <a:pt x="1316" y="5344"/>
                  </a:lnTo>
                  <a:lnTo>
                    <a:pt x="1372" y="5288"/>
                  </a:lnTo>
                  <a:lnTo>
                    <a:pt x="1428" y="5204"/>
                  </a:lnTo>
                  <a:lnTo>
                    <a:pt x="1456" y="5148"/>
                  </a:lnTo>
                  <a:lnTo>
                    <a:pt x="1595" y="5204"/>
                  </a:lnTo>
                  <a:lnTo>
                    <a:pt x="1707" y="5232"/>
                  </a:lnTo>
                  <a:lnTo>
                    <a:pt x="1763" y="5232"/>
                  </a:lnTo>
                  <a:lnTo>
                    <a:pt x="1791" y="5148"/>
                  </a:lnTo>
                  <a:lnTo>
                    <a:pt x="1763" y="5092"/>
                  </a:lnTo>
                  <a:lnTo>
                    <a:pt x="1735" y="5064"/>
                  </a:lnTo>
                  <a:lnTo>
                    <a:pt x="1679" y="5008"/>
                  </a:lnTo>
                  <a:lnTo>
                    <a:pt x="1540" y="4980"/>
                  </a:lnTo>
                  <a:lnTo>
                    <a:pt x="1484" y="4952"/>
                  </a:lnTo>
                  <a:lnTo>
                    <a:pt x="1456" y="4477"/>
                  </a:lnTo>
                  <a:lnTo>
                    <a:pt x="2435" y="3945"/>
                  </a:lnTo>
                  <a:lnTo>
                    <a:pt x="2575" y="4029"/>
                  </a:lnTo>
                  <a:lnTo>
                    <a:pt x="2183" y="4812"/>
                  </a:lnTo>
                  <a:lnTo>
                    <a:pt x="2099" y="4784"/>
                  </a:lnTo>
                  <a:lnTo>
                    <a:pt x="1987" y="4784"/>
                  </a:lnTo>
                  <a:lnTo>
                    <a:pt x="1903" y="4812"/>
                  </a:lnTo>
                  <a:lnTo>
                    <a:pt x="1875" y="4840"/>
                  </a:lnTo>
                  <a:lnTo>
                    <a:pt x="1875" y="4868"/>
                  </a:lnTo>
                  <a:lnTo>
                    <a:pt x="1875" y="4896"/>
                  </a:lnTo>
                  <a:lnTo>
                    <a:pt x="1903" y="4924"/>
                  </a:lnTo>
                  <a:lnTo>
                    <a:pt x="2015" y="4980"/>
                  </a:lnTo>
                  <a:lnTo>
                    <a:pt x="2183" y="4980"/>
                  </a:lnTo>
                  <a:lnTo>
                    <a:pt x="2295" y="5120"/>
                  </a:lnTo>
                  <a:lnTo>
                    <a:pt x="2379" y="5204"/>
                  </a:lnTo>
                  <a:lnTo>
                    <a:pt x="2407" y="5232"/>
                  </a:lnTo>
                  <a:lnTo>
                    <a:pt x="2435" y="5204"/>
                  </a:lnTo>
                  <a:lnTo>
                    <a:pt x="2463" y="5176"/>
                  </a:lnTo>
                  <a:lnTo>
                    <a:pt x="2491" y="5120"/>
                  </a:lnTo>
                  <a:lnTo>
                    <a:pt x="2463" y="5036"/>
                  </a:lnTo>
                  <a:lnTo>
                    <a:pt x="2379" y="4952"/>
                  </a:lnTo>
                  <a:lnTo>
                    <a:pt x="2323" y="4868"/>
                  </a:lnTo>
                  <a:lnTo>
                    <a:pt x="2826" y="4169"/>
                  </a:lnTo>
                  <a:lnTo>
                    <a:pt x="2910" y="4225"/>
                  </a:lnTo>
                  <a:lnTo>
                    <a:pt x="2910" y="5288"/>
                  </a:lnTo>
                  <a:lnTo>
                    <a:pt x="2463" y="5512"/>
                  </a:lnTo>
                  <a:lnTo>
                    <a:pt x="2407" y="5484"/>
                  </a:lnTo>
                  <a:lnTo>
                    <a:pt x="2323" y="5400"/>
                  </a:lnTo>
                  <a:lnTo>
                    <a:pt x="2267" y="5372"/>
                  </a:lnTo>
                  <a:lnTo>
                    <a:pt x="2155" y="5372"/>
                  </a:lnTo>
                  <a:lnTo>
                    <a:pt x="2099" y="5428"/>
                  </a:lnTo>
                  <a:lnTo>
                    <a:pt x="2099" y="5456"/>
                  </a:lnTo>
                  <a:lnTo>
                    <a:pt x="2127" y="5484"/>
                  </a:lnTo>
                  <a:lnTo>
                    <a:pt x="2211" y="5568"/>
                  </a:lnTo>
                  <a:lnTo>
                    <a:pt x="2323" y="5652"/>
                  </a:lnTo>
                  <a:lnTo>
                    <a:pt x="2295" y="5707"/>
                  </a:lnTo>
                  <a:lnTo>
                    <a:pt x="2239" y="5791"/>
                  </a:lnTo>
                  <a:lnTo>
                    <a:pt x="2211" y="5847"/>
                  </a:lnTo>
                  <a:lnTo>
                    <a:pt x="2211" y="5903"/>
                  </a:lnTo>
                  <a:lnTo>
                    <a:pt x="2211" y="5959"/>
                  </a:lnTo>
                  <a:lnTo>
                    <a:pt x="2267" y="5987"/>
                  </a:lnTo>
                  <a:lnTo>
                    <a:pt x="2323" y="6015"/>
                  </a:lnTo>
                  <a:lnTo>
                    <a:pt x="2379" y="5987"/>
                  </a:lnTo>
                  <a:lnTo>
                    <a:pt x="2463" y="5875"/>
                  </a:lnTo>
                  <a:lnTo>
                    <a:pt x="2519" y="5707"/>
                  </a:lnTo>
                  <a:lnTo>
                    <a:pt x="2910" y="5568"/>
                  </a:lnTo>
                  <a:lnTo>
                    <a:pt x="2910" y="5847"/>
                  </a:lnTo>
                  <a:lnTo>
                    <a:pt x="2742" y="5931"/>
                  </a:lnTo>
                  <a:lnTo>
                    <a:pt x="2519" y="6071"/>
                  </a:lnTo>
                  <a:lnTo>
                    <a:pt x="2435" y="6127"/>
                  </a:lnTo>
                  <a:lnTo>
                    <a:pt x="2351" y="6211"/>
                  </a:lnTo>
                  <a:lnTo>
                    <a:pt x="2323" y="6267"/>
                  </a:lnTo>
                  <a:lnTo>
                    <a:pt x="2323" y="6351"/>
                  </a:lnTo>
                  <a:lnTo>
                    <a:pt x="2379" y="6379"/>
                  </a:lnTo>
                  <a:lnTo>
                    <a:pt x="2435" y="6407"/>
                  </a:lnTo>
                  <a:lnTo>
                    <a:pt x="2491" y="6379"/>
                  </a:lnTo>
                  <a:lnTo>
                    <a:pt x="2575" y="6351"/>
                  </a:lnTo>
                  <a:lnTo>
                    <a:pt x="2770" y="6239"/>
                  </a:lnTo>
                  <a:lnTo>
                    <a:pt x="2910" y="6127"/>
                  </a:lnTo>
                  <a:lnTo>
                    <a:pt x="2910" y="6295"/>
                  </a:lnTo>
                  <a:lnTo>
                    <a:pt x="2798" y="6379"/>
                  </a:lnTo>
                  <a:lnTo>
                    <a:pt x="2742" y="6659"/>
                  </a:lnTo>
                  <a:lnTo>
                    <a:pt x="2994" y="6938"/>
                  </a:lnTo>
                  <a:lnTo>
                    <a:pt x="3274" y="6659"/>
                  </a:lnTo>
                  <a:lnTo>
                    <a:pt x="3218" y="6407"/>
                  </a:lnTo>
                  <a:lnTo>
                    <a:pt x="3106" y="6295"/>
                  </a:lnTo>
                  <a:lnTo>
                    <a:pt x="3106" y="6127"/>
                  </a:lnTo>
                  <a:lnTo>
                    <a:pt x="3246" y="6239"/>
                  </a:lnTo>
                  <a:lnTo>
                    <a:pt x="3442" y="6351"/>
                  </a:lnTo>
                  <a:lnTo>
                    <a:pt x="3526" y="6379"/>
                  </a:lnTo>
                  <a:lnTo>
                    <a:pt x="3582" y="6407"/>
                  </a:lnTo>
                  <a:lnTo>
                    <a:pt x="3666" y="6407"/>
                  </a:lnTo>
                  <a:lnTo>
                    <a:pt x="3694" y="6351"/>
                  </a:lnTo>
                  <a:lnTo>
                    <a:pt x="3694" y="6267"/>
                  </a:lnTo>
                  <a:lnTo>
                    <a:pt x="3666" y="6211"/>
                  </a:lnTo>
                  <a:lnTo>
                    <a:pt x="3582" y="6127"/>
                  </a:lnTo>
                  <a:lnTo>
                    <a:pt x="3498" y="6071"/>
                  </a:lnTo>
                  <a:lnTo>
                    <a:pt x="3302" y="5931"/>
                  </a:lnTo>
                  <a:lnTo>
                    <a:pt x="3106" y="5847"/>
                  </a:lnTo>
                  <a:lnTo>
                    <a:pt x="3106" y="5596"/>
                  </a:lnTo>
                  <a:lnTo>
                    <a:pt x="3470" y="5707"/>
                  </a:lnTo>
                  <a:lnTo>
                    <a:pt x="3554" y="5875"/>
                  </a:lnTo>
                  <a:lnTo>
                    <a:pt x="3610" y="5987"/>
                  </a:lnTo>
                  <a:lnTo>
                    <a:pt x="3666" y="6015"/>
                  </a:lnTo>
                  <a:lnTo>
                    <a:pt x="3722" y="6015"/>
                  </a:lnTo>
                  <a:lnTo>
                    <a:pt x="3778" y="5959"/>
                  </a:lnTo>
                  <a:lnTo>
                    <a:pt x="3806" y="5931"/>
                  </a:lnTo>
                  <a:lnTo>
                    <a:pt x="3778" y="5875"/>
                  </a:lnTo>
                  <a:lnTo>
                    <a:pt x="3778" y="5819"/>
                  </a:lnTo>
                  <a:lnTo>
                    <a:pt x="3722" y="5707"/>
                  </a:lnTo>
                  <a:lnTo>
                    <a:pt x="3666" y="5679"/>
                  </a:lnTo>
                  <a:lnTo>
                    <a:pt x="3806" y="5568"/>
                  </a:lnTo>
                  <a:lnTo>
                    <a:pt x="3890" y="5484"/>
                  </a:lnTo>
                  <a:lnTo>
                    <a:pt x="3890" y="5456"/>
                  </a:lnTo>
                  <a:lnTo>
                    <a:pt x="3890" y="5428"/>
                  </a:lnTo>
                  <a:lnTo>
                    <a:pt x="3862" y="5372"/>
                  </a:lnTo>
                  <a:lnTo>
                    <a:pt x="3750" y="5372"/>
                  </a:lnTo>
                  <a:lnTo>
                    <a:pt x="3666" y="5400"/>
                  </a:lnTo>
                  <a:lnTo>
                    <a:pt x="3582" y="5484"/>
                  </a:lnTo>
                  <a:lnTo>
                    <a:pt x="3526" y="5540"/>
                  </a:lnTo>
                  <a:lnTo>
                    <a:pt x="3106" y="5316"/>
                  </a:lnTo>
                  <a:lnTo>
                    <a:pt x="3134" y="4253"/>
                  </a:lnTo>
                  <a:lnTo>
                    <a:pt x="3246" y="4169"/>
                  </a:lnTo>
                  <a:lnTo>
                    <a:pt x="3694" y="4924"/>
                  </a:lnTo>
                  <a:lnTo>
                    <a:pt x="3638" y="4980"/>
                  </a:lnTo>
                  <a:lnTo>
                    <a:pt x="3582" y="5064"/>
                  </a:lnTo>
                  <a:lnTo>
                    <a:pt x="3554" y="5148"/>
                  </a:lnTo>
                  <a:lnTo>
                    <a:pt x="3582" y="5204"/>
                  </a:lnTo>
                  <a:lnTo>
                    <a:pt x="3582" y="5232"/>
                  </a:lnTo>
                  <a:lnTo>
                    <a:pt x="3666" y="5232"/>
                  </a:lnTo>
                  <a:lnTo>
                    <a:pt x="3750" y="5148"/>
                  </a:lnTo>
                  <a:lnTo>
                    <a:pt x="3862" y="5008"/>
                  </a:lnTo>
                  <a:lnTo>
                    <a:pt x="4029" y="5008"/>
                  </a:lnTo>
                  <a:lnTo>
                    <a:pt x="4141" y="4980"/>
                  </a:lnTo>
                  <a:lnTo>
                    <a:pt x="4169" y="4952"/>
                  </a:lnTo>
                  <a:lnTo>
                    <a:pt x="4197" y="4896"/>
                  </a:lnTo>
                  <a:lnTo>
                    <a:pt x="4169" y="4868"/>
                  </a:lnTo>
                  <a:lnTo>
                    <a:pt x="4141" y="4840"/>
                  </a:lnTo>
                  <a:lnTo>
                    <a:pt x="4029" y="4812"/>
                  </a:lnTo>
                  <a:lnTo>
                    <a:pt x="3917" y="4812"/>
                  </a:lnTo>
                  <a:lnTo>
                    <a:pt x="3834" y="4840"/>
                  </a:lnTo>
                  <a:lnTo>
                    <a:pt x="3498" y="4029"/>
                  </a:lnTo>
                  <a:lnTo>
                    <a:pt x="3610" y="3973"/>
                  </a:lnTo>
                  <a:lnTo>
                    <a:pt x="4533" y="4504"/>
                  </a:lnTo>
                  <a:lnTo>
                    <a:pt x="4505" y="4980"/>
                  </a:lnTo>
                  <a:lnTo>
                    <a:pt x="4449" y="4980"/>
                  </a:lnTo>
                  <a:lnTo>
                    <a:pt x="4337" y="5036"/>
                  </a:lnTo>
                  <a:lnTo>
                    <a:pt x="4281" y="5064"/>
                  </a:lnTo>
                  <a:lnTo>
                    <a:pt x="4253" y="5120"/>
                  </a:lnTo>
                  <a:lnTo>
                    <a:pt x="4225" y="5176"/>
                  </a:lnTo>
                  <a:lnTo>
                    <a:pt x="4253" y="5232"/>
                  </a:lnTo>
                  <a:lnTo>
                    <a:pt x="4253" y="5260"/>
                  </a:lnTo>
                  <a:lnTo>
                    <a:pt x="4309" y="5260"/>
                  </a:lnTo>
                  <a:lnTo>
                    <a:pt x="4421" y="5232"/>
                  </a:lnTo>
                  <a:lnTo>
                    <a:pt x="4561" y="5148"/>
                  </a:lnTo>
                  <a:lnTo>
                    <a:pt x="4589" y="5204"/>
                  </a:lnTo>
                  <a:lnTo>
                    <a:pt x="4645" y="5316"/>
                  </a:lnTo>
                  <a:lnTo>
                    <a:pt x="4673" y="5372"/>
                  </a:lnTo>
                  <a:lnTo>
                    <a:pt x="4729" y="5400"/>
                  </a:lnTo>
                  <a:lnTo>
                    <a:pt x="4785" y="5400"/>
                  </a:lnTo>
                  <a:lnTo>
                    <a:pt x="4841" y="5372"/>
                  </a:lnTo>
                  <a:lnTo>
                    <a:pt x="4869" y="5344"/>
                  </a:lnTo>
                  <a:lnTo>
                    <a:pt x="4869" y="5288"/>
                  </a:lnTo>
                  <a:lnTo>
                    <a:pt x="4813" y="5148"/>
                  </a:lnTo>
                  <a:lnTo>
                    <a:pt x="4701" y="5008"/>
                  </a:lnTo>
                  <a:lnTo>
                    <a:pt x="4785" y="4616"/>
                  </a:lnTo>
                  <a:lnTo>
                    <a:pt x="5009" y="4756"/>
                  </a:lnTo>
                  <a:lnTo>
                    <a:pt x="4981" y="4980"/>
                  </a:lnTo>
                  <a:lnTo>
                    <a:pt x="4981" y="5204"/>
                  </a:lnTo>
                  <a:lnTo>
                    <a:pt x="5009" y="5344"/>
                  </a:lnTo>
                  <a:lnTo>
                    <a:pt x="5037" y="5428"/>
                  </a:lnTo>
                  <a:lnTo>
                    <a:pt x="5065" y="5484"/>
                  </a:lnTo>
                  <a:lnTo>
                    <a:pt x="5148" y="5540"/>
                  </a:lnTo>
                  <a:lnTo>
                    <a:pt x="5204" y="5512"/>
                  </a:lnTo>
                  <a:lnTo>
                    <a:pt x="5232" y="5456"/>
                  </a:lnTo>
                  <a:lnTo>
                    <a:pt x="5260" y="5400"/>
                  </a:lnTo>
                  <a:lnTo>
                    <a:pt x="5288" y="5288"/>
                  </a:lnTo>
                  <a:lnTo>
                    <a:pt x="5260" y="5092"/>
                  </a:lnTo>
                  <a:lnTo>
                    <a:pt x="5232" y="4896"/>
                  </a:lnTo>
                  <a:lnTo>
                    <a:pt x="5400" y="4980"/>
                  </a:lnTo>
                  <a:lnTo>
                    <a:pt x="5428" y="5148"/>
                  </a:lnTo>
                  <a:lnTo>
                    <a:pt x="5624" y="5316"/>
                  </a:lnTo>
                  <a:lnTo>
                    <a:pt x="5988" y="5232"/>
                  </a:lnTo>
                  <a:lnTo>
                    <a:pt x="5876" y="4868"/>
                  </a:lnTo>
                  <a:lnTo>
                    <a:pt x="5624" y="4784"/>
                  </a:lnTo>
                  <a:lnTo>
                    <a:pt x="5484" y="4840"/>
                  </a:lnTo>
                  <a:lnTo>
                    <a:pt x="5344" y="4756"/>
                  </a:lnTo>
                  <a:lnTo>
                    <a:pt x="5512" y="4672"/>
                  </a:lnTo>
                  <a:lnTo>
                    <a:pt x="5708" y="4588"/>
                  </a:lnTo>
                  <a:lnTo>
                    <a:pt x="5792" y="4532"/>
                  </a:lnTo>
                  <a:lnTo>
                    <a:pt x="5820" y="4477"/>
                  </a:lnTo>
                  <a:lnTo>
                    <a:pt x="5848" y="4393"/>
                  </a:lnTo>
                  <a:lnTo>
                    <a:pt x="5820" y="4337"/>
                  </a:lnTo>
                  <a:lnTo>
                    <a:pt x="5764" y="4309"/>
                  </a:lnTo>
                  <a:lnTo>
                    <a:pt x="5680" y="4309"/>
                  </a:lnTo>
                  <a:lnTo>
                    <a:pt x="5596" y="4337"/>
                  </a:lnTo>
                  <a:lnTo>
                    <a:pt x="5484" y="4365"/>
                  </a:lnTo>
                  <a:lnTo>
                    <a:pt x="5288" y="4477"/>
                  </a:lnTo>
                  <a:lnTo>
                    <a:pt x="5120" y="4616"/>
                  </a:lnTo>
                  <a:lnTo>
                    <a:pt x="4869" y="4449"/>
                  </a:lnTo>
                  <a:lnTo>
                    <a:pt x="5176" y="4197"/>
                  </a:lnTo>
                  <a:lnTo>
                    <a:pt x="5372" y="4225"/>
                  </a:lnTo>
                  <a:lnTo>
                    <a:pt x="5484" y="4197"/>
                  </a:lnTo>
                  <a:lnTo>
                    <a:pt x="5540" y="4169"/>
                  </a:lnTo>
                  <a:lnTo>
                    <a:pt x="5568" y="4113"/>
                  </a:lnTo>
                  <a:lnTo>
                    <a:pt x="5568" y="4057"/>
                  </a:lnTo>
                  <a:lnTo>
                    <a:pt x="5512" y="4029"/>
                  </a:lnTo>
                  <a:lnTo>
                    <a:pt x="5484" y="4001"/>
                  </a:lnTo>
                  <a:lnTo>
                    <a:pt x="5400" y="3973"/>
                  </a:lnTo>
                  <a:lnTo>
                    <a:pt x="5288" y="3973"/>
                  </a:lnTo>
                  <a:lnTo>
                    <a:pt x="5232" y="4001"/>
                  </a:lnTo>
                  <a:lnTo>
                    <a:pt x="5232" y="3833"/>
                  </a:lnTo>
                  <a:lnTo>
                    <a:pt x="5204" y="3721"/>
                  </a:lnTo>
                  <a:lnTo>
                    <a:pt x="5176" y="3693"/>
                  </a:lnTo>
                  <a:lnTo>
                    <a:pt x="5092" y="3693"/>
                  </a:lnTo>
                  <a:lnTo>
                    <a:pt x="5037" y="3749"/>
                  </a:lnTo>
                  <a:lnTo>
                    <a:pt x="5037" y="3805"/>
                  </a:lnTo>
                  <a:lnTo>
                    <a:pt x="5037" y="3861"/>
                  </a:lnTo>
                  <a:lnTo>
                    <a:pt x="5037" y="3973"/>
                  </a:lnTo>
                  <a:lnTo>
                    <a:pt x="5065" y="4057"/>
                  </a:lnTo>
                  <a:lnTo>
                    <a:pt x="4617" y="4309"/>
                  </a:lnTo>
                  <a:lnTo>
                    <a:pt x="3722" y="3777"/>
                  </a:lnTo>
                  <a:lnTo>
                    <a:pt x="3722" y="3637"/>
                  </a:lnTo>
                  <a:lnTo>
                    <a:pt x="4589" y="3581"/>
                  </a:lnTo>
                  <a:lnTo>
                    <a:pt x="4617" y="3665"/>
                  </a:lnTo>
                  <a:lnTo>
                    <a:pt x="4673" y="3749"/>
                  </a:lnTo>
                  <a:lnTo>
                    <a:pt x="4729" y="3805"/>
                  </a:lnTo>
                  <a:lnTo>
                    <a:pt x="4785" y="3833"/>
                  </a:lnTo>
                  <a:lnTo>
                    <a:pt x="4813" y="3833"/>
                  </a:lnTo>
                  <a:lnTo>
                    <a:pt x="4841" y="3805"/>
                  </a:lnTo>
                  <a:lnTo>
                    <a:pt x="4841" y="3749"/>
                  </a:lnTo>
                  <a:lnTo>
                    <a:pt x="4813" y="3637"/>
                  </a:lnTo>
                  <a:lnTo>
                    <a:pt x="4757" y="3497"/>
                  </a:lnTo>
                  <a:lnTo>
                    <a:pt x="4813" y="3329"/>
                  </a:lnTo>
                  <a:lnTo>
                    <a:pt x="4841" y="3218"/>
                  </a:lnTo>
                  <a:lnTo>
                    <a:pt x="4841" y="3162"/>
                  </a:lnTo>
                  <a:lnTo>
                    <a:pt x="4813" y="3134"/>
                  </a:lnTo>
                  <a:lnTo>
                    <a:pt x="4757" y="3134"/>
                  </a:lnTo>
                  <a:lnTo>
                    <a:pt x="4729" y="3162"/>
                  </a:lnTo>
                  <a:lnTo>
                    <a:pt x="4645" y="3246"/>
                  </a:lnTo>
                  <a:lnTo>
                    <a:pt x="4617" y="3329"/>
                  </a:lnTo>
                  <a:lnTo>
                    <a:pt x="4589" y="3441"/>
                  </a:lnTo>
                  <a:lnTo>
                    <a:pt x="3722" y="3357"/>
                  </a:lnTo>
                  <a:lnTo>
                    <a:pt x="3722" y="3190"/>
                  </a:lnTo>
                  <a:lnTo>
                    <a:pt x="4673" y="2658"/>
                  </a:lnTo>
                  <a:lnTo>
                    <a:pt x="5065" y="2910"/>
                  </a:lnTo>
                  <a:lnTo>
                    <a:pt x="5037" y="2994"/>
                  </a:lnTo>
                  <a:lnTo>
                    <a:pt x="5037" y="3106"/>
                  </a:lnTo>
                  <a:lnTo>
                    <a:pt x="5037" y="3162"/>
                  </a:lnTo>
                  <a:lnTo>
                    <a:pt x="5037" y="3218"/>
                  </a:lnTo>
                  <a:lnTo>
                    <a:pt x="5092" y="3274"/>
                  </a:lnTo>
                  <a:lnTo>
                    <a:pt x="5176" y="3274"/>
                  </a:lnTo>
                  <a:lnTo>
                    <a:pt x="5204" y="3246"/>
                  </a:lnTo>
                  <a:lnTo>
                    <a:pt x="5232" y="3134"/>
                  </a:lnTo>
                  <a:lnTo>
                    <a:pt x="5260" y="2966"/>
                  </a:lnTo>
                  <a:lnTo>
                    <a:pt x="5288" y="2994"/>
                  </a:lnTo>
                  <a:lnTo>
                    <a:pt x="5428" y="2994"/>
                  </a:lnTo>
                  <a:lnTo>
                    <a:pt x="5484" y="2966"/>
                  </a:lnTo>
                  <a:lnTo>
                    <a:pt x="5540" y="2966"/>
                  </a:lnTo>
                  <a:lnTo>
                    <a:pt x="5568" y="2910"/>
                  </a:lnTo>
                  <a:lnTo>
                    <a:pt x="5568" y="2854"/>
                  </a:lnTo>
                  <a:lnTo>
                    <a:pt x="5540" y="2798"/>
                  </a:lnTo>
                  <a:lnTo>
                    <a:pt x="5512" y="2770"/>
                  </a:lnTo>
                  <a:lnTo>
                    <a:pt x="5372" y="2742"/>
                  </a:lnTo>
                  <a:lnTo>
                    <a:pt x="5204" y="2770"/>
                  </a:lnTo>
                  <a:lnTo>
                    <a:pt x="4897" y="2518"/>
                  </a:lnTo>
                  <a:lnTo>
                    <a:pt x="5120" y="2378"/>
                  </a:lnTo>
                  <a:lnTo>
                    <a:pt x="5288" y="2490"/>
                  </a:lnTo>
                  <a:lnTo>
                    <a:pt x="5512" y="2630"/>
                  </a:lnTo>
                  <a:lnTo>
                    <a:pt x="5624" y="2686"/>
                  </a:lnTo>
                  <a:lnTo>
                    <a:pt x="5708" y="2714"/>
                  </a:lnTo>
                  <a:lnTo>
                    <a:pt x="5792" y="2686"/>
                  </a:lnTo>
                  <a:lnTo>
                    <a:pt x="5848" y="2658"/>
                  </a:lnTo>
                  <a:lnTo>
                    <a:pt x="5876" y="2602"/>
                  </a:lnTo>
                  <a:lnTo>
                    <a:pt x="5848" y="2546"/>
                  </a:lnTo>
                  <a:lnTo>
                    <a:pt x="5792" y="2490"/>
                  </a:lnTo>
                  <a:lnTo>
                    <a:pt x="5736" y="2434"/>
                  </a:lnTo>
                  <a:lnTo>
                    <a:pt x="5540" y="2322"/>
                  </a:lnTo>
                  <a:lnTo>
                    <a:pt x="5344" y="2238"/>
                  </a:lnTo>
                  <a:lnTo>
                    <a:pt x="5512" y="2154"/>
                  </a:lnTo>
                  <a:lnTo>
                    <a:pt x="5652" y="2210"/>
                  </a:lnTo>
                  <a:lnTo>
                    <a:pt x="5904" y="2127"/>
                  </a:lnTo>
                  <a:lnTo>
                    <a:pt x="6044" y="1763"/>
                  </a:lnTo>
                  <a:lnTo>
                    <a:pt x="5652" y="1679"/>
                  </a:lnTo>
                  <a:lnTo>
                    <a:pt x="5456" y="1847"/>
                  </a:lnTo>
                  <a:lnTo>
                    <a:pt x="5428" y="2015"/>
                  </a:lnTo>
                  <a:lnTo>
                    <a:pt x="5288" y="2099"/>
                  </a:lnTo>
                  <a:lnTo>
                    <a:pt x="5316" y="1903"/>
                  </a:lnTo>
                  <a:lnTo>
                    <a:pt x="5316" y="1679"/>
                  </a:lnTo>
                  <a:lnTo>
                    <a:pt x="5316" y="1595"/>
                  </a:lnTo>
                  <a:lnTo>
                    <a:pt x="5288" y="1539"/>
                  </a:lnTo>
                  <a:lnTo>
                    <a:pt x="5232" y="1483"/>
                  </a:lnTo>
                  <a:lnTo>
                    <a:pt x="5176" y="1483"/>
                  </a:lnTo>
                  <a:lnTo>
                    <a:pt x="5120" y="1511"/>
                  </a:lnTo>
                  <a:lnTo>
                    <a:pt x="5065" y="1567"/>
                  </a:lnTo>
                  <a:lnTo>
                    <a:pt x="5037" y="1651"/>
                  </a:lnTo>
                  <a:lnTo>
                    <a:pt x="5037" y="1763"/>
                  </a:lnTo>
                  <a:lnTo>
                    <a:pt x="5037" y="2015"/>
                  </a:lnTo>
                  <a:lnTo>
                    <a:pt x="5037" y="2210"/>
                  </a:lnTo>
                  <a:lnTo>
                    <a:pt x="4785" y="2350"/>
                  </a:lnTo>
                  <a:lnTo>
                    <a:pt x="4729" y="1959"/>
                  </a:lnTo>
                  <a:lnTo>
                    <a:pt x="4841" y="1819"/>
                  </a:lnTo>
                  <a:lnTo>
                    <a:pt x="4897" y="1679"/>
                  </a:lnTo>
                  <a:lnTo>
                    <a:pt x="4897" y="1623"/>
                  </a:lnTo>
                  <a:lnTo>
                    <a:pt x="4841" y="1595"/>
                  </a:lnTo>
                  <a:lnTo>
                    <a:pt x="4785" y="1567"/>
                  </a:lnTo>
                  <a:lnTo>
                    <a:pt x="4729" y="1567"/>
                  </a:lnTo>
                  <a:lnTo>
                    <a:pt x="4701" y="1595"/>
                  </a:lnTo>
                  <a:lnTo>
                    <a:pt x="4645" y="1651"/>
                  </a:lnTo>
                  <a:lnTo>
                    <a:pt x="4589" y="1763"/>
                  </a:lnTo>
                  <a:lnTo>
                    <a:pt x="4589" y="1791"/>
                  </a:lnTo>
                  <a:lnTo>
                    <a:pt x="4421" y="1735"/>
                  </a:lnTo>
                  <a:lnTo>
                    <a:pt x="4337" y="1707"/>
                  </a:lnTo>
                  <a:lnTo>
                    <a:pt x="4253" y="1707"/>
                  </a:lnTo>
                  <a:lnTo>
                    <a:pt x="4253" y="1791"/>
                  </a:lnTo>
                  <a:lnTo>
                    <a:pt x="4253" y="1847"/>
                  </a:lnTo>
                  <a:lnTo>
                    <a:pt x="4309" y="1875"/>
                  </a:lnTo>
                  <a:lnTo>
                    <a:pt x="4365" y="1931"/>
                  </a:lnTo>
                  <a:lnTo>
                    <a:pt x="4477" y="1959"/>
                  </a:lnTo>
                  <a:lnTo>
                    <a:pt x="4533" y="1987"/>
                  </a:lnTo>
                  <a:lnTo>
                    <a:pt x="4561" y="2490"/>
                  </a:lnTo>
                  <a:lnTo>
                    <a:pt x="3582" y="3022"/>
                  </a:lnTo>
                  <a:lnTo>
                    <a:pt x="3526" y="2994"/>
                  </a:lnTo>
                  <a:lnTo>
                    <a:pt x="3890" y="2238"/>
                  </a:lnTo>
                  <a:lnTo>
                    <a:pt x="4169" y="2238"/>
                  </a:lnTo>
                  <a:lnTo>
                    <a:pt x="4197" y="2210"/>
                  </a:lnTo>
                  <a:lnTo>
                    <a:pt x="4225" y="2154"/>
                  </a:lnTo>
                  <a:lnTo>
                    <a:pt x="4225" y="2127"/>
                  </a:lnTo>
                  <a:lnTo>
                    <a:pt x="4197" y="2099"/>
                  </a:lnTo>
                  <a:lnTo>
                    <a:pt x="4085" y="2071"/>
                  </a:lnTo>
                  <a:lnTo>
                    <a:pt x="3890" y="2043"/>
                  </a:lnTo>
                  <a:lnTo>
                    <a:pt x="3806" y="1903"/>
                  </a:lnTo>
                  <a:lnTo>
                    <a:pt x="3722" y="1819"/>
                  </a:lnTo>
                  <a:lnTo>
                    <a:pt x="3638" y="1819"/>
                  </a:lnTo>
                  <a:lnTo>
                    <a:pt x="3610" y="1847"/>
                  </a:lnTo>
                  <a:lnTo>
                    <a:pt x="3610" y="1903"/>
                  </a:lnTo>
                  <a:lnTo>
                    <a:pt x="3638" y="1987"/>
                  </a:lnTo>
                  <a:lnTo>
                    <a:pt x="3694" y="2099"/>
                  </a:lnTo>
                  <a:lnTo>
                    <a:pt x="3778" y="2154"/>
                  </a:lnTo>
                  <a:lnTo>
                    <a:pt x="3274" y="2854"/>
                  </a:lnTo>
                  <a:lnTo>
                    <a:pt x="3134" y="2770"/>
                  </a:lnTo>
                  <a:lnTo>
                    <a:pt x="3134" y="1623"/>
                  </a:lnTo>
                  <a:lnTo>
                    <a:pt x="3554" y="1427"/>
                  </a:lnTo>
                  <a:lnTo>
                    <a:pt x="3610" y="1455"/>
                  </a:lnTo>
                  <a:lnTo>
                    <a:pt x="3694" y="1539"/>
                  </a:lnTo>
                  <a:lnTo>
                    <a:pt x="3750" y="1567"/>
                  </a:lnTo>
                  <a:lnTo>
                    <a:pt x="3834" y="1595"/>
                  </a:lnTo>
                  <a:lnTo>
                    <a:pt x="3890" y="1567"/>
                  </a:lnTo>
                  <a:lnTo>
                    <a:pt x="3917" y="1511"/>
                  </a:lnTo>
                  <a:lnTo>
                    <a:pt x="3917" y="1483"/>
                  </a:lnTo>
                  <a:lnTo>
                    <a:pt x="3890" y="1455"/>
                  </a:lnTo>
                  <a:lnTo>
                    <a:pt x="3834" y="1371"/>
                  </a:lnTo>
                  <a:lnTo>
                    <a:pt x="3694" y="1287"/>
                  </a:lnTo>
                  <a:lnTo>
                    <a:pt x="3722" y="1231"/>
                  </a:lnTo>
                  <a:lnTo>
                    <a:pt x="3806" y="1147"/>
                  </a:lnTo>
                  <a:lnTo>
                    <a:pt x="3806" y="1091"/>
                  </a:lnTo>
                  <a:lnTo>
                    <a:pt x="3834" y="1035"/>
                  </a:lnTo>
                  <a:lnTo>
                    <a:pt x="3806" y="979"/>
                  </a:lnTo>
                  <a:lnTo>
                    <a:pt x="3750" y="952"/>
                  </a:lnTo>
                  <a:lnTo>
                    <a:pt x="3694" y="924"/>
                  </a:lnTo>
                  <a:lnTo>
                    <a:pt x="3638" y="952"/>
                  </a:lnTo>
                  <a:lnTo>
                    <a:pt x="3554" y="1063"/>
                  </a:lnTo>
                  <a:lnTo>
                    <a:pt x="3498" y="1231"/>
                  </a:lnTo>
                  <a:lnTo>
                    <a:pt x="3134" y="1371"/>
                  </a:lnTo>
                  <a:lnTo>
                    <a:pt x="3134" y="1091"/>
                  </a:lnTo>
                  <a:lnTo>
                    <a:pt x="3330" y="1007"/>
                  </a:lnTo>
                  <a:lnTo>
                    <a:pt x="3526" y="896"/>
                  </a:lnTo>
                  <a:lnTo>
                    <a:pt x="3638" y="812"/>
                  </a:lnTo>
                  <a:lnTo>
                    <a:pt x="3694" y="756"/>
                  </a:lnTo>
                  <a:lnTo>
                    <a:pt x="3722" y="672"/>
                  </a:lnTo>
                  <a:lnTo>
                    <a:pt x="3722" y="616"/>
                  </a:lnTo>
                  <a:lnTo>
                    <a:pt x="3694" y="560"/>
                  </a:lnTo>
                  <a:lnTo>
                    <a:pt x="3638" y="532"/>
                  </a:lnTo>
                  <a:lnTo>
                    <a:pt x="3554" y="560"/>
                  </a:lnTo>
                  <a:lnTo>
                    <a:pt x="3470" y="588"/>
                  </a:lnTo>
                  <a:lnTo>
                    <a:pt x="3274" y="700"/>
                  </a:lnTo>
                  <a:lnTo>
                    <a:pt x="3134" y="840"/>
                  </a:lnTo>
                  <a:lnTo>
                    <a:pt x="3134" y="644"/>
                  </a:lnTo>
                  <a:lnTo>
                    <a:pt x="3246" y="560"/>
                  </a:lnTo>
                  <a:lnTo>
                    <a:pt x="3302" y="280"/>
                  </a:lnTo>
                  <a:lnTo>
                    <a:pt x="305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0"/>
            <p:cNvSpPr/>
            <p:nvPr/>
          </p:nvSpPr>
          <p:spPr>
            <a:xfrm>
              <a:off x="574107" y="2599903"/>
              <a:ext cx="303135" cy="281973"/>
            </a:xfrm>
            <a:custGeom>
              <a:rect b="b" l="l" r="r" t="t"/>
              <a:pathLst>
                <a:path extrusionOk="0" h="4477" w="4813">
                  <a:moveTo>
                    <a:pt x="2238" y="1903"/>
                  </a:moveTo>
                  <a:lnTo>
                    <a:pt x="2378" y="1931"/>
                  </a:lnTo>
                  <a:lnTo>
                    <a:pt x="2294" y="2071"/>
                  </a:lnTo>
                  <a:lnTo>
                    <a:pt x="2126" y="2043"/>
                  </a:lnTo>
                  <a:lnTo>
                    <a:pt x="2238" y="1903"/>
                  </a:lnTo>
                  <a:close/>
                  <a:moveTo>
                    <a:pt x="2434" y="1931"/>
                  </a:moveTo>
                  <a:lnTo>
                    <a:pt x="2602" y="1959"/>
                  </a:lnTo>
                  <a:lnTo>
                    <a:pt x="2658" y="2099"/>
                  </a:lnTo>
                  <a:lnTo>
                    <a:pt x="2490" y="2099"/>
                  </a:lnTo>
                  <a:lnTo>
                    <a:pt x="2434" y="1931"/>
                  </a:lnTo>
                  <a:close/>
                  <a:moveTo>
                    <a:pt x="2098" y="2099"/>
                  </a:moveTo>
                  <a:lnTo>
                    <a:pt x="2182" y="2238"/>
                  </a:lnTo>
                  <a:lnTo>
                    <a:pt x="2070" y="2350"/>
                  </a:lnTo>
                  <a:lnTo>
                    <a:pt x="2014" y="2210"/>
                  </a:lnTo>
                  <a:lnTo>
                    <a:pt x="2098" y="2099"/>
                  </a:lnTo>
                  <a:close/>
                  <a:moveTo>
                    <a:pt x="2686" y="2155"/>
                  </a:moveTo>
                  <a:lnTo>
                    <a:pt x="2742" y="2294"/>
                  </a:lnTo>
                  <a:lnTo>
                    <a:pt x="2658" y="2434"/>
                  </a:lnTo>
                  <a:lnTo>
                    <a:pt x="2546" y="2294"/>
                  </a:lnTo>
                  <a:lnTo>
                    <a:pt x="2686" y="2155"/>
                  </a:lnTo>
                  <a:close/>
                  <a:moveTo>
                    <a:pt x="2238" y="2406"/>
                  </a:moveTo>
                  <a:lnTo>
                    <a:pt x="2294" y="2574"/>
                  </a:lnTo>
                  <a:lnTo>
                    <a:pt x="2154" y="2546"/>
                  </a:lnTo>
                  <a:lnTo>
                    <a:pt x="2098" y="2406"/>
                  </a:lnTo>
                  <a:close/>
                  <a:moveTo>
                    <a:pt x="2434" y="2434"/>
                  </a:moveTo>
                  <a:lnTo>
                    <a:pt x="2630" y="2490"/>
                  </a:lnTo>
                  <a:lnTo>
                    <a:pt x="2518" y="2602"/>
                  </a:lnTo>
                  <a:lnTo>
                    <a:pt x="2350" y="2574"/>
                  </a:lnTo>
                  <a:lnTo>
                    <a:pt x="2434" y="2434"/>
                  </a:lnTo>
                  <a:close/>
                  <a:moveTo>
                    <a:pt x="1455" y="0"/>
                  </a:moveTo>
                  <a:lnTo>
                    <a:pt x="1371" y="252"/>
                  </a:lnTo>
                  <a:lnTo>
                    <a:pt x="1455" y="420"/>
                  </a:lnTo>
                  <a:lnTo>
                    <a:pt x="1567" y="448"/>
                  </a:lnTo>
                  <a:lnTo>
                    <a:pt x="1623" y="560"/>
                  </a:lnTo>
                  <a:lnTo>
                    <a:pt x="1623" y="560"/>
                  </a:lnTo>
                  <a:lnTo>
                    <a:pt x="1483" y="532"/>
                  </a:lnTo>
                  <a:lnTo>
                    <a:pt x="1343" y="504"/>
                  </a:lnTo>
                  <a:lnTo>
                    <a:pt x="1231" y="504"/>
                  </a:lnTo>
                  <a:lnTo>
                    <a:pt x="1175" y="532"/>
                  </a:lnTo>
                  <a:lnTo>
                    <a:pt x="1175" y="560"/>
                  </a:lnTo>
                  <a:lnTo>
                    <a:pt x="1175" y="616"/>
                  </a:lnTo>
                  <a:lnTo>
                    <a:pt x="1231" y="644"/>
                  </a:lnTo>
                  <a:lnTo>
                    <a:pt x="1371" y="700"/>
                  </a:lnTo>
                  <a:lnTo>
                    <a:pt x="1539" y="728"/>
                  </a:lnTo>
                  <a:lnTo>
                    <a:pt x="1679" y="728"/>
                  </a:lnTo>
                  <a:lnTo>
                    <a:pt x="1763" y="896"/>
                  </a:lnTo>
                  <a:lnTo>
                    <a:pt x="1483" y="924"/>
                  </a:lnTo>
                  <a:lnTo>
                    <a:pt x="1399" y="840"/>
                  </a:lnTo>
                  <a:lnTo>
                    <a:pt x="1315" y="784"/>
                  </a:lnTo>
                  <a:lnTo>
                    <a:pt x="1259" y="784"/>
                  </a:lnTo>
                  <a:lnTo>
                    <a:pt x="1231" y="840"/>
                  </a:lnTo>
                  <a:lnTo>
                    <a:pt x="1231" y="868"/>
                  </a:lnTo>
                  <a:lnTo>
                    <a:pt x="1287" y="952"/>
                  </a:lnTo>
                  <a:lnTo>
                    <a:pt x="1371" y="1007"/>
                  </a:lnTo>
                  <a:lnTo>
                    <a:pt x="1315" y="1091"/>
                  </a:lnTo>
                  <a:lnTo>
                    <a:pt x="1287" y="1175"/>
                  </a:lnTo>
                  <a:lnTo>
                    <a:pt x="1287" y="1231"/>
                  </a:lnTo>
                  <a:lnTo>
                    <a:pt x="1371" y="1231"/>
                  </a:lnTo>
                  <a:lnTo>
                    <a:pt x="1427" y="1175"/>
                  </a:lnTo>
                  <a:lnTo>
                    <a:pt x="1511" y="1063"/>
                  </a:lnTo>
                  <a:lnTo>
                    <a:pt x="1847" y="1091"/>
                  </a:lnTo>
                  <a:lnTo>
                    <a:pt x="2126" y="1791"/>
                  </a:lnTo>
                  <a:lnTo>
                    <a:pt x="2042" y="1903"/>
                  </a:lnTo>
                  <a:lnTo>
                    <a:pt x="1539" y="1567"/>
                  </a:lnTo>
                  <a:lnTo>
                    <a:pt x="1567" y="1427"/>
                  </a:lnTo>
                  <a:lnTo>
                    <a:pt x="1567" y="1371"/>
                  </a:lnTo>
                  <a:lnTo>
                    <a:pt x="1539" y="1315"/>
                  </a:lnTo>
                  <a:lnTo>
                    <a:pt x="1511" y="1315"/>
                  </a:lnTo>
                  <a:lnTo>
                    <a:pt x="1483" y="1343"/>
                  </a:lnTo>
                  <a:lnTo>
                    <a:pt x="1455" y="1427"/>
                  </a:lnTo>
                  <a:lnTo>
                    <a:pt x="1427" y="1539"/>
                  </a:lnTo>
                  <a:lnTo>
                    <a:pt x="1315" y="1595"/>
                  </a:lnTo>
                  <a:lnTo>
                    <a:pt x="1259" y="1651"/>
                  </a:lnTo>
                  <a:lnTo>
                    <a:pt x="1231" y="1679"/>
                  </a:lnTo>
                  <a:lnTo>
                    <a:pt x="1231" y="1707"/>
                  </a:lnTo>
                  <a:lnTo>
                    <a:pt x="1287" y="1735"/>
                  </a:lnTo>
                  <a:lnTo>
                    <a:pt x="1371" y="1707"/>
                  </a:lnTo>
                  <a:lnTo>
                    <a:pt x="1483" y="1651"/>
                  </a:lnTo>
                  <a:lnTo>
                    <a:pt x="1930" y="2043"/>
                  </a:lnTo>
                  <a:lnTo>
                    <a:pt x="1902" y="2099"/>
                  </a:lnTo>
                  <a:lnTo>
                    <a:pt x="1147" y="2015"/>
                  </a:lnTo>
                  <a:lnTo>
                    <a:pt x="1035" y="1679"/>
                  </a:lnTo>
                  <a:lnTo>
                    <a:pt x="1119" y="1595"/>
                  </a:lnTo>
                  <a:lnTo>
                    <a:pt x="1147" y="1511"/>
                  </a:lnTo>
                  <a:lnTo>
                    <a:pt x="1147" y="1483"/>
                  </a:lnTo>
                  <a:lnTo>
                    <a:pt x="1119" y="1427"/>
                  </a:lnTo>
                  <a:lnTo>
                    <a:pt x="1091" y="1455"/>
                  </a:lnTo>
                  <a:lnTo>
                    <a:pt x="1007" y="1483"/>
                  </a:lnTo>
                  <a:lnTo>
                    <a:pt x="951" y="1567"/>
                  </a:lnTo>
                  <a:lnTo>
                    <a:pt x="839" y="1483"/>
                  </a:lnTo>
                  <a:lnTo>
                    <a:pt x="783" y="1455"/>
                  </a:lnTo>
                  <a:lnTo>
                    <a:pt x="727" y="1483"/>
                  </a:lnTo>
                  <a:lnTo>
                    <a:pt x="700" y="1511"/>
                  </a:lnTo>
                  <a:lnTo>
                    <a:pt x="700" y="1539"/>
                  </a:lnTo>
                  <a:lnTo>
                    <a:pt x="700" y="1595"/>
                  </a:lnTo>
                  <a:lnTo>
                    <a:pt x="783" y="1651"/>
                  </a:lnTo>
                  <a:lnTo>
                    <a:pt x="895" y="1707"/>
                  </a:lnTo>
                  <a:lnTo>
                    <a:pt x="951" y="1987"/>
                  </a:lnTo>
                  <a:lnTo>
                    <a:pt x="755" y="1959"/>
                  </a:lnTo>
                  <a:lnTo>
                    <a:pt x="700" y="1819"/>
                  </a:lnTo>
                  <a:lnTo>
                    <a:pt x="644" y="1679"/>
                  </a:lnTo>
                  <a:lnTo>
                    <a:pt x="560" y="1567"/>
                  </a:lnTo>
                  <a:lnTo>
                    <a:pt x="504" y="1511"/>
                  </a:lnTo>
                  <a:lnTo>
                    <a:pt x="476" y="1511"/>
                  </a:lnTo>
                  <a:lnTo>
                    <a:pt x="420" y="1539"/>
                  </a:lnTo>
                  <a:lnTo>
                    <a:pt x="420" y="1595"/>
                  </a:lnTo>
                  <a:lnTo>
                    <a:pt x="448" y="1707"/>
                  </a:lnTo>
                  <a:lnTo>
                    <a:pt x="504" y="1819"/>
                  </a:lnTo>
                  <a:lnTo>
                    <a:pt x="560" y="1959"/>
                  </a:lnTo>
                  <a:lnTo>
                    <a:pt x="448" y="1931"/>
                  </a:lnTo>
                  <a:lnTo>
                    <a:pt x="392" y="1847"/>
                  </a:lnTo>
                  <a:lnTo>
                    <a:pt x="224" y="1791"/>
                  </a:lnTo>
                  <a:lnTo>
                    <a:pt x="0" y="1931"/>
                  </a:lnTo>
                  <a:lnTo>
                    <a:pt x="168" y="2155"/>
                  </a:lnTo>
                  <a:lnTo>
                    <a:pt x="364" y="2127"/>
                  </a:lnTo>
                  <a:lnTo>
                    <a:pt x="420" y="2043"/>
                  </a:lnTo>
                  <a:lnTo>
                    <a:pt x="560" y="2071"/>
                  </a:lnTo>
                  <a:lnTo>
                    <a:pt x="448" y="2155"/>
                  </a:lnTo>
                  <a:lnTo>
                    <a:pt x="364" y="2294"/>
                  </a:lnTo>
                  <a:lnTo>
                    <a:pt x="308" y="2378"/>
                  </a:lnTo>
                  <a:lnTo>
                    <a:pt x="308" y="2434"/>
                  </a:lnTo>
                  <a:lnTo>
                    <a:pt x="336" y="2462"/>
                  </a:lnTo>
                  <a:lnTo>
                    <a:pt x="392" y="2490"/>
                  </a:lnTo>
                  <a:lnTo>
                    <a:pt x="448" y="2462"/>
                  </a:lnTo>
                  <a:lnTo>
                    <a:pt x="560" y="2350"/>
                  </a:lnTo>
                  <a:lnTo>
                    <a:pt x="672" y="2210"/>
                  </a:lnTo>
                  <a:lnTo>
                    <a:pt x="727" y="2099"/>
                  </a:lnTo>
                  <a:lnTo>
                    <a:pt x="923" y="2127"/>
                  </a:lnTo>
                  <a:lnTo>
                    <a:pt x="811" y="2378"/>
                  </a:lnTo>
                  <a:lnTo>
                    <a:pt x="672" y="2406"/>
                  </a:lnTo>
                  <a:lnTo>
                    <a:pt x="588" y="2434"/>
                  </a:lnTo>
                  <a:lnTo>
                    <a:pt x="588" y="2490"/>
                  </a:lnTo>
                  <a:lnTo>
                    <a:pt x="588" y="2518"/>
                  </a:lnTo>
                  <a:lnTo>
                    <a:pt x="588" y="2546"/>
                  </a:lnTo>
                  <a:lnTo>
                    <a:pt x="644" y="2574"/>
                  </a:lnTo>
                  <a:lnTo>
                    <a:pt x="727" y="2574"/>
                  </a:lnTo>
                  <a:lnTo>
                    <a:pt x="811" y="2518"/>
                  </a:lnTo>
                  <a:lnTo>
                    <a:pt x="867" y="2602"/>
                  </a:lnTo>
                  <a:lnTo>
                    <a:pt x="923" y="2658"/>
                  </a:lnTo>
                  <a:lnTo>
                    <a:pt x="951" y="2686"/>
                  </a:lnTo>
                  <a:lnTo>
                    <a:pt x="1007" y="2658"/>
                  </a:lnTo>
                  <a:lnTo>
                    <a:pt x="1007" y="2630"/>
                  </a:lnTo>
                  <a:lnTo>
                    <a:pt x="1007" y="2546"/>
                  </a:lnTo>
                  <a:lnTo>
                    <a:pt x="923" y="2434"/>
                  </a:lnTo>
                  <a:lnTo>
                    <a:pt x="1119" y="2155"/>
                  </a:lnTo>
                  <a:lnTo>
                    <a:pt x="1847" y="2238"/>
                  </a:lnTo>
                  <a:lnTo>
                    <a:pt x="1902" y="2322"/>
                  </a:lnTo>
                  <a:lnTo>
                    <a:pt x="1343" y="2602"/>
                  </a:lnTo>
                  <a:lnTo>
                    <a:pt x="1231" y="2490"/>
                  </a:lnTo>
                  <a:lnTo>
                    <a:pt x="1119" y="2490"/>
                  </a:lnTo>
                  <a:lnTo>
                    <a:pt x="1119" y="2518"/>
                  </a:lnTo>
                  <a:lnTo>
                    <a:pt x="1119" y="2546"/>
                  </a:lnTo>
                  <a:lnTo>
                    <a:pt x="1175" y="2602"/>
                  </a:lnTo>
                  <a:lnTo>
                    <a:pt x="1259" y="2686"/>
                  </a:lnTo>
                  <a:lnTo>
                    <a:pt x="1259" y="2826"/>
                  </a:lnTo>
                  <a:lnTo>
                    <a:pt x="1259" y="2910"/>
                  </a:lnTo>
                  <a:lnTo>
                    <a:pt x="1287" y="2910"/>
                  </a:lnTo>
                  <a:lnTo>
                    <a:pt x="1315" y="2938"/>
                  </a:lnTo>
                  <a:lnTo>
                    <a:pt x="1371" y="2910"/>
                  </a:lnTo>
                  <a:lnTo>
                    <a:pt x="1371" y="2826"/>
                  </a:lnTo>
                  <a:lnTo>
                    <a:pt x="1399" y="2686"/>
                  </a:lnTo>
                  <a:lnTo>
                    <a:pt x="1958" y="2518"/>
                  </a:lnTo>
                  <a:lnTo>
                    <a:pt x="2014" y="2602"/>
                  </a:lnTo>
                  <a:lnTo>
                    <a:pt x="1567" y="3218"/>
                  </a:lnTo>
                  <a:lnTo>
                    <a:pt x="1231" y="3162"/>
                  </a:lnTo>
                  <a:lnTo>
                    <a:pt x="1203" y="3022"/>
                  </a:lnTo>
                  <a:lnTo>
                    <a:pt x="1147" y="2966"/>
                  </a:lnTo>
                  <a:lnTo>
                    <a:pt x="1119" y="2938"/>
                  </a:lnTo>
                  <a:lnTo>
                    <a:pt x="1063" y="2938"/>
                  </a:lnTo>
                  <a:lnTo>
                    <a:pt x="1063" y="2994"/>
                  </a:lnTo>
                  <a:lnTo>
                    <a:pt x="1063" y="3050"/>
                  </a:lnTo>
                  <a:lnTo>
                    <a:pt x="1091" y="3162"/>
                  </a:lnTo>
                  <a:lnTo>
                    <a:pt x="979" y="3218"/>
                  </a:lnTo>
                  <a:lnTo>
                    <a:pt x="923" y="3274"/>
                  </a:lnTo>
                  <a:lnTo>
                    <a:pt x="923" y="3302"/>
                  </a:lnTo>
                  <a:lnTo>
                    <a:pt x="923" y="3330"/>
                  </a:lnTo>
                  <a:lnTo>
                    <a:pt x="951" y="3358"/>
                  </a:lnTo>
                  <a:lnTo>
                    <a:pt x="979" y="3385"/>
                  </a:lnTo>
                  <a:lnTo>
                    <a:pt x="1091" y="3358"/>
                  </a:lnTo>
                  <a:lnTo>
                    <a:pt x="1175" y="3274"/>
                  </a:lnTo>
                  <a:lnTo>
                    <a:pt x="1455" y="3358"/>
                  </a:lnTo>
                  <a:lnTo>
                    <a:pt x="1343" y="3525"/>
                  </a:lnTo>
                  <a:lnTo>
                    <a:pt x="1203" y="3497"/>
                  </a:lnTo>
                  <a:lnTo>
                    <a:pt x="1035" y="3469"/>
                  </a:lnTo>
                  <a:lnTo>
                    <a:pt x="867" y="3469"/>
                  </a:lnTo>
                  <a:lnTo>
                    <a:pt x="811" y="3497"/>
                  </a:lnTo>
                  <a:lnTo>
                    <a:pt x="783" y="3553"/>
                  </a:lnTo>
                  <a:lnTo>
                    <a:pt x="783" y="3581"/>
                  </a:lnTo>
                  <a:lnTo>
                    <a:pt x="811" y="3609"/>
                  </a:lnTo>
                  <a:lnTo>
                    <a:pt x="951" y="3665"/>
                  </a:lnTo>
                  <a:lnTo>
                    <a:pt x="1231" y="3665"/>
                  </a:lnTo>
                  <a:lnTo>
                    <a:pt x="1147" y="3777"/>
                  </a:lnTo>
                  <a:lnTo>
                    <a:pt x="1035" y="3777"/>
                  </a:lnTo>
                  <a:lnTo>
                    <a:pt x="895" y="3889"/>
                  </a:lnTo>
                  <a:lnTo>
                    <a:pt x="923" y="4169"/>
                  </a:lnTo>
                  <a:lnTo>
                    <a:pt x="1175" y="4113"/>
                  </a:lnTo>
                  <a:lnTo>
                    <a:pt x="1287" y="3945"/>
                  </a:lnTo>
                  <a:lnTo>
                    <a:pt x="1231" y="3833"/>
                  </a:lnTo>
                  <a:lnTo>
                    <a:pt x="1315" y="3749"/>
                  </a:lnTo>
                  <a:lnTo>
                    <a:pt x="1343" y="3889"/>
                  </a:lnTo>
                  <a:lnTo>
                    <a:pt x="1399" y="4029"/>
                  </a:lnTo>
                  <a:lnTo>
                    <a:pt x="1483" y="4113"/>
                  </a:lnTo>
                  <a:lnTo>
                    <a:pt x="1511" y="4141"/>
                  </a:lnTo>
                  <a:lnTo>
                    <a:pt x="1567" y="4113"/>
                  </a:lnTo>
                  <a:lnTo>
                    <a:pt x="1595" y="4085"/>
                  </a:lnTo>
                  <a:lnTo>
                    <a:pt x="1595" y="4029"/>
                  </a:lnTo>
                  <a:lnTo>
                    <a:pt x="1567" y="3889"/>
                  </a:lnTo>
                  <a:lnTo>
                    <a:pt x="1511" y="3721"/>
                  </a:lnTo>
                  <a:lnTo>
                    <a:pt x="1427" y="3609"/>
                  </a:lnTo>
                  <a:lnTo>
                    <a:pt x="1567" y="3441"/>
                  </a:lnTo>
                  <a:lnTo>
                    <a:pt x="1707" y="3693"/>
                  </a:lnTo>
                  <a:lnTo>
                    <a:pt x="1679" y="3805"/>
                  </a:lnTo>
                  <a:lnTo>
                    <a:pt x="1679" y="3889"/>
                  </a:lnTo>
                  <a:lnTo>
                    <a:pt x="1707" y="3945"/>
                  </a:lnTo>
                  <a:lnTo>
                    <a:pt x="1819" y="3945"/>
                  </a:lnTo>
                  <a:lnTo>
                    <a:pt x="1847" y="3861"/>
                  </a:lnTo>
                  <a:lnTo>
                    <a:pt x="1847" y="3749"/>
                  </a:lnTo>
                  <a:lnTo>
                    <a:pt x="1958" y="3749"/>
                  </a:lnTo>
                  <a:lnTo>
                    <a:pt x="2042" y="3721"/>
                  </a:lnTo>
                  <a:lnTo>
                    <a:pt x="2070" y="3721"/>
                  </a:lnTo>
                  <a:lnTo>
                    <a:pt x="2070" y="3665"/>
                  </a:lnTo>
                  <a:lnTo>
                    <a:pt x="2042" y="3637"/>
                  </a:lnTo>
                  <a:lnTo>
                    <a:pt x="1958" y="3609"/>
                  </a:lnTo>
                  <a:lnTo>
                    <a:pt x="1819" y="3609"/>
                  </a:lnTo>
                  <a:lnTo>
                    <a:pt x="1679" y="3302"/>
                  </a:lnTo>
                  <a:lnTo>
                    <a:pt x="2126" y="2714"/>
                  </a:lnTo>
                  <a:lnTo>
                    <a:pt x="2210" y="2714"/>
                  </a:lnTo>
                  <a:lnTo>
                    <a:pt x="2182" y="3330"/>
                  </a:lnTo>
                  <a:lnTo>
                    <a:pt x="2070" y="3358"/>
                  </a:lnTo>
                  <a:lnTo>
                    <a:pt x="2014" y="3413"/>
                  </a:lnTo>
                  <a:lnTo>
                    <a:pt x="2014" y="3469"/>
                  </a:lnTo>
                  <a:lnTo>
                    <a:pt x="2042" y="3497"/>
                  </a:lnTo>
                  <a:lnTo>
                    <a:pt x="2126" y="3469"/>
                  </a:lnTo>
                  <a:lnTo>
                    <a:pt x="2238" y="3441"/>
                  </a:lnTo>
                  <a:lnTo>
                    <a:pt x="2350" y="3497"/>
                  </a:lnTo>
                  <a:lnTo>
                    <a:pt x="2434" y="3525"/>
                  </a:lnTo>
                  <a:lnTo>
                    <a:pt x="2462" y="3525"/>
                  </a:lnTo>
                  <a:lnTo>
                    <a:pt x="2462" y="3497"/>
                  </a:lnTo>
                  <a:lnTo>
                    <a:pt x="2462" y="3441"/>
                  </a:lnTo>
                  <a:lnTo>
                    <a:pt x="2434" y="3385"/>
                  </a:lnTo>
                  <a:lnTo>
                    <a:pt x="2294" y="3330"/>
                  </a:lnTo>
                  <a:lnTo>
                    <a:pt x="2406" y="2742"/>
                  </a:lnTo>
                  <a:lnTo>
                    <a:pt x="2518" y="2770"/>
                  </a:lnTo>
                  <a:lnTo>
                    <a:pt x="2826" y="3441"/>
                  </a:lnTo>
                  <a:lnTo>
                    <a:pt x="2602" y="3721"/>
                  </a:lnTo>
                  <a:lnTo>
                    <a:pt x="2490" y="3665"/>
                  </a:lnTo>
                  <a:lnTo>
                    <a:pt x="2406" y="3665"/>
                  </a:lnTo>
                  <a:lnTo>
                    <a:pt x="2378" y="3693"/>
                  </a:lnTo>
                  <a:lnTo>
                    <a:pt x="2350" y="3749"/>
                  </a:lnTo>
                  <a:lnTo>
                    <a:pt x="2378" y="3777"/>
                  </a:lnTo>
                  <a:lnTo>
                    <a:pt x="2462" y="3805"/>
                  </a:lnTo>
                  <a:lnTo>
                    <a:pt x="2546" y="3833"/>
                  </a:lnTo>
                  <a:lnTo>
                    <a:pt x="2546" y="3945"/>
                  </a:lnTo>
                  <a:lnTo>
                    <a:pt x="2546" y="4029"/>
                  </a:lnTo>
                  <a:lnTo>
                    <a:pt x="2574" y="4057"/>
                  </a:lnTo>
                  <a:lnTo>
                    <a:pt x="2658" y="4057"/>
                  </a:lnTo>
                  <a:lnTo>
                    <a:pt x="2686" y="4029"/>
                  </a:lnTo>
                  <a:lnTo>
                    <a:pt x="2714" y="3945"/>
                  </a:lnTo>
                  <a:lnTo>
                    <a:pt x="2686" y="3805"/>
                  </a:lnTo>
                  <a:lnTo>
                    <a:pt x="2910" y="3637"/>
                  </a:lnTo>
                  <a:lnTo>
                    <a:pt x="2994" y="3805"/>
                  </a:lnTo>
                  <a:lnTo>
                    <a:pt x="2882" y="3917"/>
                  </a:lnTo>
                  <a:lnTo>
                    <a:pt x="2770" y="4057"/>
                  </a:lnTo>
                  <a:lnTo>
                    <a:pt x="2714" y="4169"/>
                  </a:lnTo>
                  <a:lnTo>
                    <a:pt x="2714" y="4225"/>
                  </a:lnTo>
                  <a:lnTo>
                    <a:pt x="2714" y="4281"/>
                  </a:lnTo>
                  <a:lnTo>
                    <a:pt x="2770" y="4309"/>
                  </a:lnTo>
                  <a:lnTo>
                    <a:pt x="2798" y="4281"/>
                  </a:lnTo>
                  <a:lnTo>
                    <a:pt x="2910" y="4225"/>
                  </a:lnTo>
                  <a:lnTo>
                    <a:pt x="2994" y="4085"/>
                  </a:lnTo>
                  <a:lnTo>
                    <a:pt x="3050" y="3973"/>
                  </a:lnTo>
                  <a:lnTo>
                    <a:pt x="3105" y="4085"/>
                  </a:lnTo>
                  <a:lnTo>
                    <a:pt x="3050" y="4197"/>
                  </a:lnTo>
                  <a:lnTo>
                    <a:pt x="3077" y="4365"/>
                  </a:lnTo>
                  <a:lnTo>
                    <a:pt x="3329" y="4477"/>
                  </a:lnTo>
                  <a:lnTo>
                    <a:pt x="3413" y="4225"/>
                  </a:lnTo>
                  <a:lnTo>
                    <a:pt x="3329" y="4057"/>
                  </a:lnTo>
                  <a:lnTo>
                    <a:pt x="3217" y="4057"/>
                  </a:lnTo>
                  <a:lnTo>
                    <a:pt x="3161" y="3917"/>
                  </a:lnTo>
                  <a:lnTo>
                    <a:pt x="3161" y="3917"/>
                  </a:lnTo>
                  <a:lnTo>
                    <a:pt x="3301" y="3973"/>
                  </a:lnTo>
                  <a:lnTo>
                    <a:pt x="3441" y="4001"/>
                  </a:lnTo>
                  <a:lnTo>
                    <a:pt x="3553" y="3973"/>
                  </a:lnTo>
                  <a:lnTo>
                    <a:pt x="3609" y="3945"/>
                  </a:lnTo>
                  <a:lnTo>
                    <a:pt x="3609" y="3917"/>
                  </a:lnTo>
                  <a:lnTo>
                    <a:pt x="3581" y="3861"/>
                  </a:lnTo>
                  <a:lnTo>
                    <a:pt x="3553" y="3833"/>
                  </a:lnTo>
                  <a:lnTo>
                    <a:pt x="3413" y="3777"/>
                  </a:lnTo>
                  <a:lnTo>
                    <a:pt x="3245" y="3749"/>
                  </a:lnTo>
                  <a:lnTo>
                    <a:pt x="3105" y="3749"/>
                  </a:lnTo>
                  <a:lnTo>
                    <a:pt x="3022" y="3581"/>
                  </a:lnTo>
                  <a:lnTo>
                    <a:pt x="3329" y="3553"/>
                  </a:lnTo>
                  <a:lnTo>
                    <a:pt x="3413" y="3637"/>
                  </a:lnTo>
                  <a:lnTo>
                    <a:pt x="3469" y="3693"/>
                  </a:lnTo>
                  <a:lnTo>
                    <a:pt x="3525" y="3693"/>
                  </a:lnTo>
                  <a:lnTo>
                    <a:pt x="3553" y="3665"/>
                  </a:lnTo>
                  <a:lnTo>
                    <a:pt x="3581" y="3637"/>
                  </a:lnTo>
                  <a:lnTo>
                    <a:pt x="3581" y="3609"/>
                  </a:lnTo>
                  <a:lnTo>
                    <a:pt x="3525" y="3525"/>
                  </a:lnTo>
                  <a:lnTo>
                    <a:pt x="3441" y="3469"/>
                  </a:lnTo>
                  <a:lnTo>
                    <a:pt x="3497" y="3358"/>
                  </a:lnTo>
                  <a:lnTo>
                    <a:pt x="3525" y="3302"/>
                  </a:lnTo>
                  <a:lnTo>
                    <a:pt x="3525" y="3246"/>
                  </a:lnTo>
                  <a:lnTo>
                    <a:pt x="3441" y="3246"/>
                  </a:lnTo>
                  <a:lnTo>
                    <a:pt x="3357" y="3302"/>
                  </a:lnTo>
                  <a:lnTo>
                    <a:pt x="3301" y="3413"/>
                  </a:lnTo>
                  <a:lnTo>
                    <a:pt x="2938" y="3385"/>
                  </a:lnTo>
                  <a:lnTo>
                    <a:pt x="2658" y="2686"/>
                  </a:lnTo>
                  <a:lnTo>
                    <a:pt x="2686" y="2630"/>
                  </a:lnTo>
                  <a:lnTo>
                    <a:pt x="3189" y="2966"/>
                  </a:lnTo>
                  <a:lnTo>
                    <a:pt x="3161" y="3078"/>
                  </a:lnTo>
                  <a:lnTo>
                    <a:pt x="3161" y="3162"/>
                  </a:lnTo>
                  <a:lnTo>
                    <a:pt x="3217" y="3190"/>
                  </a:lnTo>
                  <a:lnTo>
                    <a:pt x="3245" y="3190"/>
                  </a:lnTo>
                  <a:lnTo>
                    <a:pt x="3245" y="3162"/>
                  </a:lnTo>
                  <a:lnTo>
                    <a:pt x="3301" y="3106"/>
                  </a:lnTo>
                  <a:lnTo>
                    <a:pt x="3329" y="2966"/>
                  </a:lnTo>
                  <a:lnTo>
                    <a:pt x="3413" y="2910"/>
                  </a:lnTo>
                  <a:lnTo>
                    <a:pt x="3497" y="2854"/>
                  </a:lnTo>
                  <a:lnTo>
                    <a:pt x="3497" y="2826"/>
                  </a:lnTo>
                  <a:lnTo>
                    <a:pt x="3441" y="2798"/>
                  </a:lnTo>
                  <a:lnTo>
                    <a:pt x="3385" y="2798"/>
                  </a:lnTo>
                  <a:lnTo>
                    <a:pt x="3245" y="2882"/>
                  </a:lnTo>
                  <a:lnTo>
                    <a:pt x="2826" y="2462"/>
                  </a:lnTo>
                  <a:lnTo>
                    <a:pt x="2882" y="2378"/>
                  </a:lnTo>
                  <a:lnTo>
                    <a:pt x="3665" y="2462"/>
                  </a:lnTo>
                  <a:lnTo>
                    <a:pt x="3777" y="2798"/>
                  </a:lnTo>
                  <a:lnTo>
                    <a:pt x="3693" y="2882"/>
                  </a:lnTo>
                  <a:lnTo>
                    <a:pt x="3637" y="2966"/>
                  </a:lnTo>
                  <a:lnTo>
                    <a:pt x="3637" y="2994"/>
                  </a:lnTo>
                  <a:lnTo>
                    <a:pt x="3693" y="3022"/>
                  </a:lnTo>
                  <a:lnTo>
                    <a:pt x="3721" y="3022"/>
                  </a:lnTo>
                  <a:lnTo>
                    <a:pt x="3777" y="2966"/>
                  </a:lnTo>
                  <a:lnTo>
                    <a:pt x="3861" y="2910"/>
                  </a:lnTo>
                  <a:lnTo>
                    <a:pt x="3945" y="2966"/>
                  </a:lnTo>
                  <a:lnTo>
                    <a:pt x="4029" y="2994"/>
                  </a:lnTo>
                  <a:lnTo>
                    <a:pt x="4057" y="2994"/>
                  </a:lnTo>
                  <a:lnTo>
                    <a:pt x="4085" y="2966"/>
                  </a:lnTo>
                  <a:lnTo>
                    <a:pt x="4113" y="2938"/>
                  </a:lnTo>
                  <a:lnTo>
                    <a:pt x="4085" y="2882"/>
                  </a:lnTo>
                  <a:lnTo>
                    <a:pt x="4029" y="2826"/>
                  </a:lnTo>
                  <a:lnTo>
                    <a:pt x="3917" y="2770"/>
                  </a:lnTo>
                  <a:lnTo>
                    <a:pt x="3861" y="2490"/>
                  </a:lnTo>
                  <a:lnTo>
                    <a:pt x="4057" y="2518"/>
                  </a:lnTo>
                  <a:lnTo>
                    <a:pt x="4085" y="2658"/>
                  </a:lnTo>
                  <a:lnTo>
                    <a:pt x="4169" y="2826"/>
                  </a:lnTo>
                  <a:lnTo>
                    <a:pt x="4253" y="2938"/>
                  </a:lnTo>
                  <a:lnTo>
                    <a:pt x="4280" y="2966"/>
                  </a:lnTo>
                  <a:lnTo>
                    <a:pt x="4364" y="2966"/>
                  </a:lnTo>
                  <a:lnTo>
                    <a:pt x="4392" y="2910"/>
                  </a:lnTo>
                  <a:lnTo>
                    <a:pt x="4364" y="2798"/>
                  </a:lnTo>
                  <a:lnTo>
                    <a:pt x="4308" y="2658"/>
                  </a:lnTo>
                  <a:lnTo>
                    <a:pt x="4225" y="2546"/>
                  </a:lnTo>
                  <a:lnTo>
                    <a:pt x="4364" y="2546"/>
                  </a:lnTo>
                  <a:lnTo>
                    <a:pt x="4420" y="2658"/>
                  </a:lnTo>
                  <a:lnTo>
                    <a:pt x="4588" y="2714"/>
                  </a:lnTo>
                  <a:lnTo>
                    <a:pt x="4812" y="2546"/>
                  </a:lnTo>
                  <a:lnTo>
                    <a:pt x="4644" y="2350"/>
                  </a:lnTo>
                  <a:lnTo>
                    <a:pt x="4448" y="2350"/>
                  </a:lnTo>
                  <a:lnTo>
                    <a:pt x="4364" y="2434"/>
                  </a:lnTo>
                  <a:lnTo>
                    <a:pt x="4253" y="2406"/>
                  </a:lnTo>
                  <a:lnTo>
                    <a:pt x="4336" y="2322"/>
                  </a:lnTo>
                  <a:lnTo>
                    <a:pt x="4448" y="2210"/>
                  </a:lnTo>
                  <a:lnTo>
                    <a:pt x="4476" y="2099"/>
                  </a:lnTo>
                  <a:lnTo>
                    <a:pt x="4476" y="2071"/>
                  </a:lnTo>
                  <a:lnTo>
                    <a:pt x="4448" y="2015"/>
                  </a:lnTo>
                  <a:lnTo>
                    <a:pt x="4420" y="2015"/>
                  </a:lnTo>
                  <a:lnTo>
                    <a:pt x="4364" y="2043"/>
                  </a:lnTo>
                  <a:lnTo>
                    <a:pt x="4253" y="2127"/>
                  </a:lnTo>
                  <a:lnTo>
                    <a:pt x="4141" y="2266"/>
                  </a:lnTo>
                  <a:lnTo>
                    <a:pt x="4057" y="2378"/>
                  </a:lnTo>
                  <a:lnTo>
                    <a:pt x="3861" y="2378"/>
                  </a:lnTo>
                  <a:lnTo>
                    <a:pt x="4001" y="2099"/>
                  </a:lnTo>
                  <a:lnTo>
                    <a:pt x="4113" y="2071"/>
                  </a:lnTo>
                  <a:lnTo>
                    <a:pt x="4197" y="2015"/>
                  </a:lnTo>
                  <a:lnTo>
                    <a:pt x="4225" y="1987"/>
                  </a:lnTo>
                  <a:lnTo>
                    <a:pt x="4225" y="1959"/>
                  </a:lnTo>
                  <a:lnTo>
                    <a:pt x="4197" y="1931"/>
                  </a:lnTo>
                  <a:lnTo>
                    <a:pt x="4169" y="1903"/>
                  </a:lnTo>
                  <a:lnTo>
                    <a:pt x="4085" y="1903"/>
                  </a:lnTo>
                  <a:lnTo>
                    <a:pt x="3973" y="1959"/>
                  </a:lnTo>
                  <a:lnTo>
                    <a:pt x="3917" y="1875"/>
                  </a:lnTo>
                  <a:lnTo>
                    <a:pt x="3889" y="1791"/>
                  </a:lnTo>
                  <a:lnTo>
                    <a:pt x="3833" y="1791"/>
                  </a:lnTo>
                  <a:lnTo>
                    <a:pt x="3805" y="1819"/>
                  </a:lnTo>
                  <a:lnTo>
                    <a:pt x="3777" y="1847"/>
                  </a:lnTo>
                  <a:lnTo>
                    <a:pt x="3805" y="1931"/>
                  </a:lnTo>
                  <a:lnTo>
                    <a:pt x="3889" y="2043"/>
                  </a:lnTo>
                  <a:lnTo>
                    <a:pt x="3665" y="2350"/>
                  </a:lnTo>
                  <a:lnTo>
                    <a:pt x="2882" y="2238"/>
                  </a:lnTo>
                  <a:lnTo>
                    <a:pt x="2854" y="2182"/>
                  </a:lnTo>
                  <a:lnTo>
                    <a:pt x="3385" y="1931"/>
                  </a:lnTo>
                  <a:lnTo>
                    <a:pt x="3497" y="2015"/>
                  </a:lnTo>
                  <a:lnTo>
                    <a:pt x="3553" y="2043"/>
                  </a:lnTo>
                  <a:lnTo>
                    <a:pt x="3609" y="2015"/>
                  </a:lnTo>
                  <a:lnTo>
                    <a:pt x="3609" y="1987"/>
                  </a:lnTo>
                  <a:lnTo>
                    <a:pt x="3609" y="1959"/>
                  </a:lnTo>
                  <a:lnTo>
                    <a:pt x="3553" y="1903"/>
                  </a:lnTo>
                  <a:lnTo>
                    <a:pt x="3469" y="1819"/>
                  </a:lnTo>
                  <a:lnTo>
                    <a:pt x="3469" y="1707"/>
                  </a:lnTo>
                  <a:lnTo>
                    <a:pt x="3469" y="1623"/>
                  </a:lnTo>
                  <a:lnTo>
                    <a:pt x="3441" y="1595"/>
                  </a:lnTo>
                  <a:lnTo>
                    <a:pt x="3441" y="1567"/>
                  </a:lnTo>
                  <a:lnTo>
                    <a:pt x="3385" y="1623"/>
                  </a:lnTo>
                  <a:lnTo>
                    <a:pt x="3357" y="1679"/>
                  </a:lnTo>
                  <a:lnTo>
                    <a:pt x="3357" y="1819"/>
                  </a:lnTo>
                  <a:lnTo>
                    <a:pt x="2770" y="1987"/>
                  </a:lnTo>
                  <a:lnTo>
                    <a:pt x="2742" y="1903"/>
                  </a:lnTo>
                  <a:lnTo>
                    <a:pt x="3217" y="1259"/>
                  </a:lnTo>
                  <a:lnTo>
                    <a:pt x="3581" y="1315"/>
                  </a:lnTo>
                  <a:lnTo>
                    <a:pt x="3609" y="1455"/>
                  </a:lnTo>
                  <a:lnTo>
                    <a:pt x="3637" y="1511"/>
                  </a:lnTo>
                  <a:lnTo>
                    <a:pt x="3693" y="1539"/>
                  </a:lnTo>
                  <a:lnTo>
                    <a:pt x="3721" y="1539"/>
                  </a:lnTo>
                  <a:lnTo>
                    <a:pt x="3749" y="1483"/>
                  </a:lnTo>
                  <a:lnTo>
                    <a:pt x="3721" y="1399"/>
                  </a:lnTo>
                  <a:lnTo>
                    <a:pt x="3693" y="1315"/>
                  </a:lnTo>
                  <a:lnTo>
                    <a:pt x="3833" y="1259"/>
                  </a:lnTo>
                  <a:lnTo>
                    <a:pt x="3889" y="1203"/>
                  </a:lnTo>
                  <a:lnTo>
                    <a:pt x="3889" y="1175"/>
                  </a:lnTo>
                  <a:lnTo>
                    <a:pt x="3889" y="1119"/>
                  </a:lnTo>
                  <a:lnTo>
                    <a:pt x="3861" y="1091"/>
                  </a:lnTo>
                  <a:lnTo>
                    <a:pt x="3805" y="1091"/>
                  </a:lnTo>
                  <a:lnTo>
                    <a:pt x="3721" y="1119"/>
                  </a:lnTo>
                  <a:lnTo>
                    <a:pt x="3609" y="1203"/>
                  </a:lnTo>
                  <a:lnTo>
                    <a:pt x="3329" y="1091"/>
                  </a:lnTo>
                  <a:lnTo>
                    <a:pt x="3469" y="952"/>
                  </a:lnTo>
                  <a:lnTo>
                    <a:pt x="3609" y="980"/>
                  </a:lnTo>
                  <a:lnTo>
                    <a:pt x="3917" y="980"/>
                  </a:lnTo>
                  <a:lnTo>
                    <a:pt x="3973" y="952"/>
                  </a:lnTo>
                  <a:lnTo>
                    <a:pt x="4001" y="924"/>
                  </a:lnTo>
                  <a:lnTo>
                    <a:pt x="4001" y="868"/>
                  </a:lnTo>
                  <a:lnTo>
                    <a:pt x="3973" y="840"/>
                  </a:lnTo>
                  <a:lnTo>
                    <a:pt x="3861" y="812"/>
                  </a:lnTo>
                  <a:lnTo>
                    <a:pt x="3693" y="784"/>
                  </a:lnTo>
                  <a:lnTo>
                    <a:pt x="3581" y="784"/>
                  </a:lnTo>
                  <a:lnTo>
                    <a:pt x="3637" y="700"/>
                  </a:lnTo>
                  <a:lnTo>
                    <a:pt x="3749" y="700"/>
                  </a:lnTo>
                  <a:lnTo>
                    <a:pt x="3889" y="560"/>
                  </a:lnTo>
                  <a:lnTo>
                    <a:pt x="3861" y="308"/>
                  </a:lnTo>
                  <a:lnTo>
                    <a:pt x="3609" y="336"/>
                  </a:lnTo>
                  <a:lnTo>
                    <a:pt x="3525" y="504"/>
                  </a:lnTo>
                  <a:lnTo>
                    <a:pt x="3553" y="616"/>
                  </a:lnTo>
                  <a:lnTo>
                    <a:pt x="3469" y="728"/>
                  </a:lnTo>
                  <a:lnTo>
                    <a:pt x="3441" y="588"/>
                  </a:lnTo>
                  <a:lnTo>
                    <a:pt x="3385" y="448"/>
                  </a:lnTo>
                  <a:lnTo>
                    <a:pt x="3301" y="336"/>
                  </a:lnTo>
                  <a:lnTo>
                    <a:pt x="3217" y="336"/>
                  </a:lnTo>
                  <a:lnTo>
                    <a:pt x="3189" y="364"/>
                  </a:lnTo>
                  <a:lnTo>
                    <a:pt x="3189" y="420"/>
                  </a:lnTo>
                  <a:lnTo>
                    <a:pt x="3217" y="588"/>
                  </a:lnTo>
                  <a:lnTo>
                    <a:pt x="3273" y="728"/>
                  </a:lnTo>
                  <a:lnTo>
                    <a:pt x="3357" y="868"/>
                  </a:lnTo>
                  <a:lnTo>
                    <a:pt x="3245" y="1007"/>
                  </a:lnTo>
                  <a:lnTo>
                    <a:pt x="3077" y="784"/>
                  </a:lnTo>
                  <a:lnTo>
                    <a:pt x="3133" y="672"/>
                  </a:lnTo>
                  <a:lnTo>
                    <a:pt x="3133" y="560"/>
                  </a:lnTo>
                  <a:lnTo>
                    <a:pt x="3105" y="532"/>
                  </a:lnTo>
                  <a:lnTo>
                    <a:pt x="3077" y="504"/>
                  </a:lnTo>
                  <a:lnTo>
                    <a:pt x="3022" y="504"/>
                  </a:lnTo>
                  <a:lnTo>
                    <a:pt x="2994" y="532"/>
                  </a:lnTo>
                  <a:lnTo>
                    <a:pt x="2966" y="616"/>
                  </a:lnTo>
                  <a:lnTo>
                    <a:pt x="2966" y="728"/>
                  </a:lnTo>
                  <a:lnTo>
                    <a:pt x="2770" y="728"/>
                  </a:lnTo>
                  <a:lnTo>
                    <a:pt x="2742" y="756"/>
                  </a:lnTo>
                  <a:lnTo>
                    <a:pt x="2742" y="812"/>
                  </a:lnTo>
                  <a:lnTo>
                    <a:pt x="2770" y="840"/>
                  </a:lnTo>
                  <a:lnTo>
                    <a:pt x="2854" y="868"/>
                  </a:lnTo>
                  <a:lnTo>
                    <a:pt x="2966" y="868"/>
                  </a:lnTo>
                  <a:lnTo>
                    <a:pt x="3133" y="1175"/>
                  </a:lnTo>
                  <a:lnTo>
                    <a:pt x="2630" y="1819"/>
                  </a:lnTo>
                  <a:lnTo>
                    <a:pt x="2518" y="1791"/>
                  </a:lnTo>
                  <a:lnTo>
                    <a:pt x="2546" y="1175"/>
                  </a:lnTo>
                  <a:lnTo>
                    <a:pt x="2658" y="1147"/>
                  </a:lnTo>
                  <a:lnTo>
                    <a:pt x="2714" y="1119"/>
                  </a:lnTo>
                  <a:lnTo>
                    <a:pt x="2742" y="1063"/>
                  </a:lnTo>
                  <a:lnTo>
                    <a:pt x="2714" y="1035"/>
                  </a:lnTo>
                  <a:lnTo>
                    <a:pt x="2602" y="1035"/>
                  </a:lnTo>
                  <a:lnTo>
                    <a:pt x="2490" y="1063"/>
                  </a:lnTo>
                  <a:lnTo>
                    <a:pt x="2378" y="1007"/>
                  </a:lnTo>
                  <a:lnTo>
                    <a:pt x="2294" y="980"/>
                  </a:lnTo>
                  <a:lnTo>
                    <a:pt x="2266" y="980"/>
                  </a:lnTo>
                  <a:lnTo>
                    <a:pt x="2266" y="1007"/>
                  </a:lnTo>
                  <a:lnTo>
                    <a:pt x="2266" y="1063"/>
                  </a:lnTo>
                  <a:lnTo>
                    <a:pt x="2294" y="1119"/>
                  </a:lnTo>
                  <a:lnTo>
                    <a:pt x="2434" y="1175"/>
                  </a:lnTo>
                  <a:lnTo>
                    <a:pt x="2322" y="1763"/>
                  </a:lnTo>
                  <a:lnTo>
                    <a:pt x="2266" y="1763"/>
                  </a:lnTo>
                  <a:lnTo>
                    <a:pt x="1958" y="1035"/>
                  </a:lnTo>
                  <a:lnTo>
                    <a:pt x="2182" y="756"/>
                  </a:lnTo>
                  <a:lnTo>
                    <a:pt x="2322" y="812"/>
                  </a:lnTo>
                  <a:lnTo>
                    <a:pt x="2406" y="812"/>
                  </a:lnTo>
                  <a:lnTo>
                    <a:pt x="2434" y="784"/>
                  </a:lnTo>
                  <a:lnTo>
                    <a:pt x="2462" y="728"/>
                  </a:lnTo>
                  <a:lnTo>
                    <a:pt x="2434" y="700"/>
                  </a:lnTo>
                  <a:lnTo>
                    <a:pt x="2350" y="672"/>
                  </a:lnTo>
                  <a:lnTo>
                    <a:pt x="2238" y="644"/>
                  </a:lnTo>
                  <a:lnTo>
                    <a:pt x="2266" y="532"/>
                  </a:lnTo>
                  <a:lnTo>
                    <a:pt x="2266" y="448"/>
                  </a:lnTo>
                  <a:lnTo>
                    <a:pt x="2238" y="420"/>
                  </a:lnTo>
                  <a:lnTo>
                    <a:pt x="2182" y="392"/>
                  </a:lnTo>
                  <a:lnTo>
                    <a:pt x="2154" y="420"/>
                  </a:lnTo>
                  <a:lnTo>
                    <a:pt x="2126" y="448"/>
                  </a:lnTo>
                  <a:lnTo>
                    <a:pt x="2098" y="532"/>
                  </a:lnTo>
                  <a:lnTo>
                    <a:pt x="2098" y="672"/>
                  </a:lnTo>
                  <a:lnTo>
                    <a:pt x="1875" y="868"/>
                  </a:lnTo>
                  <a:lnTo>
                    <a:pt x="1819" y="672"/>
                  </a:lnTo>
                  <a:lnTo>
                    <a:pt x="1902" y="560"/>
                  </a:lnTo>
                  <a:lnTo>
                    <a:pt x="2014" y="420"/>
                  </a:lnTo>
                  <a:lnTo>
                    <a:pt x="2070" y="308"/>
                  </a:lnTo>
                  <a:lnTo>
                    <a:pt x="2070" y="252"/>
                  </a:lnTo>
                  <a:lnTo>
                    <a:pt x="2042" y="196"/>
                  </a:lnTo>
                  <a:lnTo>
                    <a:pt x="2014" y="168"/>
                  </a:lnTo>
                  <a:lnTo>
                    <a:pt x="1986" y="196"/>
                  </a:lnTo>
                  <a:lnTo>
                    <a:pt x="1875" y="252"/>
                  </a:lnTo>
                  <a:lnTo>
                    <a:pt x="1791" y="392"/>
                  </a:lnTo>
                  <a:lnTo>
                    <a:pt x="1735" y="504"/>
                  </a:lnTo>
                  <a:lnTo>
                    <a:pt x="1679" y="392"/>
                  </a:lnTo>
                  <a:lnTo>
                    <a:pt x="1735" y="308"/>
                  </a:lnTo>
                  <a:lnTo>
                    <a:pt x="1707" y="112"/>
                  </a:lnTo>
                  <a:lnTo>
                    <a:pt x="1455"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0"/>
            <p:cNvSpPr/>
            <p:nvPr/>
          </p:nvSpPr>
          <p:spPr>
            <a:xfrm>
              <a:off x="165287" y="3535508"/>
              <a:ext cx="391247" cy="340168"/>
            </a:xfrm>
            <a:custGeom>
              <a:rect b="b" l="l" r="r" t="t"/>
              <a:pathLst>
                <a:path extrusionOk="0" h="5401" w="6212">
                  <a:moveTo>
                    <a:pt x="3078" y="2323"/>
                  </a:moveTo>
                  <a:lnTo>
                    <a:pt x="2994" y="2547"/>
                  </a:lnTo>
                  <a:lnTo>
                    <a:pt x="2770" y="2519"/>
                  </a:lnTo>
                  <a:lnTo>
                    <a:pt x="2882" y="2323"/>
                  </a:lnTo>
                  <a:close/>
                  <a:moveTo>
                    <a:pt x="3358" y="2323"/>
                  </a:moveTo>
                  <a:lnTo>
                    <a:pt x="3470" y="2519"/>
                  </a:lnTo>
                  <a:lnTo>
                    <a:pt x="3246" y="2547"/>
                  </a:lnTo>
                  <a:lnTo>
                    <a:pt x="3134" y="2323"/>
                  </a:lnTo>
                  <a:close/>
                  <a:moveTo>
                    <a:pt x="2714" y="2575"/>
                  </a:moveTo>
                  <a:lnTo>
                    <a:pt x="2854" y="2770"/>
                  </a:lnTo>
                  <a:lnTo>
                    <a:pt x="2742" y="2910"/>
                  </a:lnTo>
                  <a:lnTo>
                    <a:pt x="2630" y="2742"/>
                  </a:lnTo>
                  <a:lnTo>
                    <a:pt x="2714" y="2575"/>
                  </a:lnTo>
                  <a:close/>
                  <a:moveTo>
                    <a:pt x="3498" y="2575"/>
                  </a:moveTo>
                  <a:lnTo>
                    <a:pt x="3610" y="2742"/>
                  </a:lnTo>
                  <a:lnTo>
                    <a:pt x="3498" y="2938"/>
                  </a:lnTo>
                  <a:lnTo>
                    <a:pt x="3358" y="2742"/>
                  </a:lnTo>
                  <a:lnTo>
                    <a:pt x="3498" y="2575"/>
                  </a:lnTo>
                  <a:close/>
                  <a:moveTo>
                    <a:pt x="2994" y="2966"/>
                  </a:moveTo>
                  <a:lnTo>
                    <a:pt x="3078" y="3162"/>
                  </a:lnTo>
                  <a:lnTo>
                    <a:pt x="2882" y="3162"/>
                  </a:lnTo>
                  <a:lnTo>
                    <a:pt x="2770" y="2994"/>
                  </a:lnTo>
                  <a:lnTo>
                    <a:pt x="2994" y="2966"/>
                  </a:lnTo>
                  <a:close/>
                  <a:moveTo>
                    <a:pt x="3246" y="2966"/>
                  </a:moveTo>
                  <a:lnTo>
                    <a:pt x="3442" y="2994"/>
                  </a:lnTo>
                  <a:lnTo>
                    <a:pt x="3358" y="3162"/>
                  </a:lnTo>
                  <a:lnTo>
                    <a:pt x="3162" y="3162"/>
                  </a:lnTo>
                  <a:lnTo>
                    <a:pt x="3246" y="2966"/>
                  </a:lnTo>
                  <a:close/>
                  <a:moveTo>
                    <a:pt x="4645" y="1"/>
                  </a:moveTo>
                  <a:lnTo>
                    <a:pt x="4337" y="113"/>
                  </a:lnTo>
                  <a:lnTo>
                    <a:pt x="4253" y="336"/>
                  </a:lnTo>
                  <a:lnTo>
                    <a:pt x="4309" y="476"/>
                  </a:lnTo>
                  <a:lnTo>
                    <a:pt x="4225" y="616"/>
                  </a:lnTo>
                  <a:lnTo>
                    <a:pt x="4141" y="448"/>
                  </a:lnTo>
                  <a:lnTo>
                    <a:pt x="4057" y="281"/>
                  </a:lnTo>
                  <a:lnTo>
                    <a:pt x="4029" y="225"/>
                  </a:lnTo>
                  <a:lnTo>
                    <a:pt x="3973" y="169"/>
                  </a:lnTo>
                  <a:lnTo>
                    <a:pt x="3917" y="141"/>
                  </a:lnTo>
                  <a:lnTo>
                    <a:pt x="3861" y="169"/>
                  </a:lnTo>
                  <a:lnTo>
                    <a:pt x="3833" y="225"/>
                  </a:lnTo>
                  <a:lnTo>
                    <a:pt x="3833" y="308"/>
                  </a:lnTo>
                  <a:lnTo>
                    <a:pt x="3889" y="476"/>
                  </a:lnTo>
                  <a:lnTo>
                    <a:pt x="4001" y="672"/>
                  </a:lnTo>
                  <a:lnTo>
                    <a:pt x="4113" y="812"/>
                  </a:lnTo>
                  <a:lnTo>
                    <a:pt x="3973" y="1036"/>
                  </a:lnTo>
                  <a:lnTo>
                    <a:pt x="3721" y="756"/>
                  </a:lnTo>
                  <a:lnTo>
                    <a:pt x="3749" y="588"/>
                  </a:lnTo>
                  <a:lnTo>
                    <a:pt x="3749" y="476"/>
                  </a:lnTo>
                  <a:lnTo>
                    <a:pt x="3721" y="420"/>
                  </a:lnTo>
                  <a:lnTo>
                    <a:pt x="3610" y="420"/>
                  </a:lnTo>
                  <a:lnTo>
                    <a:pt x="3582" y="448"/>
                  </a:lnTo>
                  <a:lnTo>
                    <a:pt x="3526" y="560"/>
                  </a:lnTo>
                  <a:lnTo>
                    <a:pt x="3554" y="700"/>
                  </a:lnTo>
                  <a:lnTo>
                    <a:pt x="3414" y="728"/>
                  </a:lnTo>
                  <a:lnTo>
                    <a:pt x="3302" y="756"/>
                  </a:lnTo>
                  <a:lnTo>
                    <a:pt x="3274" y="784"/>
                  </a:lnTo>
                  <a:lnTo>
                    <a:pt x="3274" y="840"/>
                  </a:lnTo>
                  <a:lnTo>
                    <a:pt x="3330" y="868"/>
                  </a:lnTo>
                  <a:lnTo>
                    <a:pt x="3386" y="896"/>
                  </a:lnTo>
                  <a:lnTo>
                    <a:pt x="3442" y="896"/>
                  </a:lnTo>
                  <a:lnTo>
                    <a:pt x="3554" y="868"/>
                  </a:lnTo>
                  <a:lnTo>
                    <a:pt x="3582" y="868"/>
                  </a:lnTo>
                  <a:lnTo>
                    <a:pt x="3861" y="1232"/>
                  </a:lnTo>
                  <a:lnTo>
                    <a:pt x="3330" y="2127"/>
                  </a:lnTo>
                  <a:lnTo>
                    <a:pt x="3246" y="2127"/>
                  </a:lnTo>
                  <a:lnTo>
                    <a:pt x="3218" y="1372"/>
                  </a:lnTo>
                  <a:lnTo>
                    <a:pt x="3358" y="1316"/>
                  </a:lnTo>
                  <a:lnTo>
                    <a:pt x="3414" y="1260"/>
                  </a:lnTo>
                  <a:lnTo>
                    <a:pt x="3442" y="1176"/>
                  </a:lnTo>
                  <a:lnTo>
                    <a:pt x="3414" y="1148"/>
                  </a:lnTo>
                  <a:lnTo>
                    <a:pt x="3386" y="1148"/>
                  </a:lnTo>
                  <a:lnTo>
                    <a:pt x="3274" y="1176"/>
                  </a:lnTo>
                  <a:lnTo>
                    <a:pt x="3134" y="1232"/>
                  </a:lnTo>
                  <a:lnTo>
                    <a:pt x="2994" y="1176"/>
                  </a:lnTo>
                  <a:lnTo>
                    <a:pt x="2882" y="1148"/>
                  </a:lnTo>
                  <a:lnTo>
                    <a:pt x="2854" y="1148"/>
                  </a:lnTo>
                  <a:lnTo>
                    <a:pt x="2826" y="1176"/>
                  </a:lnTo>
                  <a:lnTo>
                    <a:pt x="2826" y="1204"/>
                  </a:lnTo>
                  <a:lnTo>
                    <a:pt x="2854" y="1232"/>
                  </a:lnTo>
                  <a:lnTo>
                    <a:pt x="2910" y="1316"/>
                  </a:lnTo>
                  <a:lnTo>
                    <a:pt x="2994" y="1344"/>
                  </a:lnTo>
                  <a:lnTo>
                    <a:pt x="3078" y="1372"/>
                  </a:lnTo>
                  <a:lnTo>
                    <a:pt x="2994" y="2127"/>
                  </a:lnTo>
                  <a:lnTo>
                    <a:pt x="2854" y="2127"/>
                  </a:lnTo>
                  <a:lnTo>
                    <a:pt x="2351" y="1260"/>
                  </a:lnTo>
                  <a:lnTo>
                    <a:pt x="2602" y="868"/>
                  </a:lnTo>
                  <a:lnTo>
                    <a:pt x="2630" y="896"/>
                  </a:lnTo>
                  <a:lnTo>
                    <a:pt x="2826" y="896"/>
                  </a:lnTo>
                  <a:lnTo>
                    <a:pt x="2854" y="868"/>
                  </a:lnTo>
                  <a:lnTo>
                    <a:pt x="2910" y="840"/>
                  </a:lnTo>
                  <a:lnTo>
                    <a:pt x="2910" y="784"/>
                  </a:lnTo>
                  <a:lnTo>
                    <a:pt x="2882" y="756"/>
                  </a:lnTo>
                  <a:lnTo>
                    <a:pt x="2770" y="728"/>
                  </a:lnTo>
                  <a:lnTo>
                    <a:pt x="2630" y="700"/>
                  </a:lnTo>
                  <a:lnTo>
                    <a:pt x="2658" y="560"/>
                  </a:lnTo>
                  <a:lnTo>
                    <a:pt x="2602" y="448"/>
                  </a:lnTo>
                  <a:lnTo>
                    <a:pt x="2574" y="420"/>
                  </a:lnTo>
                  <a:lnTo>
                    <a:pt x="2518" y="420"/>
                  </a:lnTo>
                  <a:lnTo>
                    <a:pt x="2463" y="448"/>
                  </a:lnTo>
                  <a:lnTo>
                    <a:pt x="2435" y="476"/>
                  </a:lnTo>
                  <a:lnTo>
                    <a:pt x="2435" y="588"/>
                  </a:lnTo>
                  <a:lnTo>
                    <a:pt x="2463" y="756"/>
                  </a:lnTo>
                  <a:lnTo>
                    <a:pt x="2211" y="1036"/>
                  </a:lnTo>
                  <a:lnTo>
                    <a:pt x="2099" y="812"/>
                  </a:lnTo>
                  <a:lnTo>
                    <a:pt x="2183" y="672"/>
                  </a:lnTo>
                  <a:lnTo>
                    <a:pt x="2295" y="476"/>
                  </a:lnTo>
                  <a:lnTo>
                    <a:pt x="2351" y="308"/>
                  </a:lnTo>
                  <a:lnTo>
                    <a:pt x="2351" y="225"/>
                  </a:lnTo>
                  <a:lnTo>
                    <a:pt x="2323" y="169"/>
                  </a:lnTo>
                  <a:lnTo>
                    <a:pt x="2211" y="169"/>
                  </a:lnTo>
                  <a:lnTo>
                    <a:pt x="2155" y="225"/>
                  </a:lnTo>
                  <a:lnTo>
                    <a:pt x="2127" y="281"/>
                  </a:lnTo>
                  <a:lnTo>
                    <a:pt x="2043" y="448"/>
                  </a:lnTo>
                  <a:lnTo>
                    <a:pt x="1959" y="616"/>
                  </a:lnTo>
                  <a:lnTo>
                    <a:pt x="1875" y="476"/>
                  </a:lnTo>
                  <a:lnTo>
                    <a:pt x="1931" y="364"/>
                  </a:lnTo>
                  <a:lnTo>
                    <a:pt x="1847" y="141"/>
                  </a:lnTo>
                  <a:lnTo>
                    <a:pt x="1539" y="29"/>
                  </a:lnTo>
                  <a:lnTo>
                    <a:pt x="1455" y="364"/>
                  </a:lnTo>
                  <a:lnTo>
                    <a:pt x="1623" y="532"/>
                  </a:lnTo>
                  <a:lnTo>
                    <a:pt x="1735" y="560"/>
                  </a:lnTo>
                  <a:lnTo>
                    <a:pt x="1819" y="700"/>
                  </a:lnTo>
                  <a:lnTo>
                    <a:pt x="1651" y="672"/>
                  </a:lnTo>
                  <a:lnTo>
                    <a:pt x="1371" y="672"/>
                  </a:lnTo>
                  <a:lnTo>
                    <a:pt x="1315" y="700"/>
                  </a:lnTo>
                  <a:lnTo>
                    <a:pt x="1288" y="728"/>
                  </a:lnTo>
                  <a:lnTo>
                    <a:pt x="1260" y="784"/>
                  </a:lnTo>
                  <a:lnTo>
                    <a:pt x="1288" y="840"/>
                  </a:lnTo>
                  <a:lnTo>
                    <a:pt x="1343" y="896"/>
                  </a:lnTo>
                  <a:lnTo>
                    <a:pt x="1539" y="924"/>
                  </a:lnTo>
                  <a:lnTo>
                    <a:pt x="1763" y="924"/>
                  </a:lnTo>
                  <a:lnTo>
                    <a:pt x="1959" y="896"/>
                  </a:lnTo>
                  <a:lnTo>
                    <a:pt x="2071" y="1120"/>
                  </a:lnTo>
                  <a:lnTo>
                    <a:pt x="1707" y="1176"/>
                  </a:lnTo>
                  <a:lnTo>
                    <a:pt x="1595" y="1092"/>
                  </a:lnTo>
                  <a:lnTo>
                    <a:pt x="1483" y="1036"/>
                  </a:lnTo>
                  <a:lnTo>
                    <a:pt x="1427" y="1036"/>
                  </a:lnTo>
                  <a:lnTo>
                    <a:pt x="1399" y="1064"/>
                  </a:lnTo>
                  <a:lnTo>
                    <a:pt x="1371" y="1120"/>
                  </a:lnTo>
                  <a:lnTo>
                    <a:pt x="1371" y="1176"/>
                  </a:lnTo>
                  <a:lnTo>
                    <a:pt x="1455" y="1260"/>
                  </a:lnTo>
                  <a:lnTo>
                    <a:pt x="1595" y="1316"/>
                  </a:lnTo>
                  <a:lnTo>
                    <a:pt x="1539" y="1456"/>
                  </a:lnTo>
                  <a:lnTo>
                    <a:pt x="1511" y="1539"/>
                  </a:lnTo>
                  <a:lnTo>
                    <a:pt x="1511" y="1595"/>
                  </a:lnTo>
                  <a:lnTo>
                    <a:pt x="1595" y="1623"/>
                  </a:lnTo>
                  <a:lnTo>
                    <a:pt x="1623" y="1595"/>
                  </a:lnTo>
                  <a:lnTo>
                    <a:pt x="1679" y="1567"/>
                  </a:lnTo>
                  <a:lnTo>
                    <a:pt x="1707" y="1511"/>
                  </a:lnTo>
                  <a:lnTo>
                    <a:pt x="1735" y="1400"/>
                  </a:lnTo>
                  <a:lnTo>
                    <a:pt x="1763" y="1372"/>
                  </a:lnTo>
                  <a:lnTo>
                    <a:pt x="2183" y="1344"/>
                  </a:lnTo>
                  <a:lnTo>
                    <a:pt x="2714" y="2239"/>
                  </a:lnTo>
                  <a:lnTo>
                    <a:pt x="2630" y="2351"/>
                  </a:lnTo>
                  <a:lnTo>
                    <a:pt x="1931" y="2015"/>
                  </a:lnTo>
                  <a:lnTo>
                    <a:pt x="1959" y="1847"/>
                  </a:lnTo>
                  <a:lnTo>
                    <a:pt x="1931" y="1791"/>
                  </a:lnTo>
                  <a:lnTo>
                    <a:pt x="1875" y="1735"/>
                  </a:lnTo>
                  <a:lnTo>
                    <a:pt x="1819" y="1735"/>
                  </a:lnTo>
                  <a:lnTo>
                    <a:pt x="1819" y="1763"/>
                  </a:lnTo>
                  <a:lnTo>
                    <a:pt x="1791" y="1875"/>
                  </a:lnTo>
                  <a:lnTo>
                    <a:pt x="1763" y="2043"/>
                  </a:lnTo>
                  <a:lnTo>
                    <a:pt x="1651" y="2127"/>
                  </a:lnTo>
                  <a:lnTo>
                    <a:pt x="1567" y="2211"/>
                  </a:lnTo>
                  <a:lnTo>
                    <a:pt x="1567" y="2239"/>
                  </a:lnTo>
                  <a:lnTo>
                    <a:pt x="1567" y="2267"/>
                  </a:lnTo>
                  <a:lnTo>
                    <a:pt x="1595" y="2295"/>
                  </a:lnTo>
                  <a:lnTo>
                    <a:pt x="1651" y="2295"/>
                  </a:lnTo>
                  <a:lnTo>
                    <a:pt x="1735" y="2267"/>
                  </a:lnTo>
                  <a:lnTo>
                    <a:pt x="1819" y="2211"/>
                  </a:lnTo>
                  <a:lnTo>
                    <a:pt x="1875" y="2155"/>
                  </a:lnTo>
                  <a:lnTo>
                    <a:pt x="2518" y="2575"/>
                  </a:lnTo>
                  <a:lnTo>
                    <a:pt x="2490" y="2631"/>
                  </a:lnTo>
                  <a:lnTo>
                    <a:pt x="1455" y="2631"/>
                  </a:lnTo>
                  <a:lnTo>
                    <a:pt x="1260" y="2239"/>
                  </a:lnTo>
                  <a:lnTo>
                    <a:pt x="1288" y="2183"/>
                  </a:lnTo>
                  <a:lnTo>
                    <a:pt x="1371" y="2099"/>
                  </a:lnTo>
                  <a:lnTo>
                    <a:pt x="1399" y="2043"/>
                  </a:lnTo>
                  <a:lnTo>
                    <a:pt x="1399" y="1987"/>
                  </a:lnTo>
                  <a:lnTo>
                    <a:pt x="1399" y="1959"/>
                  </a:lnTo>
                  <a:lnTo>
                    <a:pt x="1343" y="1903"/>
                  </a:lnTo>
                  <a:lnTo>
                    <a:pt x="1288" y="1931"/>
                  </a:lnTo>
                  <a:lnTo>
                    <a:pt x="1232" y="1987"/>
                  </a:lnTo>
                  <a:lnTo>
                    <a:pt x="1148" y="2099"/>
                  </a:lnTo>
                  <a:lnTo>
                    <a:pt x="1008" y="2015"/>
                  </a:lnTo>
                  <a:lnTo>
                    <a:pt x="896" y="1987"/>
                  </a:lnTo>
                  <a:lnTo>
                    <a:pt x="868" y="2015"/>
                  </a:lnTo>
                  <a:lnTo>
                    <a:pt x="840" y="2071"/>
                  </a:lnTo>
                  <a:lnTo>
                    <a:pt x="840" y="2127"/>
                  </a:lnTo>
                  <a:lnTo>
                    <a:pt x="840" y="2155"/>
                  </a:lnTo>
                  <a:lnTo>
                    <a:pt x="952" y="2239"/>
                  </a:lnTo>
                  <a:lnTo>
                    <a:pt x="1092" y="2295"/>
                  </a:lnTo>
                  <a:lnTo>
                    <a:pt x="1232" y="2631"/>
                  </a:lnTo>
                  <a:lnTo>
                    <a:pt x="952" y="2631"/>
                  </a:lnTo>
                  <a:lnTo>
                    <a:pt x="896" y="2463"/>
                  </a:lnTo>
                  <a:lnTo>
                    <a:pt x="784" y="2295"/>
                  </a:lnTo>
                  <a:lnTo>
                    <a:pt x="644" y="2155"/>
                  </a:lnTo>
                  <a:lnTo>
                    <a:pt x="588" y="2127"/>
                  </a:lnTo>
                  <a:lnTo>
                    <a:pt x="532" y="2127"/>
                  </a:lnTo>
                  <a:lnTo>
                    <a:pt x="476" y="2155"/>
                  </a:lnTo>
                  <a:lnTo>
                    <a:pt x="476" y="2211"/>
                  </a:lnTo>
                  <a:lnTo>
                    <a:pt x="476" y="2267"/>
                  </a:lnTo>
                  <a:lnTo>
                    <a:pt x="532" y="2351"/>
                  </a:lnTo>
                  <a:lnTo>
                    <a:pt x="616" y="2519"/>
                  </a:lnTo>
                  <a:lnTo>
                    <a:pt x="728" y="2658"/>
                  </a:lnTo>
                  <a:lnTo>
                    <a:pt x="560" y="2658"/>
                  </a:lnTo>
                  <a:lnTo>
                    <a:pt x="476" y="2547"/>
                  </a:lnTo>
                  <a:lnTo>
                    <a:pt x="252" y="2491"/>
                  </a:lnTo>
                  <a:lnTo>
                    <a:pt x="1" y="2742"/>
                  </a:lnTo>
                  <a:lnTo>
                    <a:pt x="252" y="2966"/>
                  </a:lnTo>
                  <a:lnTo>
                    <a:pt x="476" y="2910"/>
                  </a:lnTo>
                  <a:lnTo>
                    <a:pt x="560" y="2798"/>
                  </a:lnTo>
                  <a:lnTo>
                    <a:pt x="728" y="2798"/>
                  </a:lnTo>
                  <a:lnTo>
                    <a:pt x="616" y="2938"/>
                  </a:lnTo>
                  <a:lnTo>
                    <a:pt x="532" y="3106"/>
                  </a:lnTo>
                  <a:lnTo>
                    <a:pt x="504" y="3190"/>
                  </a:lnTo>
                  <a:lnTo>
                    <a:pt x="476" y="3246"/>
                  </a:lnTo>
                  <a:lnTo>
                    <a:pt x="504" y="3302"/>
                  </a:lnTo>
                  <a:lnTo>
                    <a:pt x="532" y="3330"/>
                  </a:lnTo>
                  <a:lnTo>
                    <a:pt x="588" y="3358"/>
                  </a:lnTo>
                  <a:lnTo>
                    <a:pt x="672" y="3302"/>
                  </a:lnTo>
                  <a:lnTo>
                    <a:pt x="784" y="3162"/>
                  </a:lnTo>
                  <a:lnTo>
                    <a:pt x="896" y="2966"/>
                  </a:lnTo>
                  <a:lnTo>
                    <a:pt x="980" y="2798"/>
                  </a:lnTo>
                  <a:lnTo>
                    <a:pt x="1204" y="2798"/>
                  </a:lnTo>
                  <a:lnTo>
                    <a:pt x="1092" y="3134"/>
                  </a:lnTo>
                  <a:lnTo>
                    <a:pt x="952" y="3190"/>
                  </a:lnTo>
                  <a:lnTo>
                    <a:pt x="840" y="3274"/>
                  </a:lnTo>
                  <a:lnTo>
                    <a:pt x="840" y="3302"/>
                  </a:lnTo>
                  <a:lnTo>
                    <a:pt x="840" y="3358"/>
                  </a:lnTo>
                  <a:lnTo>
                    <a:pt x="868" y="3414"/>
                  </a:lnTo>
                  <a:lnTo>
                    <a:pt x="1008" y="3414"/>
                  </a:lnTo>
                  <a:lnTo>
                    <a:pt x="1148" y="3330"/>
                  </a:lnTo>
                  <a:lnTo>
                    <a:pt x="1232" y="3414"/>
                  </a:lnTo>
                  <a:lnTo>
                    <a:pt x="1315" y="3498"/>
                  </a:lnTo>
                  <a:lnTo>
                    <a:pt x="1343" y="3526"/>
                  </a:lnTo>
                  <a:lnTo>
                    <a:pt x="1399" y="3470"/>
                  </a:lnTo>
                  <a:lnTo>
                    <a:pt x="1399" y="3414"/>
                  </a:lnTo>
                  <a:lnTo>
                    <a:pt x="1399" y="3386"/>
                  </a:lnTo>
                  <a:lnTo>
                    <a:pt x="1371" y="3330"/>
                  </a:lnTo>
                  <a:lnTo>
                    <a:pt x="1315" y="3218"/>
                  </a:lnTo>
                  <a:lnTo>
                    <a:pt x="1260" y="3190"/>
                  </a:lnTo>
                  <a:lnTo>
                    <a:pt x="1455" y="2798"/>
                  </a:lnTo>
                  <a:lnTo>
                    <a:pt x="2463" y="2798"/>
                  </a:lnTo>
                  <a:lnTo>
                    <a:pt x="2518" y="2938"/>
                  </a:lnTo>
                  <a:lnTo>
                    <a:pt x="1875" y="3386"/>
                  </a:lnTo>
                  <a:lnTo>
                    <a:pt x="1735" y="3274"/>
                  </a:lnTo>
                  <a:lnTo>
                    <a:pt x="1651" y="3274"/>
                  </a:lnTo>
                  <a:lnTo>
                    <a:pt x="1595" y="3302"/>
                  </a:lnTo>
                  <a:lnTo>
                    <a:pt x="1595" y="3330"/>
                  </a:lnTo>
                  <a:lnTo>
                    <a:pt x="1595" y="3358"/>
                  </a:lnTo>
                  <a:lnTo>
                    <a:pt x="1679" y="3442"/>
                  </a:lnTo>
                  <a:lnTo>
                    <a:pt x="1791" y="3526"/>
                  </a:lnTo>
                  <a:lnTo>
                    <a:pt x="1819" y="3666"/>
                  </a:lnTo>
                  <a:lnTo>
                    <a:pt x="1847" y="3778"/>
                  </a:lnTo>
                  <a:lnTo>
                    <a:pt x="1875" y="3806"/>
                  </a:lnTo>
                  <a:lnTo>
                    <a:pt x="1931" y="3806"/>
                  </a:lnTo>
                  <a:lnTo>
                    <a:pt x="1959" y="3750"/>
                  </a:lnTo>
                  <a:lnTo>
                    <a:pt x="1987" y="3666"/>
                  </a:lnTo>
                  <a:lnTo>
                    <a:pt x="1959" y="3582"/>
                  </a:lnTo>
                  <a:lnTo>
                    <a:pt x="1959" y="3498"/>
                  </a:lnTo>
                  <a:lnTo>
                    <a:pt x="2658" y="3162"/>
                  </a:lnTo>
                  <a:lnTo>
                    <a:pt x="2714" y="3246"/>
                  </a:lnTo>
                  <a:lnTo>
                    <a:pt x="2239" y="4085"/>
                  </a:lnTo>
                  <a:lnTo>
                    <a:pt x="1763" y="4057"/>
                  </a:lnTo>
                  <a:lnTo>
                    <a:pt x="1763" y="4001"/>
                  </a:lnTo>
                  <a:lnTo>
                    <a:pt x="1707" y="3917"/>
                  </a:lnTo>
                  <a:lnTo>
                    <a:pt x="1679" y="3861"/>
                  </a:lnTo>
                  <a:lnTo>
                    <a:pt x="1651" y="3806"/>
                  </a:lnTo>
                  <a:lnTo>
                    <a:pt x="1595" y="3806"/>
                  </a:lnTo>
                  <a:lnTo>
                    <a:pt x="1539" y="3834"/>
                  </a:lnTo>
                  <a:lnTo>
                    <a:pt x="1511" y="3889"/>
                  </a:lnTo>
                  <a:lnTo>
                    <a:pt x="1539" y="3973"/>
                  </a:lnTo>
                  <a:lnTo>
                    <a:pt x="1595" y="4113"/>
                  </a:lnTo>
                  <a:lnTo>
                    <a:pt x="1455" y="4169"/>
                  </a:lnTo>
                  <a:lnTo>
                    <a:pt x="1399" y="4253"/>
                  </a:lnTo>
                  <a:lnTo>
                    <a:pt x="1399" y="4309"/>
                  </a:lnTo>
                  <a:lnTo>
                    <a:pt x="1427" y="4337"/>
                  </a:lnTo>
                  <a:lnTo>
                    <a:pt x="1455" y="4393"/>
                  </a:lnTo>
                  <a:lnTo>
                    <a:pt x="1511" y="4393"/>
                  </a:lnTo>
                  <a:lnTo>
                    <a:pt x="1623" y="4337"/>
                  </a:lnTo>
                  <a:lnTo>
                    <a:pt x="1735" y="4225"/>
                  </a:lnTo>
                  <a:lnTo>
                    <a:pt x="2099" y="4309"/>
                  </a:lnTo>
                  <a:lnTo>
                    <a:pt x="1987" y="4533"/>
                  </a:lnTo>
                  <a:lnTo>
                    <a:pt x="1791" y="4505"/>
                  </a:lnTo>
                  <a:lnTo>
                    <a:pt x="1567" y="4505"/>
                  </a:lnTo>
                  <a:lnTo>
                    <a:pt x="1399" y="4533"/>
                  </a:lnTo>
                  <a:lnTo>
                    <a:pt x="1343" y="4589"/>
                  </a:lnTo>
                  <a:lnTo>
                    <a:pt x="1315" y="4645"/>
                  </a:lnTo>
                  <a:lnTo>
                    <a:pt x="1315" y="4701"/>
                  </a:lnTo>
                  <a:lnTo>
                    <a:pt x="1371" y="4729"/>
                  </a:lnTo>
                  <a:lnTo>
                    <a:pt x="1427" y="4757"/>
                  </a:lnTo>
                  <a:lnTo>
                    <a:pt x="1707" y="4757"/>
                  </a:lnTo>
                  <a:lnTo>
                    <a:pt x="1875" y="4729"/>
                  </a:lnTo>
                  <a:lnTo>
                    <a:pt x="1875" y="4729"/>
                  </a:lnTo>
                  <a:lnTo>
                    <a:pt x="1791" y="4869"/>
                  </a:lnTo>
                  <a:lnTo>
                    <a:pt x="1651" y="4897"/>
                  </a:lnTo>
                  <a:lnTo>
                    <a:pt x="1511" y="5064"/>
                  </a:lnTo>
                  <a:lnTo>
                    <a:pt x="1567" y="5400"/>
                  </a:lnTo>
                  <a:lnTo>
                    <a:pt x="1903" y="5288"/>
                  </a:lnTo>
                  <a:lnTo>
                    <a:pt x="1987" y="5064"/>
                  </a:lnTo>
                  <a:lnTo>
                    <a:pt x="1931" y="4953"/>
                  </a:lnTo>
                  <a:lnTo>
                    <a:pt x="2015" y="4813"/>
                  </a:lnTo>
                  <a:lnTo>
                    <a:pt x="2071" y="4953"/>
                  </a:lnTo>
                  <a:lnTo>
                    <a:pt x="2155" y="5120"/>
                  </a:lnTo>
                  <a:lnTo>
                    <a:pt x="2211" y="5204"/>
                  </a:lnTo>
                  <a:lnTo>
                    <a:pt x="2267" y="5260"/>
                  </a:lnTo>
                  <a:lnTo>
                    <a:pt x="2379" y="5260"/>
                  </a:lnTo>
                  <a:lnTo>
                    <a:pt x="2407" y="5204"/>
                  </a:lnTo>
                  <a:lnTo>
                    <a:pt x="2407" y="5120"/>
                  </a:lnTo>
                  <a:lnTo>
                    <a:pt x="2351" y="4953"/>
                  </a:lnTo>
                  <a:lnTo>
                    <a:pt x="2239" y="4757"/>
                  </a:lnTo>
                  <a:lnTo>
                    <a:pt x="2127" y="4589"/>
                  </a:lnTo>
                  <a:lnTo>
                    <a:pt x="2239" y="4393"/>
                  </a:lnTo>
                  <a:lnTo>
                    <a:pt x="2490" y="4645"/>
                  </a:lnTo>
                  <a:lnTo>
                    <a:pt x="2463" y="4813"/>
                  </a:lnTo>
                  <a:lnTo>
                    <a:pt x="2463" y="4925"/>
                  </a:lnTo>
                  <a:lnTo>
                    <a:pt x="2490" y="4981"/>
                  </a:lnTo>
                  <a:lnTo>
                    <a:pt x="2602" y="4981"/>
                  </a:lnTo>
                  <a:lnTo>
                    <a:pt x="2630" y="4953"/>
                  </a:lnTo>
                  <a:lnTo>
                    <a:pt x="2658" y="4869"/>
                  </a:lnTo>
                  <a:lnTo>
                    <a:pt x="2658" y="4701"/>
                  </a:lnTo>
                  <a:lnTo>
                    <a:pt x="2798" y="4673"/>
                  </a:lnTo>
                  <a:lnTo>
                    <a:pt x="2882" y="4673"/>
                  </a:lnTo>
                  <a:lnTo>
                    <a:pt x="2938" y="4617"/>
                  </a:lnTo>
                  <a:lnTo>
                    <a:pt x="2910" y="4561"/>
                  </a:lnTo>
                  <a:lnTo>
                    <a:pt x="2882" y="4533"/>
                  </a:lnTo>
                  <a:lnTo>
                    <a:pt x="2826" y="4505"/>
                  </a:lnTo>
                  <a:lnTo>
                    <a:pt x="2770" y="4505"/>
                  </a:lnTo>
                  <a:lnTo>
                    <a:pt x="2658" y="4533"/>
                  </a:lnTo>
                  <a:lnTo>
                    <a:pt x="2602" y="4533"/>
                  </a:lnTo>
                  <a:lnTo>
                    <a:pt x="2379" y="4169"/>
                  </a:lnTo>
                  <a:lnTo>
                    <a:pt x="2854" y="3358"/>
                  </a:lnTo>
                  <a:lnTo>
                    <a:pt x="2966" y="3358"/>
                  </a:lnTo>
                  <a:lnTo>
                    <a:pt x="3022" y="4141"/>
                  </a:lnTo>
                  <a:lnTo>
                    <a:pt x="2854" y="4197"/>
                  </a:lnTo>
                  <a:lnTo>
                    <a:pt x="2798" y="4253"/>
                  </a:lnTo>
                  <a:lnTo>
                    <a:pt x="2770" y="4337"/>
                  </a:lnTo>
                  <a:lnTo>
                    <a:pt x="2798" y="4365"/>
                  </a:lnTo>
                  <a:lnTo>
                    <a:pt x="2854" y="4365"/>
                  </a:lnTo>
                  <a:lnTo>
                    <a:pt x="2938" y="4337"/>
                  </a:lnTo>
                  <a:lnTo>
                    <a:pt x="3078" y="4281"/>
                  </a:lnTo>
                  <a:lnTo>
                    <a:pt x="3218" y="4337"/>
                  </a:lnTo>
                  <a:lnTo>
                    <a:pt x="3330" y="4365"/>
                  </a:lnTo>
                  <a:lnTo>
                    <a:pt x="3358" y="4365"/>
                  </a:lnTo>
                  <a:lnTo>
                    <a:pt x="3386" y="4337"/>
                  </a:lnTo>
                  <a:lnTo>
                    <a:pt x="3386" y="4309"/>
                  </a:lnTo>
                  <a:lnTo>
                    <a:pt x="3386" y="4253"/>
                  </a:lnTo>
                  <a:lnTo>
                    <a:pt x="3302" y="4197"/>
                  </a:lnTo>
                  <a:lnTo>
                    <a:pt x="3218" y="4141"/>
                  </a:lnTo>
                  <a:lnTo>
                    <a:pt x="3134" y="4113"/>
                  </a:lnTo>
                  <a:lnTo>
                    <a:pt x="3218" y="3358"/>
                  </a:lnTo>
                  <a:lnTo>
                    <a:pt x="3358" y="3358"/>
                  </a:lnTo>
                  <a:lnTo>
                    <a:pt x="3861" y="4169"/>
                  </a:lnTo>
                  <a:lnTo>
                    <a:pt x="3610" y="4533"/>
                  </a:lnTo>
                  <a:lnTo>
                    <a:pt x="3554" y="4533"/>
                  </a:lnTo>
                  <a:lnTo>
                    <a:pt x="3442" y="4505"/>
                  </a:lnTo>
                  <a:lnTo>
                    <a:pt x="3386" y="4505"/>
                  </a:lnTo>
                  <a:lnTo>
                    <a:pt x="3330" y="4533"/>
                  </a:lnTo>
                  <a:lnTo>
                    <a:pt x="3302" y="4561"/>
                  </a:lnTo>
                  <a:lnTo>
                    <a:pt x="3302" y="4617"/>
                  </a:lnTo>
                  <a:lnTo>
                    <a:pt x="3330" y="4645"/>
                  </a:lnTo>
                  <a:lnTo>
                    <a:pt x="3442" y="4673"/>
                  </a:lnTo>
                  <a:lnTo>
                    <a:pt x="3582" y="4701"/>
                  </a:lnTo>
                  <a:lnTo>
                    <a:pt x="3554" y="4841"/>
                  </a:lnTo>
                  <a:lnTo>
                    <a:pt x="3582" y="4953"/>
                  </a:lnTo>
                  <a:lnTo>
                    <a:pt x="3638" y="4981"/>
                  </a:lnTo>
                  <a:lnTo>
                    <a:pt x="3721" y="4981"/>
                  </a:lnTo>
                  <a:lnTo>
                    <a:pt x="3749" y="4925"/>
                  </a:lnTo>
                  <a:lnTo>
                    <a:pt x="3777" y="4813"/>
                  </a:lnTo>
                  <a:lnTo>
                    <a:pt x="3749" y="4645"/>
                  </a:lnTo>
                  <a:lnTo>
                    <a:pt x="3973" y="4393"/>
                  </a:lnTo>
                  <a:lnTo>
                    <a:pt x="4085" y="4589"/>
                  </a:lnTo>
                  <a:lnTo>
                    <a:pt x="4001" y="4757"/>
                  </a:lnTo>
                  <a:lnTo>
                    <a:pt x="3889" y="4925"/>
                  </a:lnTo>
                  <a:lnTo>
                    <a:pt x="3805" y="5120"/>
                  </a:lnTo>
                  <a:lnTo>
                    <a:pt x="3833" y="5176"/>
                  </a:lnTo>
                  <a:lnTo>
                    <a:pt x="3861" y="5232"/>
                  </a:lnTo>
                  <a:lnTo>
                    <a:pt x="3917" y="5260"/>
                  </a:lnTo>
                  <a:lnTo>
                    <a:pt x="3973" y="5232"/>
                  </a:lnTo>
                  <a:lnTo>
                    <a:pt x="4029" y="5204"/>
                  </a:lnTo>
                  <a:lnTo>
                    <a:pt x="4057" y="5120"/>
                  </a:lnTo>
                  <a:lnTo>
                    <a:pt x="4141" y="4953"/>
                  </a:lnTo>
                  <a:lnTo>
                    <a:pt x="4225" y="4785"/>
                  </a:lnTo>
                  <a:lnTo>
                    <a:pt x="4309" y="4925"/>
                  </a:lnTo>
                  <a:lnTo>
                    <a:pt x="4253" y="5064"/>
                  </a:lnTo>
                  <a:lnTo>
                    <a:pt x="4337" y="5288"/>
                  </a:lnTo>
                  <a:lnTo>
                    <a:pt x="4673" y="5400"/>
                  </a:lnTo>
                  <a:lnTo>
                    <a:pt x="4729" y="5064"/>
                  </a:lnTo>
                  <a:lnTo>
                    <a:pt x="4589" y="4869"/>
                  </a:lnTo>
                  <a:lnTo>
                    <a:pt x="4449" y="4869"/>
                  </a:lnTo>
                  <a:lnTo>
                    <a:pt x="4365" y="4729"/>
                  </a:lnTo>
                  <a:lnTo>
                    <a:pt x="4533" y="4729"/>
                  </a:lnTo>
                  <a:lnTo>
                    <a:pt x="4729" y="4757"/>
                  </a:lnTo>
                  <a:lnTo>
                    <a:pt x="4813" y="4729"/>
                  </a:lnTo>
                  <a:lnTo>
                    <a:pt x="4868" y="4729"/>
                  </a:lnTo>
                  <a:lnTo>
                    <a:pt x="4896" y="4673"/>
                  </a:lnTo>
                  <a:lnTo>
                    <a:pt x="4924" y="4617"/>
                  </a:lnTo>
                  <a:lnTo>
                    <a:pt x="4896" y="4561"/>
                  </a:lnTo>
                  <a:lnTo>
                    <a:pt x="4841" y="4533"/>
                  </a:lnTo>
                  <a:lnTo>
                    <a:pt x="4645" y="4505"/>
                  </a:lnTo>
                  <a:lnTo>
                    <a:pt x="4253" y="4505"/>
                  </a:lnTo>
                  <a:lnTo>
                    <a:pt x="4113" y="4281"/>
                  </a:lnTo>
                  <a:lnTo>
                    <a:pt x="4477" y="4225"/>
                  </a:lnTo>
                  <a:lnTo>
                    <a:pt x="4617" y="4309"/>
                  </a:lnTo>
                  <a:lnTo>
                    <a:pt x="4729" y="4365"/>
                  </a:lnTo>
                  <a:lnTo>
                    <a:pt x="4757" y="4365"/>
                  </a:lnTo>
                  <a:lnTo>
                    <a:pt x="4813" y="4337"/>
                  </a:lnTo>
                  <a:lnTo>
                    <a:pt x="4841" y="4281"/>
                  </a:lnTo>
                  <a:lnTo>
                    <a:pt x="4813" y="4225"/>
                  </a:lnTo>
                  <a:lnTo>
                    <a:pt x="4757" y="4169"/>
                  </a:lnTo>
                  <a:lnTo>
                    <a:pt x="4617" y="4085"/>
                  </a:lnTo>
                  <a:lnTo>
                    <a:pt x="4673" y="3945"/>
                  </a:lnTo>
                  <a:lnTo>
                    <a:pt x="4701" y="3861"/>
                  </a:lnTo>
                  <a:lnTo>
                    <a:pt x="4673" y="3806"/>
                  </a:lnTo>
                  <a:lnTo>
                    <a:pt x="4617" y="3778"/>
                  </a:lnTo>
                  <a:lnTo>
                    <a:pt x="4561" y="3806"/>
                  </a:lnTo>
                  <a:lnTo>
                    <a:pt x="4533" y="3834"/>
                  </a:lnTo>
                  <a:lnTo>
                    <a:pt x="4505" y="3889"/>
                  </a:lnTo>
                  <a:lnTo>
                    <a:pt x="4449" y="4001"/>
                  </a:lnTo>
                  <a:lnTo>
                    <a:pt x="4449" y="4057"/>
                  </a:lnTo>
                  <a:lnTo>
                    <a:pt x="4001" y="4085"/>
                  </a:lnTo>
                  <a:lnTo>
                    <a:pt x="3526" y="3246"/>
                  </a:lnTo>
                  <a:lnTo>
                    <a:pt x="3582" y="3162"/>
                  </a:lnTo>
                  <a:lnTo>
                    <a:pt x="4281" y="3470"/>
                  </a:lnTo>
                  <a:lnTo>
                    <a:pt x="4281" y="3666"/>
                  </a:lnTo>
                  <a:lnTo>
                    <a:pt x="4309" y="3722"/>
                  </a:lnTo>
                  <a:lnTo>
                    <a:pt x="4365" y="3778"/>
                  </a:lnTo>
                  <a:lnTo>
                    <a:pt x="4393" y="3750"/>
                  </a:lnTo>
                  <a:lnTo>
                    <a:pt x="4421" y="3722"/>
                  </a:lnTo>
                  <a:lnTo>
                    <a:pt x="4449" y="3638"/>
                  </a:lnTo>
                  <a:lnTo>
                    <a:pt x="4449" y="3470"/>
                  </a:lnTo>
                  <a:lnTo>
                    <a:pt x="4561" y="3386"/>
                  </a:lnTo>
                  <a:lnTo>
                    <a:pt x="4645" y="3302"/>
                  </a:lnTo>
                  <a:lnTo>
                    <a:pt x="4645" y="3274"/>
                  </a:lnTo>
                  <a:lnTo>
                    <a:pt x="4645" y="3246"/>
                  </a:lnTo>
                  <a:lnTo>
                    <a:pt x="4617" y="3218"/>
                  </a:lnTo>
                  <a:lnTo>
                    <a:pt x="4561" y="3218"/>
                  </a:lnTo>
                  <a:lnTo>
                    <a:pt x="4477" y="3246"/>
                  </a:lnTo>
                  <a:lnTo>
                    <a:pt x="4393" y="3302"/>
                  </a:lnTo>
                  <a:lnTo>
                    <a:pt x="4337" y="3358"/>
                  </a:lnTo>
                  <a:lnTo>
                    <a:pt x="3693" y="2938"/>
                  </a:lnTo>
                  <a:lnTo>
                    <a:pt x="3777" y="2798"/>
                  </a:lnTo>
                  <a:lnTo>
                    <a:pt x="4757" y="2798"/>
                  </a:lnTo>
                  <a:lnTo>
                    <a:pt x="4952" y="3162"/>
                  </a:lnTo>
                  <a:lnTo>
                    <a:pt x="4896" y="3218"/>
                  </a:lnTo>
                  <a:lnTo>
                    <a:pt x="4841" y="3302"/>
                  </a:lnTo>
                  <a:lnTo>
                    <a:pt x="4813" y="3358"/>
                  </a:lnTo>
                  <a:lnTo>
                    <a:pt x="4813" y="3414"/>
                  </a:lnTo>
                  <a:lnTo>
                    <a:pt x="4813" y="3470"/>
                  </a:lnTo>
                  <a:lnTo>
                    <a:pt x="4868" y="3498"/>
                  </a:lnTo>
                  <a:lnTo>
                    <a:pt x="4896" y="3470"/>
                  </a:lnTo>
                  <a:lnTo>
                    <a:pt x="4980" y="3414"/>
                  </a:lnTo>
                  <a:lnTo>
                    <a:pt x="5064" y="3302"/>
                  </a:lnTo>
                  <a:lnTo>
                    <a:pt x="5204" y="3386"/>
                  </a:lnTo>
                  <a:lnTo>
                    <a:pt x="5288" y="3414"/>
                  </a:lnTo>
                  <a:lnTo>
                    <a:pt x="5344" y="3386"/>
                  </a:lnTo>
                  <a:lnTo>
                    <a:pt x="5372" y="3330"/>
                  </a:lnTo>
                  <a:lnTo>
                    <a:pt x="5372" y="3302"/>
                  </a:lnTo>
                  <a:lnTo>
                    <a:pt x="5344" y="3246"/>
                  </a:lnTo>
                  <a:lnTo>
                    <a:pt x="5260" y="3190"/>
                  </a:lnTo>
                  <a:lnTo>
                    <a:pt x="5120" y="3134"/>
                  </a:lnTo>
                  <a:lnTo>
                    <a:pt x="4980" y="2798"/>
                  </a:lnTo>
                  <a:lnTo>
                    <a:pt x="5232" y="2798"/>
                  </a:lnTo>
                  <a:lnTo>
                    <a:pt x="5316" y="2966"/>
                  </a:lnTo>
                  <a:lnTo>
                    <a:pt x="5428" y="3134"/>
                  </a:lnTo>
                  <a:lnTo>
                    <a:pt x="5540" y="3302"/>
                  </a:lnTo>
                  <a:lnTo>
                    <a:pt x="5624" y="3330"/>
                  </a:lnTo>
                  <a:lnTo>
                    <a:pt x="5680" y="3330"/>
                  </a:lnTo>
                  <a:lnTo>
                    <a:pt x="5708" y="3274"/>
                  </a:lnTo>
                  <a:lnTo>
                    <a:pt x="5736" y="3218"/>
                  </a:lnTo>
                  <a:lnTo>
                    <a:pt x="5708" y="3162"/>
                  </a:lnTo>
                  <a:lnTo>
                    <a:pt x="5680" y="3078"/>
                  </a:lnTo>
                  <a:lnTo>
                    <a:pt x="5568" y="2910"/>
                  </a:lnTo>
                  <a:lnTo>
                    <a:pt x="5456" y="2770"/>
                  </a:lnTo>
                  <a:lnTo>
                    <a:pt x="5652" y="2770"/>
                  </a:lnTo>
                  <a:lnTo>
                    <a:pt x="5708" y="2882"/>
                  </a:lnTo>
                  <a:lnTo>
                    <a:pt x="5960" y="2938"/>
                  </a:lnTo>
                  <a:lnTo>
                    <a:pt x="6211" y="2686"/>
                  </a:lnTo>
                  <a:lnTo>
                    <a:pt x="5960" y="2463"/>
                  </a:lnTo>
                  <a:lnTo>
                    <a:pt x="5708" y="2519"/>
                  </a:lnTo>
                  <a:lnTo>
                    <a:pt x="5652" y="2631"/>
                  </a:lnTo>
                  <a:lnTo>
                    <a:pt x="5484" y="2631"/>
                  </a:lnTo>
                  <a:lnTo>
                    <a:pt x="5596" y="2491"/>
                  </a:lnTo>
                  <a:lnTo>
                    <a:pt x="5680" y="2323"/>
                  </a:lnTo>
                  <a:lnTo>
                    <a:pt x="5708" y="2239"/>
                  </a:lnTo>
                  <a:lnTo>
                    <a:pt x="5736" y="2183"/>
                  </a:lnTo>
                  <a:lnTo>
                    <a:pt x="5708" y="2127"/>
                  </a:lnTo>
                  <a:lnTo>
                    <a:pt x="5680" y="2099"/>
                  </a:lnTo>
                  <a:lnTo>
                    <a:pt x="5624" y="2099"/>
                  </a:lnTo>
                  <a:lnTo>
                    <a:pt x="5540" y="2127"/>
                  </a:lnTo>
                  <a:lnTo>
                    <a:pt x="5428" y="2267"/>
                  </a:lnTo>
                  <a:lnTo>
                    <a:pt x="5316" y="2463"/>
                  </a:lnTo>
                  <a:lnTo>
                    <a:pt x="5232" y="2631"/>
                  </a:lnTo>
                  <a:lnTo>
                    <a:pt x="4980" y="2631"/>
                  </a:lnTo>
                  <a:lnTo>
                    <a:pt x="5092" y="2267"/>
                  </a:lnTo>
                  <a:lnTo>
                    <a:pt x="5260" y="2211"/>
                  </a:lnTo>
                  <a:lnTo>
                    <a:pt x="5344" y="2127"/>
                  </a:lnTo>
                  <a:lnTo>
                    <a:pt x="5372" y="2099"/>
                  </a:lnTo>
                  <a:lnTo>
                    <a:pt x="5372" y="2043"/>
                  </a:lnTo>
                  <a:lnTo>
                    <a:pt x="5344" y="1987"/>
                  </a:lnTo>
                  <a:lnTo>
                    <a:pt x="5288" y="1987"/>
                  </a:lnTo>
                  <a:lnTo>
                    <a:pt x="5176" y="2015"/>
                  </a:lnTo>
                  <a:lnTo>
                    <a:pt x="5064" y="2099"/>
                  </a:lnTo>
                  <a:lnTo>
                    <a:pt x="4980" y="1987"/>
                  </a:lnTo>
                  <a:lnTo>
                    <a:pt x="4896" y="1903"/>
                  </a:lnTo>
                  <a:lnTo>
                    <a:pt x="4841" y="1875"/>
                  </a:lnTo>
                  <a:lnTo>
                    <a:pt x="4813" y="1931"/>
                  </a:lnTo>
                  <a:lnTo>
                    <a:pt x="4785" y="1987"/>
                  </a:lnTo>
                  <a:lnTo>
                    <a:pt x="4813" y="2043"/>
                  </a:lnTo>
                  <a:lnTo>
                    <a:pt x="4841" y="2099"/>
                  </a:lnTo>
                  <a:lnTo>
                    <a:pt x="4896" y="2183"/>
                  </a:lnTo>
                  <a:lnTo>
                    <a:pt x="4952" y="2211"/>
                  </a:lnTo>
                  <a:lnTo>
                    <a:pt x="4729" y="2631"/>
                  </a:lnTo>
                  <a:lnTo>
                    <a:pt x="3749" y="2603"/>
                  </a:lnTo>
                  <a:lnTo>
                    <a:pt x="3721" y="2547"/>
                  </a:lnTo>
                  <a:lnTo>
                    <a:pt x="4337" y="2127"/>
                  </a:lnTo>
                  <a:lnTo>
                    <a:pt x="4477" y="2239"/>
                  </a:lnTo>
                  <a:lnTo>
                    <a:pt x="4561" y="2239"/>
                  </a:lnTo>
                  <a:lnTo>
                    <a:pt x="4617" y="2211"/>
                  </a:lnTo>
                  <a:lnTo>
                    <a:pt x="4645" y="2183"/>
                  </a:lnTo>
                  <a:lnTo>
                    <a:pt x="4617" y="2155"/>
                  </a:lnTo>
                  <a:lnTo>
                    <a:pt x="4561" y="2071"/>
                  </a:lnTo>
                  <a:lnTo>
                    <a:pt x="4421" y="1987"/>
                  </a:lnTo>
                  <a:lnTo>
                    <a:pt x="4393" y="1819"/>
                  </a:lnTo>
                  <a:lnTo>
                    <a:pt x="4365" y="1735"/>
                  </a:lnTo>
                  <a:lnTo>
                    <a:pt x="4365" y="1707"/>
                  </a:lnTo>
                  <a:lnTo>
                    <a:pt x="4309" y="1679"/>
                  </a:lnTo>
                  <a:lnTo>
                    <a:pt x="4281" y="1707"/>
                  </a:lnTo>
                  <a:lnTo>
                    <a:pt x="4253" y="1735"/>
                  </a:lnTo>
                  <a:lnTo>
                    <a:pt x="4253" y="1819"/>
                  </a:lnTo>
                  <a:lnTo>
                    <a:pt x="4253" y="1931"/>
                  </a:lnTo>
                  <a:lnTo>
                    <a:pt x="4253" y="2015"/>
                  </a:lnTo>
                  <a:lnTo>
                    <a:pt x="3582" y="2323"/>
                  </a:lnTo>
                  <a:lnTo>
                    <a:pt x="3498" y="2211"/>
                  </a:lnTo>
                  <a:lnTo>
                    <a:pt x="4001" y="1316"/>
                  </a:lnTo>
                  <a:lnTo>
                    <a:pt x="4421" y="1344"/>
                  </a:lnTo>
                  <a:lnTo>
                    <a:pt x="4449" y="1400"/>
                  </a:lnTo>
                  <a:lnTo>
                    <a:pt x="4477" y="1511"/>
                  </a:lnTo>
                  <a:lnTo>
                    <a:pt x="4533" y="1539"/>
                  </a:lnTo>
                  <a:lnTo>
                    <a:pt x="4561" y="1595"/>
                  </a:lnTo>
                  <a:lnTo>
                    <a:pt x="4673" y="1595"/>
                  </a:lnTo>
                  <a:lnTo>
                    <a:pt x="4673" y="1539"/>
                  </a:lnTo>
                  <a:lnTo>
                    <a:pt x="4645" y="1428"/>
                  </a:lnTo>
                  <a:lnTo>
                    <a:pt x="4589" y="1288"/>
                  </a:lnTo>
                  <a:lnTo>
                    <a:pt x="4729" y="1232"/>
                  </a:lnTo>
                  <a:lnTo>
                    <a:pt x="4813" y="1148"/>
                  </a:lnTo>
                  <a:lnTo>
                    <a:pt x="4813" y="1120"/>
                  </a:lnTo>
                  <a:lnTo>
                    <a:pt x="4785" y="1064"/>
                  </a:lnTo>
                  <a:lnTo>
                    <a:pt x="4757" y="1036"/>
                  </a:lnTo>
                  <a:lnTo>
                    <a:pt x="4701" y="1036"/>
                  </a:lnTo>
                  <a:lnTo>
                    <a:pt x="4589" y="1064"/>
                  </a:lnTo>
                  <a:lnTo>
                    <a:pt x="4477" y="1176"/>
                  </a:lnTo>
                  <a:lnTo>
                    <a:pt x="4113" y="1120"/>
                  </a:lnTo>
                  <a:lnTo>
                    <a:pt x="4253" y="896"/>
                  </a:lnTo>
                  <a:lnTo>
                    <a:pt x="4421" y="924"/>
                  </a:lnTo>
                  <a:lnTo>
                    <a:pt x="4645" y="924"/>
                  </a:lnTo>
                  <a:lnTo>
                    <a:pt x="4841" y="868"/>
                  </a:lnTo>
                  <a:lnTo>
                    <a:pt x="4896" y="840"/>
                  </a:lnTo>
                  <a:lnTo>
                    <a:pt x="4924" y="784"/>
                  </a:lnTo>
                  <a:lnTo>
                    <a:pt x="4924" y="728"/>
                  </a:lnTo>
                  <a:lnTo>
                    <a:pt x="4868" y="700"/>
                  </a:lnTo>
                  <a:lnTo>
                    <a:pt x="4813" y="672"/>
                  </a:lnTo>
                  <a:lnTo>
                    <a:pt x="4729" y="644"/>
                  </a:lnTo>
                  <a:lnTo>
                    <a:pt x="4533" y="672"/>
                  </a:lnTo>
                  <a:lnTo>
                    <a:pt x="4365" y="700"/>
                  </a:lnTo>
                  <a:lnTo>
                    <a:pt x="4449" y="532"/>
                  </a:lnTo>
                  <a:lnTo>
                    <a:pt x="4561" y="532"/>
                  </a:lnTo>
                  <a:lnTo>
                    <a:pt x="4729" y="336"/>
                  </a:lnTo>
                  <a:lnTo>
                    <a:pt x="464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0"/>
            <p:cNvSpPr/>
            <p:nvPr/>
          </p:nvSpPr>
          <p:spPr>
            <a:xfrm>
              <a:off x="-47908" y="2476583"/>
              <a:ext cx="253819" cy="257284"/>
            </a:xfrm>
            <a:custGeom>
              <a:rect b="b" l="l" r="r" t="t"/>
              <a:pathLst>
                <a:path extrusionOk="0" h="4085" w="4030">
                  <a:moveTo>
                    <a:pt x="2127" y="1735"/>
                  </a:moveTo>
                  <a:lnTo>
                    <a:pt x="2239" y="1818"/>
                  </a:lnTo>
                  <a:lnTo>
                    <a:pt x="2099" y="1874"/>
                  </a:lnTo>
                  <a:lnTo>
                    <a:pt x="1987" y="1763"/>
                  </a:lnTo>
                  <a:lnTo>
                    <a:pt x="2127" y="1735"/>
                  </a:lnTo>
                  <a:close/>
                  <a:moveTo>
                    <a:pt x="1959" y="1790"/>
                  </a:moveTo>
                  <a:lnTo>
                    <a:pt x="1931" y="1930"/>
                  </a:lnTo>
                  <a:lnTo>
                    <a:pt x="1791" y="1958"/>
                  </a:lnTo>
                  <a:lnTo>
                    <a:pt x="1819" y="1818"/>
                  </a:lnTo>
                  <a:lnTo>
                    <a:pt x="1959" y="1790"/>
                  </a:lnTo>
                  <a:close/>
                  <a:moveTo>
                    <a:pt x="2267" y="1874"/>
                  </a:moveTo>
                  <a:lnTo>
                    <a:pt x="2350" y="1958"/>
                  </a:lnTo>
                  <a:lnTo>
                    <a:pt x="2323" y="2070"/>
                  </a:lnTo>
                  <a:lnTo>
                    <a:pt x="2211" y="1986"/>
                  </a:lnTo>
                  <a:lnTo>
                    <a:pt x="2267" y="1874"/>
                  </a:lnTo>
                  <a:close/>
                  <a:moveTo>
                    <a:pt x="1763" y="2014"/>
                  </a:moveTo>
                  <a:lnTo>
                    <a:pt x="1903" y="2098"/>
                  </a:lnTo>
                  <a:lnTo>
                    <a:pt x="1847" y="2238"/>
                  </a:lnTo>
                  <a:lnTo>
                    <a:pt x="1735" y="2126"/>
                  </a:lnTo>
                  <a:lnTo>
                    <a:pt x="1763" y="2014"/>
                  </a:lnTo>
                  <a:close/>
                  <a:moveTo>
                    <a:pt x="2323" y="2126"/>
                  </a:moveTo>
                  <a:lnTo>
                    <a:pt x="2295" y="2266"/>
                  </a:lnTo>
                  <a:lnTo>
                    <a:pt x="2155" y="2294"/>
                  </a:lnTo>
                  <a:lnTo>
                    <a:pt x="2183" y="2154"/>
                  </a:lnTo>
                  <a:lnTo>
                    <a:pt x="2323" y="2126"/>
                  </a:lnTo>
                  <a:close/>
                  <a:moveTo>
                    <a:pt x="2015" y="2210"/>
                  </a:moveTo>
                  <a:lnTo>
                    <a:pt x="2099" y="2322"/>
                  </a:lnTo>
                  <a:lnTo>
                    <a:pt x="1987" y="2350"/>
                  </a:lnTo>
                  <a:lnTo>
                    <a:pt x="1875" y="2266"/>
                  </a:lnTo>
                  <a:lnTo>
                    <a:pt x="2015" y="2210"/>
                  </a:lnTo>
                  <a:close/>
                  <a:moveTo>
                    <a:pt x="2490" y="0"/>
                  </a:moveTo>
                  <a:lnTo>
                    <a:pt x="2323" y="140"/>
                  </a:lnTo>
                  <a:lnTo>
                    <a:pt x="2295" y="308"/>
                  </a:lnTo>
                  <a:lnTo>
                    <a:pt x="2350" y="364"/>
                  </a:lnTo>
                  <a:lnTo>
                    <a:pt x="2350" y="476"/>
                  </a:lnTo>
                  <a:lnTo>
                    <a:pt x="2183" y="280"/>
                  </a:lnTo>
                  <a:lnTo>
                    <a:pt x="2099" y="252"/>
                  </a:lnTo>
                  <a:lnTo>
                    <a:pt x="2015" y="252"/>
                  </a:lnTo>
                  <a:lnTo>
                    <a:pt x="2015" y="308"/>
                  </a:lnTo>
                  <a:lnTo>
                    <a:pt x="2015" y="336"/>
                  </a:lnTo>
                  <a:lnTo>
                    <a:pt x="2099" y="448"/>
                  </a:lnTo>
                  <a:lnTo>
                    <a:pt x="2295" y="615"/>
                  </a:lnTo>
                  <a:lnTo>
                    <a:pt x="2267" y="783"/>
                  </a:lnTo>
                  <a:lnTo>
                    <a:pt x="2043" y="671"/>
                  </a:lnTo>
                  <a:lnTo>
                    <a:pt x="2043" y="560"/>
                  </a:lnTo>
                  <a:lnTo>
                    <a:pt x="1987" y="476"/>
                  </a:lnTo>
                  <a:lnTo>
                    <a:pt x="1959" y="448"/>
                  </a:lnTo>
                  <a:lnTo>
                    <a:pt x="1931" y="448"/>
                  </a:lnTo>
                  <a:lnTo>
                    <a:pt x="1903" y="476"/>
                  </a:lnTo>
                  <a:lnTo>
                    <a:pt x="1875" y="504"/>
                  </a:lnTo>
                  <a:lnTo>
                    <a:pt x="1875" y="560"/>
                  </a:lnTo>
                  <a:lnTo>
                    <a:pt x="1931" y="671"/>
                  </a:lnTo>
                  <a:lnTo>
                    <a:pt x="1847" y="699"/>
                  </a:lnTo>
                  <a:lnTo>
                    <a:pt x="1791" y="727"/>
                  </a:lnTo>
                  <a:lnTo>
                    <a:pt x="1763" y="755"/>
                  </a:lnTo>
                  <a:lnTo>
                    <a:pt x="1763" y="811"/>
                  </a:lnTo>
                  <a:lnTo>
                    <a:pt x="1875" y="811"/>
                  </a:lnTo>
                  <a:lnTo>
                    <a:pt x="1987" y="755"/>
                  </a:lnTo>
                  <a:lnTo>
                    <a:pt x="2211" y="951"/>
                  </a:lnTo>
                  <a:lnTo>
                    <a:pt x="2071" y="1595"/>
                  </a:lnTo>
                  <a:lnTo>
                    <a:pt x="2015" y="1623"/>
                  </a:lnTo>
                  <a:lnTo>
                    <a:pt x="1819" y="1147"/>
                  </a:lnTo>
                  <a:lnTo>
                    <a:pt x="1931" y="1063"/>
                  </a:lnTo>
                  <a:lnTo>
                    <a:pt x="1959" y="1007"/>
                  </a:lnTo>
                  <a:lnTo>
                    <a:pt x="1931" y="979"/>
                  </a:lnTo>
                  <a:lnTo>
                    <a:pt x="1931" y="951"/>
                  </a:lnTo>
                  <a:lnTo>
                    <a:pt x="1903" y="951"/>
                  </a:lnTo>
                  <a:lnTo>
                    <a:pt x="1819" y="1007"/>
                  </a:lnTo>
                  <a:lnTo>
                    <a:pt x="1763" y="1063"/>
                  </a:lnTo>
                  <a:lnTo>
                    <a:pt x="1567" y="1063"/>
                  </a:lnTo>
                  <a:lnTo>
                    <a:pt x="1539" y="1091"/>
                  </a:lnTo>
                  <a:lnTo>
                    <a:pt x="1567" y="1147"/>
                  </a:lnTo>
                  <a:lnTo>
                    <a:pt x="1623" y="1147"/>
                  </a:lnTo>
                  <a:lnTo>
                    <a:pt x="1735" y="1175"/>
                  </a:lnTo>
                  <a:lnTo>
                    <a:pt x="1847" y="1679"/>
                  </a:lnTo>
                  <a:lnTo>
                    <a:pt x="1763" y="1707"/>
                  </a:lnTo>
                  <a:lnTo>
                    <a:pt x="1259" y="1231"/>
                  </a:lnTo>
                  <a:lnTo>
                    <a:pt x="1343" y="951"/>
                  </a:lnTo>
                  <a:lnTo>
                    <a:pt x="1455" y="951"/>
                  </a:lnTo>
                  <a:lnTo>
                    <a:pt x="1511" y="923"/>
                  </a:lnTo>
                  <a:lnTo>
                    <a:pt x="1539" y="867"/>
                  </a:lnTo>
                  <a:lnTo>
                    <a:pt x="1539" y="839"/>
                  </a:lnTo>
                  <a:lnTo>
                    <a:pt x="1483" y="811"/>
                  </a:lnTo>
                  <a:lnTo>
                    <a:pt x="1427" y="839"/>
                  </a:lnTo>
                  <a:lnTo>
                    <a:pt x="1343" y="839"/>
                  </a:lnTo>
                  <a:lnTo>
                    <a:pt x="1315" y="755"/>
                  </a:lnTo>
                  <a:lnTo>
                    <a:pt x="1259" y="671"/>
                  </a:lnTo>
                  <a:lnTo>
                    <a:pt x="1203" y="671"/>
                  </a:lnTo>
                  <a:lnTo>
                    <a:pt x="1175" y="699"/>
                  </a:lnTo>
                  <a:lnTo>
                    <a:pt x="1175" y="727"/>
                  </a:lnTo>
                  <a:lnTo>
                    <a:pt x="1175" y="811"/>
                  </a:lnTo>
                  <a:lnTo>
                    <a:pt x="1231" y="895"/>
                  </a:lnTo>
                  <a:lnTo>
                    <a:pt x="1120" y="1119"/>
                  </a:lnTo>
                  <a:lnTo>
                    <a:pt x="1008" y="1007"/>
                  </a:lnTo>
                  <a:lnTo>
                    <a:pt x="1092" y="755"/>
                  </a:lnTo>
                  <a:lnTo>
                    <a:pt x="1092" y="615"/>
                  </a:lnTo>
                  <a:lnTo>
                    <a:pt x="1064" y="588"/>
                  </a:lnTo>
                  <a:lnTo>
                    <a:pt x="1036" y="560"/>
                  </a:lnTo>
                  <a:lnTo>
                    <a:pt x="980" y="560"/>
                  </a:lnTo>
                  <a:lnTo>
                    <a:pt x="924" y="671"/>
                  </a:lnTo>
                  <a:lnTo>
                    <a:pt x="896" y="895"/>
                  </a:lnTo>
                  <a:lnTo>
                    <a:pt x="812" y="839"/>
                  </a:lnTo>
                  <a:lnTo>
                    <a:pt x="812" y="727"/>
                  </a:lnTo>
                  <a:lnTo>
                    <a:pt x="728" y="615"/>
                  </a:lnTo>
                  <a:lnTo>
                    <a:pt x="476" y="615"/>
                  </a:lnTo>
                  <a:lnTo>
                    <a:pt x="504" y="839"/>
                  </a:lnTo>
                  <a:lnTo>
                    <a:pt x="644" y="923"/>
                  </a:lnTo>
                  <a:lnTo>
                    <a:pt x="728" y="923"/>
                  </a:lnTo>
                  <a:lnTo>
                    <a:pt x="812" y="979"/>
                  </a:lnTo>
                  <a:lnTo>
                    <a:pt x="588" y="1035"/>
                  </a:lnTo>
                  <a:lnTo>
                    <a:pt x="476" y="1091"/>
                  </a:lnTo>
                  <a:lnTo>
                    <a:pt x="476" y="1119"/>
                  </a:lnTo>
                  <a:lnTo>
                    <a:pt x="476" y="1147"/>
                  </a:lnTo>
                  <a:lnTo>
                    <a:pt x="504" y="1175"/>
                  </a:lnTo>
                  <a:lnTo>
                    <a:pt x="560" y="1203"/>
                  </a:lnTo>
                  <a:lnTo>
                    <a:pt x="672" y="1175"/>
                  </a:lnTo>
                  <a:lnTo>
                    <a:pt x="924" y="1091"/>
                  </a:lnTo>
                  <a:lnTo>
                    <a:pt x="1064" y="1203"/>
                  </a:lnTo>
                  <a:lnTo>
                    <a:pt x="840" y="1343"/>
                  </a:lnTo>
                  <a:lnTo>
                    <a:pt x="728" y="1287"/>
                  </a:lnTo>
                  <a:lnTo>
                    <a:pt x="616" y="1287"/>
                  </a:lnTo>
                  <a:lnTo>
                    <a:pt x="588" y="1315"/>
                  </a:lnTo>
                  <a:lnTo>
                    <a:pt x="588" y="1371"/>
                  </a:lnTo>
                  <a:lnTo>
                    <a:pt x="616" y="1399"/>
                  </a:lnTo>
                  <a:lnTo>
                    <a:pt x="672" y="1427"/>
                  </a:lnTo>
                  <a:lnTo>
                    <a:pt x="784" y="1427"/>
                  </a:lnTo>
                  <a:lnTo>
                    <a:pt x="756" y="1539"/>
                  </a:lnTo>
                  <a:lnTo>
                    <a:pt x="756" y="1595"/>
                  </a:lnTo>
                  <a:lnTo>
                    <a:pt x="784" y="1623"/>
                  </a:lnTo>
                  <a:lnTo>
                    <a:pt x="868" y="1623"/>
                  </a:lnTo>
                  <a:lnTo>
                    <a:pt x="896" y="1539"/>
                  </a:lnTo>
                  <a:lnTo>
                    <a:pt x="896" y="1427"/>
                  </a:lnTo>
                  <a:lnTo>
                    <a:pt x="1175" y="1315"/>
                  </a:lnTo>
                  <a:lnTo>
                    <a:pt x="1679" y="1790"/>
                  </a:lnTo>
                  <a:lnTo>
                    <a:pt x="1679" y="1874"/>
                  </a:lnTo>
                  <a:lnTo>
                    <a:pt x="1175" y="1763"/>
                  </a:lnTo>
                  <a:lnTo>
                    <a:pt x="1147" y="1651"/>
                  </a:lnTo>
                  <a:lnTo>
                    <a:pt x="1120" y="1595"/>
                  </a:lnTo>
                  <a:lnTo>
                    <a:pt x="1064" y="1595"/>
                  </a:lnTo>
                  <a:lnTo>
                    <a:pt x="1036" y="1623"/>
                  </a:lnTo>
                  <a:lnTo>
                    <a:pt x="1036" y="1707"/>
                  </a:lnTo>
                  <a:lnTo>
                    <a:pt x="1064" y="1790"/>
                  </a:lnTo>
                  <a:lnTo>
                    <a:pt x="980" y="1874"/>
                  </a:lnTo>
                  <a:lnTo>
                    <a:pt x="952" y="1930"/>
                  </a:lnTo>
                  <a:lnTo>
                    <a:pt x="952" y="1958"/>
                  </a:lnTo>
                  <a:lnTo>
                    <a:pt x="980" y="1986"/>
                  </a:lnTo>
                  <a:lnTo>
                    <a:pt x="1008" y="1986"/>
                  </a:lnTo>
                  <a:lnTo>
                    <a:pt x="1064" y="1958"/>
                  </a:lnTo>
                  <a:lnTo>
                    <a:pt x="1147" y="1846"/>
                  </a:lnTo>
                  <a:lnTo>
                    <a:pt x="1623" y="2014"/>
                  </a:lnTo>
                  <a:lnTo>
                    <a:pt x="1595" y="2098"/>
                  </a:lnTo>
                  <a:lnTo>
                    <a:pt x="952" y="2322"/>
                  </a:lnTo>
                  <a:lnTo>
                    <a:pt x="728" y="2098"/>
                  </a:lnTo>
                  <a:lnTo>
                    <a:pt x="784" y="1986"/>
                  </a:lnTo>
                  <a:lnTo>
                    <a:pt x="784" y="1930"/>
                  </a:lnTo>
                  <a:lnTo>
                    <a:pt x="756" y="1874"/>
                  </a:lnTo>
                  <a:lnTo>
                    <a:pt x="728" y="1874"/>
                  </a:lnTo>
                  <a:lnTo>
                    <a:pt x="700" y="1902"/>
                  </a:lnTo>
                  <a:lnTo>
                    <a:pt x="672" y="1958"/>
                  </a:lnTo>
                  <a:lnTo>
                    <a:pt x="644" y="2042"/>
                  </a:lnTo>
                  <a:lnTo>
                    <a:pt x="532" y="2014"/>
                  </a:lnTo>
                  <a:lnTo>
                    <a:pt x="476" y="2014"/>
                  </a:lnTo>
                  <a:lnTo>
                    <a:pt x="448" y="2042"/>
                  </a:lnTo>
                  <a:lnTo>
                    <a:pt x="420" y="2070"/>
                  </a:lnTo>
                  <a:lnTo>
                    <a:pt x="420" y="2098"/>
                  </a:lnTo>
                  <a:lnTo>
                    <a:pt x="448" y="2126"/>
                  </a:lnTo>
                  <a:lnTo>
                    <a:pt x="532" y="2154"/>
                  </a:lnTo>
                  <a:lnTo>
                    <a:pt x="644" y="2154"/>
                  </a:lnTo>
                  <a:lnTo>
                    <a:pt x="784" y="2378"/>
                  </a:lnTo>
                  <a:lnTo>
                    <a:pt x="616" y="2434"/>
                  </a:lnTo>
                  <a:lnTo>
                    <a:pt x="448" y="2238"/>
                  </a:lnTo>
                  <a:lnTo>
                    <a:pt x="336" y="2154"/>
                  </a:lnTo>
                  <a:lnTo>
                    <a:pt x="252" y="2154"/>
                  </a:lnTo>
                  <a:lnTo>
                    <a:pt x="224" y="2210"/>
                  </a:lnTo>
                  <a:lnTo>
                    <a:pt x="224" y="2238"/>
                  </a:lnTo>
                  <a:lnTo>
                    <a:pt x="280" y="2322"/>
                  </a:lnTo>
                  <a:lnTo>
                    <a:pt x="476" y="2462"/>
                  </a:lnTo>
                  <a:lnTo>
                    <a:pt x="364" y="2490"/>
                  </a:lnTo>
                  <a:lnTo>
                    <a:pt x="308" y="2434"/>
                  </a:lnTo>
                  <a:lnTo>
                    <a:pt x="140" y="2462"/>
                  </a:lnTo>
                  <a:lnTo>
                    <a:pt x="0" y="2658"/>
                  </a:lnTo>
                  <a:lnTo>
                    <a:pt x="224" y="2770"/>
                  </a:lnTo>
                  <a:lnTo>
                    <a:pt x="364" y="2686"/>
                  </a:lnTo>
                  <a:lnTo>
                    <a:pt x="392" y="2602"/>
                  </a:lnTo>
                  <a:lnTo>
                    <a:pt x="504" y="2574"/>
                  </a:lnTo>
                  <a:lnTo>
                    <a:pt x="420" y="2798"/>
                  </a:lnTo>
                  <a:lnTo>
                    <a:pt x="420" y="2910"/>
                  </a:lnTo>
                  <a:lnTo>
                    <a:pt x="448" y="2938"/>
                  </a:lnTo>
                  <a:lnTo>
                    <a:pt x="476" y="2965"/>
                  </a:lnTo>
                  <a:lnTo>
                    <a:pt x="532" y="2938"/>
                  </a:lnTo>
                  <a:lnTo>
                    <a:pt x="560" y="2910"/>
                  </a:lnTo>
                  <a:lnTo>
                    <a:pt x="616" y="2798"/>
                  </a:lnTo>
                  <a:lnTo>
                    <a:pt x="672" y="2518"/>
                  </a:lnTo>
                  <a:lnTo>
                    <a:pt x="812" y="2490"/>
                  </a:lnTo>
                  <a:lnTo>
                    <a:pt x="812" y="2714"/>
                  </a:lnTo>
                  <a:lnTo>
                    <a:pt x="728" y="2798"/>
                  </a:lnTo>
                  <a:lnTo>
                    <a:pt x="672" y="2854"/>
                  </a:lnTo>
                  <a:lnTo>
                    <a:pt x="672" y="2882"/>
                  </a:lnTo>
                  <a:lnTo>
                    <a:pt x="672" y="2910"/>
                  </a:lnTo>
                  <a:lnTo>
                    <a:pt x="728" y="2938"/>
                  </a:lnTo>
                  <a:lnTo>
                    <a:pt x="756" y="2938"/>
                  </a:lnTo>
                  <a:lnTo>
                    <a:pt x="812" y="2910"/>
                  </a:lnTo>
                  <a:lnTo>
                    <a:pt x="868" y="2826"/>
                  </a:lnTo>
                  <a:lnTo>
                    <a:pt x="952" y="2882"/>
                  </a:lnTo>
                  <a:lnTo>
                    <a:pt x="1008" y="2910"/>
                  </a:lnTo>
                  <a:lnTo>
                    <a:pt x="1036" y="2910"/>
                  </a:lnTo>
                  <a:lnTo>
                    <a:pt x="1064" y="2882"/>
                  </a:lnTo>
                  <a:lnTo>
                    <a:pt x="1064" y="2854"/>
                  </a:lnTo>
                  <a:lnTo>
                    <a:pt x="1036" y="2770"/>
                  </a:lnTo>
                  <a:lnTo>
                    <a:pt x="924" y="2714"/>
                  </a:lnTo>
                  <a:lnTo>
                    <a:pt x="980" y="2434"/>
                  </a:lnTo>
                  <a:lnTo>
                    <a:pt x="1651" y="2238"/>
                  </a:lnTo>
                  <a:lnTo>
                    <a:pt x="1707" y="2294"/>
                  </a:lnTo>
                  <a:lnTo>
                    <a:pt x="1399" y="2714"/>
                  </a:lnTo>
                  <a:lnTo>
                    <a:pt x="1287" y="2686"/>
                  </a:lnTo>
                  <a:lnTo>
                    <a:pt x="1231" y="2686"/>
                  </a:lnTo>
                  <a:lnTo>
                    <a:pt x="1203" y="2714"/>
                  </a:lnTo>
                  <a:lnTo>
                    <a:pt x="1203" y="2742"/>
                  </a:lnTo>
                  <a:lnTo>
                    <a:pt x="1259" y="2798"/>
                  </a:lnTo>
                  <a:lnTo>
                    <a:pt x="1371" y="2826"/>
                  </a:lnTo>
                  <a:lnTo>
                    <a:pt x="1427" y="2910"/>
                  </a:lnTo>
                  <a:lnTo>
                    <a:pt x="1455" y="2965"/>
                  </a:lnTo>
                  <a:lnTo>
                    <a:pt x="1483" y="2993"/>
                  </a:lnTo>
                  <a:lnTo>
                    <a:pt x="1539" y="2938"/>
                  </a:lnTo>
                  <a:lnTo>
                    <a:pt x="1511" y="2882"/>
                  </a:lnTo>
                  <a:lnTo>
                    <a:pt x="1455" y="2770"/>
                  </a:lnTo>
                  <a:lnTo>
                    <a:pt x="1847" y="2406"/>
                  </a:lnTo>
                  <a:lnTo>
                    <a:pt x="1875" y="2434"/>
                  </a:lnTo>
                  <a:lnTo>
                    <a:pt x="1735" y="3105"/>
                  </a:lnTo>
                  <a:lnTo>
                    <a:pt x="1427" y="3189"/>
                  </a:lnTo>
                  <a:lnTo>
                    <a:pt x="1343" y="3105"/>
                  </a:lnTo>
                  <a:lnTo>
                    <a:pt x="1287" y="3049"/>
                  </a:lnTo>
                  <a:lnTo>
                    <a:pt x="1259" y="3049"/>
                  </a:lnTo>
                  <a:lnTo>
                    <a:pt x="1231" y="3077"/>
                  </a:lnTo>
                  <a:lnTo>
                    <a:pt x="1231" y="3105"/>
                  </a:lnTo>
                  <a:lnTo>
                    <a:pt x="1259" y="3161"/>
                  </a:lnTo>
                  <a:lnTo>
                    <a:pt x="1315" y="3245"/>
                  </a:lnTo>
                  <a:lnTo>
                    <a:pt x="1259" y="3301"/>
                  </a:lnTo>
                  <a:lnTo>
                    <a:pt x="1231" y="3385"/>
                  </a:lnTo>
                  <a:lnTo>
                    <a:pt x="1231" y="3413"/>
                  </a:lnTo>
                  <a:lnTo>
                    <a:pt x="1259" y="3441"/>
                  </a:lnTo>
                  <a:lnTo>
                    <a:pt x="1315" y="3441"/>
                  </a:lnTo>
                  <a:lnTo>
                    <a:pt x="1371" y="3385"/>
                  </a:lnTo>
                  <a:lnTo>
                    <a:pt x="1427" y="3301"/>
                  </a:lnTo>
                  <a:lnTo>
                    <a:pt x="1679" y="3273"/>
                  </a:lnTo>
                  <a:lnTo>
                    <a:pt x="1651" y="3441"/>
                  </a:lnTo>
                  <a:lnTo>
                    <a:pt x="1399" y="3497"/>
                  </a:lnTo>
                  <a:lnTo>
                    <a:pt x="1287" y="3581"/>
                  </a:lnTo>
                  <a:lnTo>
                    <a:pt x="1231" y="3609"/>
                  </a:lnTo>
                  <a:lnTo>
                    <a:pt x="1231" y="3637"/>
                  </a:lnTo>
                  <a:lnTo>
                    <a:pt x="1259" y="3693"/>
                  </a:lnTo>
                  <a:lnTo>
                    <a:pt x="1399" y="3693"/>
                  </a:lnTo>
                  <a:lnTo>
                    <a:pt x="1623" y="3609"/>
                  </a:lnTo>
                  <a:lnTo>
                    <a:pt x="1623" y="3609"/>
                  </a:lnTo>
                  <a:lnTo>
                    <a:pt x="1595" y="3693"/>
                  </a:lnTo>
                  <a:lnTo>
                    <a:pt x="1511" y="3749"/>
                  </a:lnTo>
                  <a:lnTo>
                    <a:pt x="1455" y="3889"/>
                  </a:lnTo>
                  <a:lnTo>
                    <a:pt x="1567" y="4085"/>
                  </a:lnTo>
                  <a:lnTo>
                    <a:pt x="1735" y="3973"/>
                  </a:lnTo>
                  <a:lnTo>
                    <a:pt x="1763" y="3805"/>
                  </a:lnTo>
                  <a:lnTo>
                    <a:pt x="1707" y="3721"/>
                  </a:lnTo>
                  <a:lnTo>
                    <a:pt x="1707" y="3609"/>
                  </a:lnTo>
                  <a:lnTo>
                    <a:pt x="1875" y="3805"/>
                  </a:lnTo>
                  <a:lnTo>
                    <a:pt x="1987" y="3861"/>
                  </a:lnTo>
                  <a:lnTo>
                    <a:pt x="2015" y="3861"/>
                  </a:lnTo>
                  <a:lnTo>
                    <a:pt x="2043" y="3833"/>
                  </a:lnTo>
                  <a:lnTo>
                    <a:pt x="2043" y="3805"/>
                  </a:lnTo>
                  <a:lnTo>
                    <a:pt x="2043" y="3749"/>
                  </a:lnTo>
                  <a:lnTo>
                    <a:pt x="1959" y="3637"/>
                  </a:lnTo>
                  <a:lnTo>
                    <a:pt x="1763" y="3469"/>
                  </a:lnTo>
                  <a:lnTo>
                    <a:pt x="1791" y="3301"/>
                  </a:lnTo>
                  <a:lnTo>
                    <a:pt x="1987" y="3441"/>
                  </a:lnTo>
                  <a:lnTo>
                    <a:pt x="2015" y="3553"/>
                  </a:lnTo>
                  <a:lnTo>
                    <a:pt x="2043" y="3609"/>
                  </a:lnTo>
                  <a:lnTo>
                    <a:pt x="2071" y="3637"/>
                  </a:lnTo>
                  <a:lnTo>
                    <a:pt x="2099" y="3637"/>
                  </a:lnTo>
                  <a:lnTo>
                    <a:pt x="2127" y="3609"/>
                  </a:lnTo>
                  <a:lnTo>
                    <a:pt x="2155" y="3609"/>
                  </a:lnTo>
                  <a:lnTo>
                    <a:pt x="2155" y="3525"/>
                  </a:lnTo>
                  <a:lnTo>
                    <a:pt x="2127" y="3441"/>
                  </a:lnTo>
                  <a:lnTo>
                    <a:pt x="2211" y="3385"/>
                  </a:lnTo>
                  <a:lnTo>
                    <a:pt x="2267" y="3357"/>
                  </a:lnTo>
                  <a:lnTo>
                    <a:pt x="2295" y="3329"/>
                  </a:lnTo>
                  <a:lnTo>
                    <a:pt x="2267" y="3273"/>
                  </a:lnTo>
                  <a:lnTo>
                    <a:pt x="2155" y="3273"/>
                  </a:lnTo>
                  <a:lnTo>
                    <a:pt x="2071" y="3329"/>
                  </a:lnTo>
                  <a:lnTo>
                    <a:pt x="1847" y="3133"/>
                  </a:lnTo>
                  <a:lnTo>
                    <a:pt x="1987" y="2490"/>
                  </a:lnTo>
                  <a:lnTo>
                    <a:pt x="2099" y="2462"/>
                  </a:lnTo>
                  <a:lnTo>
                    <a:pt x="2267" y="2965"/>
                  </a:lnTo>
                  <a:lnTo>
                    <a:pt x="2183" y="3021"/>
                  </a:lnTo>
                  <a:lnTo>
                    <a:pt x="2155" y="3077"/>
                  </a:lnTo>
                  <a:lnTo>
                    <a:pt x="2183" y="3133"/>
                  </a:lnTo>
                  <a:lnTo>
                    <a:pt x="2211" y="3133"/>
                  </a:lnTo>
                  <a:lnTo>
                    <a:pt x="2267" y="3105"/>
                  </a:lnTo>
                  <a:lnTo>
                    <a:pt x="2350" y="3021"/>
                  </a:lnTo>
                  <a:lnTo>
                    <a:pt x="2462" y="3049"/>
                  </a:lnTo>
                  <a:lnTo>
                    <a:pt x="2518" y="3049"/>
                  </a:lnTo>
                  <a:lnTo>
                    <a:pt x="2546" y="3021"/>
                  </a:lnTo>
                  <a:lnTo>
                    <a:pt x="2574" y="3021"/>
                  </a:lnTo>
                  <a:lnTo>
                    <a:pt x="2546" y="2965"/>
                  </a:lnTo>
                  <a:lnTo>
                    <a:pt x="2490" y="2938"/>
                  </a:lnTo>
                  <a:lnTo>
                    <a:pt x="2350" y="2938"/>
                  </a:lnTo>
                  <a:lnTo>
                    <a:pt x="2267" y="2406"/>
                  </a:lnTo>
                  <a:lnTo>
                    <a:pt x="2323" y="2406"/>
                  </a:lnTo>
                  <a:lnTo>
                    <a:pt x="2798" y="2826"/>
                  </a:lnTo>
                  <a:lnTo>
                    <a:pt x="2714" y="3133"/>
                  </a:lnTo>
                  <a:lnTo>
                    <a:pt x="2602" y="3133"/>
                  </a:lnTo>
                  <a:lnTo>
                    <a:pt x="2518" y="3189"/>
                  </a:lnTo>
                  <a:lnTo>
                    <a:pt x="2518" y="3217"/>
                  </a:lnTo>
                  <a:lnTo>
                    <a:pt x="2518" y="3245"/>
                  </a:lnTo>
                  <a:lnTo>
                    <a:pt x="2546" y="3273"/>
                  </a:lnTo>
                  <a:lnTo>
                    <a:pt x="2630" y="3273"/>
                  </a:lnTo>
                  <a:lnTo>
                    <a:pt x="2714" y="3245"/>
                  </a:lnTo>
                  <a:lnTo>
                    <a:pt x="2742" y="3357"/>
                  </a:lnTo>
                  <a:lnTo>
                    <a:pt x="2770" y="3413"/>
                  </a:lnTo>
                  <a:lnTo>
                    <a:pt x="2854" y="3413"/>
                  </a:lnTo>
                  <a:lnTo>
                    <a:pt x="2882" y="3385"/>
                  </a:lnTo>
                  <a:lnTo>
                    <a:pt x="2882" y="3357"/>
                  </a:lnTo>
                  <a:lnTo>
                    <a:pt x="2854" y="3273"/>
                  </a:lnTo>
                  <a:lnTo>
                    <a:pt x="2826" y="3189"/>
                  </a:lnTo>
                  <a:lnTo>
                    <a:pt x="2910" y="2938"/>
                  </a:lnTo>
                  <a:lnTo>
                    <a:pt x="3050" y="3077"/>
                  </a:lnTo>
                  <a:lnTo>
                    <a:pt x="2966" y="3329"/>
                  </a:lnTo>
                  <a:lnTo>
                    <a:pt x="2966" y="3441"/>
                  </a:lnTo>
                  <a:lnTo>
                    <a:pt x="2994" y="3497"/>
                  </a:lnTo>
                  <a:lnTo>
                    <a:pt x="3022" y="3525"/>
                  </a:lnTo>
                  <a:lnTo>
                    <a:pt x="3050" y="3525"/>
                  </a:lnTo>
                  <a:lnTo>
                    <a:pt x="3078" y="3497"/>
                  </a:lnTo>
                  <a:lnTo>
                    <a:pt x="3134" y="3413"/>
                  </a:lnTo>
                  <a:lnTo>
                    <a:pt x="3162" y="3161"/>
                  </a:lnTo>
                  <a:lnTo>
                    <a:pt x="3246" y="3245"/>
                  </a:lnTo>
                  <a:lnTo>
                    <a:pt x="3218" y="3329"/>
                  </a:lnTo>
                  <a:lnTo>
                    <a:pt x="3330" y="3469"/>
                  </a:lnTo>
                  <a:lnTo>
                    <a:pt x="3553" y="3469"/>
                  </a:lnTo>
                  <a:lnTo>
                    <a:pt x="3553" y="3245"/>
                  </a:lnTo>
                  <a:lnTo>
                    <a:pt x="3414" y="3161"/>
                  </a:lnTo>
                  <a:lnTo>
                    <a:pt x="3302" y="3161"/>
                  </a:lnTo>
                  <a:lnTo>
                    <a:pt x="3246" y="3077"/>
                  </a:lnTo>
                  <a:lnTo>
                    <a:pt x="3470" y="3049"/>
                  </a:lnTo>
                  <a:lnTo>
                    <a:pt x="3553" y="2993"/>
                  </a:lnTo>
                  <a:lnTo>
                    <a:pt x="3581" y="2965"/>
                  </a:lnTo>
                  <a:lnTo>
                    <a:pt x="3581" y="2910"/>
                  </a:lnTo>
                  <a:lnTo>
                    <a:pt x="3553" y="2882"/>
                  </a:lnTo>
                  <a:lnTo>
                    <a:pt x="3386" y="2882"/>
                  </a:lnTo>
                  <a:lnTo>
                    <a:pt x="3106" y="2993"/>
                  </a:lnTo>
                  <a:lnTo>
                    <a:pt x="2994" y="2882"/>
                  </a:lnTo>
                  <a:lnTo>
                    <a:pt x="3218" y="2770"/>
                  </a:lnTo>
                  <a:lnTo>
                    <a:pt x="3302" y="2798"/>
                  </a:lnTo>
                  <a:lnTo>
                    <a:pt x="3414" y="2798"/>
                  </a:lnTo>
                  <a:lnTo>
                    <a:pt x="3442" y="2770"/>
                  </a:lnTo>
                  <a:lnTo>
                    <a:pt x="3442" y="2742"/>
                  </a:lnTo>
                  <a:lnTo>
                    <a:pt x="3442" y="2714"/>
                  </a:lnTo>
                  <a:lnTo>
                    <a:pt x="3358" y="2658"/>
                  </a:lnTo>
                  <a:lnTo>
                    <a:pt x="3274" y="2658"/>
                  </a:lnTo>
                  <a:lnTo>
                    <a:pt x="3274" y="2546"/>
                  </a:lnTo>
                  <a:lnTo>
                    <a:pt x="3274" y="2490"/>
                  </a:lnTo>
                  <a:lnTo>
                    <a:pt x="3246" y="2462"/>
                  </a:lnTo>
                  <a:lnTo>
                    <a:pt x="3190" y="2462"/>
                  </a:lnTo>
                  <a:lnTo>
                    <a:pt x="3162" y="2546"/>
                  </a:lnTo>
                  <a:lnTo>
                    <a:pt x="3162" y="2658"/>
                  </a:lnTo>
                  <a:lnTo>
                    <a:pt x="2882" y="2742"/>
                  </a:lnTo>
                  <a:lnTo>
                    <a:pt x="2406" y="2322"/>
                  </a:lnTo>
                  <a:lnTo>
                    <a:pt x="2434" y="2238"/>
                  </a:lnTo>
                  <a:lnTo>
                    <a:pt x="2938" y="2322"/>
                  </a:lnTo>
                  <a:lnTo>
                    <a:pt x="2966" y="2434"/>
                  </a:lnTo>
                  <a:lnTo>
                    <a:pt x="2994" y="2490"/>
                  </a:lnTo>
                  <a:lnTo>
                    <a:pt x="3050" y="2518"/>
                  </a:lnTo>
                  <a:lnTo>
                    <a:pt x="3050" y="2490"/>
                  </a:lnTo>
                  <a:lnTo>
                    <a:pt x="3078" y="2462"/>
                  </a:lnTo>
                  <a:lnTo>
                    <a:pt x="3078" y="2406"/>
                  </a:lnTo>
                  <a:lnTo>
                    <a:pt x="3050" y="2294"/>
                  </a:lnTo>
                  <a:lnTo>
                    <a:pt x="3106" y="2210"/>
                  </a:lnTo>
                  <a:lnTo>
                    <a:pt x="3162" y="2154"/>
                  </a:lnTo>
                  <a:lnTo>
                    <a:pt x="3162" y="2126"/>
                  </a:lnTo>
                  <a:lnTo>
                    <a:pt x="3134" y="2098"/>
                  </a:lnTo>
                  <a:lnTo>
                    <a:pt x="3078" y="2098"/>
                  </a:lnTo>
                  <a:lnTo>
                    <a:pt x="3050" y="2126"/>
                  </a:lnTo>
                  <a:lnTo>
                    <a:pt x="2966" y="2238"/>
                  </a:lnTo>
                  <a:lnTo>
                    <a:pt x="2462" y="2070"/>
                  </a:lnTo>
                  <a:lnTo>
                    <a:pt x="2490" y="1986"/>
                  </a:lnTo>
                  <a:lnTo>
                    <a:pt x="3106" y="1790"/>
                  </a:lnTo>
                  <a:lnTo>
                    <a:pt x="3302" y="1986"/>
                  </a:lnTo>
                  <a:lnTo>
                    <a:pt x="3274" y="2098"/>
                  </a:lnTo>
                  <a:lnTo>
                    <a:pt x="3246" y="2182"/>
                  </a:lnTo>
                  <a:lnTo>
                    <a:pt x="3274" y="2210"/>
                  </a:lnTo>
                  <a:lnTo>
                    <a:pt x="3330" y="2210"/>
                  </a:lnTo>
                  <a:lnTo>
                    <a:pt x="3386" y="2126"/>
                  </a:lnTo>
                  <a:lnTo>
                    <a:pt x="3414" y="2042"/>
                  </a:lnTo>
                  <a:lnTo>
                    <a:pt x="3498" y="2070"/>
                  </a:lnTo>
                  <a:lnTo>
                    <a:pt x="3581" y="2070"/>
                  </a:lnTo>
                  <a:lnTo>
                    <a:pt x="3609" y="2042"/>
                  </a:lnTo>
                  <a:lnTo>
                    <a:pt x="3609" y="2014"/>
                  </a:lnTo>
                  <a:lnTo>
                    <a:pt x="3609" y="1986"/>
                  </a:lnTo>
                  <a:lnTo>
                    <a:pt x="3581" y="1958"/>
                  </a:lnTo>
                  <a:lnTo>
                    <a:pt x="3525" y="1930"/>
                  </a:lnTo>
                  <a:lnTo>
                    <a:pt x="3414" y="1930"/>
                  </a:lnTo>
                  <a:lnTo>
                    <a:pt x="3274" y="1735"/>
                  </a:lnTo>
                  <a:lnTo>
                    <a:pt x="3414" y="1679"/>
                  </a:lnTo>
                  <a:lnTo>
                    <a:pt x="3609" y="1874"/>
                  </a:lnTo>
                  <a:lnTo>
                    <a:pt x="3721" y="1958"/>
                  </a:lnTo>
                  <a:lnTo>
                    <a:pt x="3777" y="1958"/>
                  </a:lnTo>
                  <a:lnTo>
                    <a:pt x="3805" y="1930"/>
                  </a:lnTo>
                  <a:lnTo>
                    <a:pt x="3833" y="1902"/>
                  </a:lnTo>
                  <a:lnTo>
                    <a:pt x="3833" y="1874"/>
                  </a:lnTo>
                  <a:lnTo>
                    <a:pt x="3777" y="1790"/>
                  </a:lnTo>
                  <a:lnTo>
                    <a:pt x="3581" y="1623"/>
                  </a:lnTo>
                  <a:lnTo>
                    <a:pt x="3665" y="1595"/>
                  </a:lnTo>
                  <a:lnTo>
                    <a:pt x="3749" y="1651"/>
                  </a:lnTo>
                  <a:lnTo>
                    <a:pt x="3917" y="1651"/>
                  </a:lnTo>
                  <a:lnTo>
                    <a:pt x="4029" y="1427"/>
                  </a:lnTo>
                  <a:lnTo>
                    <a:pt x="3833" y="1343"/>
                  </a:lnTo>
                  <a:lnTo>
                    <a:pt x="3665" y="1427"/>
                  </a:lnTo>
                  <a:lnTo>
                    <a:pt x="3637" y="1511"/>
                  </a:lnTo>
                  <a:lnTo>
                    <a:pt x="3553" y="1539"/>
                  </a:lnTo>
                  <a:lnTo>
                    <a:pt x="3553" y="1539"/>
                  </a:lnTo>
                  <a:lnTo>
                    <a:pt x="3609" y="1287"/>
                  </a:lnTo>
                  <a:lnTo>
                    <a:pt x="3609" y="1203"/>
                  </a:lnTo>
                  <a:lnTo>
                    <a:pt x="3609" y="1175"/>
                  </a:lnTo>
                  <a:lnTo>
                    <a:pt x="3553" y="1147"/>
                  </a:lnTo>
                  <a:lnTo>
                    <a:pt x="3525" y="1175"/>
                  </a:lnTo>
                  <a:lnTo>
                    <a:pt x="3498" y="1203"/>
                  </a:lnTo>
                  <a:lnTo>
                    <a:pt x="3442" y="1315"/>
                  </a:lnTo>
                  <a:lnTo>
                    <a:pt x="3386" y="1567"/>
                  </a:lnTo>
                  <a:lnTo>
                    <a:pt x="3218" y="1623"/>
                  </a:lnTo>
                  <a:lnTo>
                    <a:pt x="3218" y="1371"/>
                  </a:lnTo>
                  <a:lnTo>
                    <a:pt x="3330" y="1315"/>
                  </a:lnTo>
                  <a:lnTo>
                    <a:pt x="3358" y="1231"/>
                  </a:lnTo>
                  <a:lnTo>
                    <a:pt x="3386" y="1203"/>
                  </a:lnTo>
                  <a:lnTo>
                    <a:pt x="3358" y="1175"/>
                  </a:lnTo>
                  <a:lnTo>
                    <a:pt x="3330" y="1147"/>
                  </a:lnTo>
                  <a:lnTo>
                    <a:pt x="3302" y="1147"/>
                  </a:lnTo>
                  <a:lnTo>
                    <a:pt x="3246" y="1175"/>
                  </a:lnTo>
                  <a:lnTo>
                    <a:pt x="3162" y="1259"/>
                  </a:lnTo>
                  <a:lnTo>
                    <a:pt x="3078" y="1203"/>
                  </a:lnTo>
                  <a:lnTo>
                    <a:pt x="3022" y="1175"/>
                  </a:lnTo>
                  <a:lnTo>
                    <a:pt x="2994" y="1175"/>
                  </a:lnTo>
                  <a:lnTo>
                    <a:pt x="2966" y="1203"/>
                  </a:lnTo>
                  <a:lnTo>
                    <a:pt x="2966" y="1259"/>
                  </a:lnTo>
                  <a:lnTo>
                    <a:pt x="3022" y="1315"/>
                  </a:lnTo>
                  <a:lnTo>
                    <a:pt x="3106" y="1371"/>
                  </a:lnTo>
                  <a:lnTo>
                    <a:pt x="3050" y="1679"/>
                  </a:lnTo>
                  <a:lnTo>
                    <a:pt x="2462" y="1846"/>
                  </a:lnTo>
                  <a:lnTo>
                    <a:pt x="2378" y="1790"/>
                  </a:lnTo>
                  <a:lnTo>
                    <a:pt x="2714" y="1399"/>
                  </a:lnTo>
                  <a:lnTo>
                    <a:pt x="2826" y="1427"/>
                  </a:lnTo>
                  <a:lnTo>
                    <a:pt x="2882" y="1427"/>
                  </a:lnTo>
                  <a:lnTo>
                    <a:pt x="2910" y="1399"/>
                  </a:lnTo>
                  <a:lnTo>
                    <a:pt x="2910" y="1371"/>
                  </a:lnTo>
                  <a:lnTo>
                    <a:pt x="2910" y="1343"/>
                  </a:lnTo>
                  <a:lnTo>
                    <a:pt x="2826" y="1315"/>
                  </a:lnTo>
                  <a:lnTo>
                    <a:pt x="2742" y="1287"/>
                  </a:lnTo>
                  <a:lnTo>
                    <a:pt x="2686" y="1175"/>
                  </a:lnTo>
                  <a:lnTo>
                    <a:pt x="2658" y="1119"/>
                  </a:lnTo>
                  <a:lnTo>
                    <a:pt x="2602" y="1119"/>
                  </a:lnTo>
                  <a:lnTo>
                    <a:pt x="2574" y="1147"/>
                  </a:lnTo>
                  <a:lnTo>
                    <a:pt x="2602" y="1231"/>
                  </a:lnTo>
                  <a:lnTo>
                    <a:pt x="2630" y="1343"/>
                  </a:lnTo>
                  <a:lnTo>
                    <a:pt x="2267" y="1679"/>
                  </a:lnTo>
                  <a:lnTo>
                    <a:pt x="2183" y="1623"/>
                  </a:lnTo>
                  <a:lnTo>
                    <a:pt x="2323" y="979"/>
                  </a:lnTo>
                  <a:lnTo>
                    <a:pt x="2630" y="895"/>
                  </a:lnTo>
                  <a:lnTo>
                    <a:pt x="2686" y="1007"/>
                  </a:lnTo>
                  <a:lnTo>
                    <a:pt x="2742" y="1035"/>
                  </a:lnTo>
                  <a:lnTo>
                    <a:pt x="2798" y="1035"/>
                  </a:lnTo>
                  <a:lnTo>
                    <a:pt x="2826" y="1007"/>
                  </a:lnTo>
                  <a:lnTo>
                    <a:pt x="2826" y="979"/>
                  </a:lnTo>
                  <a:lnTo>
                    <a:pt x="2770" y="923"/>
                  </a:lnTo>
                  <a:lnTo>
                    <a:pt x="2714" y="839"/>
                  </a:lnTo>
                  <a:lnTo>
                    <a:pt x="2798" y="783"/>
                  </a:lnTo>
                  <a:lnTo>
                    <a:pt x="2826" y="699"/>
                  </a:lnTo>
                  <a:lnTo>
                    <a:pt x="2826" y="671"/>
                  </a:lnTo>
                  <a:lnTo>
                    <a:pt x="2798" y="643"/>
                  </a:lnTo>
                  <a:lnTo>
                    <a:pt x="2742" y="643"/>
                  </a:lnTo>
                  <a:lnTo>
                    <a:pt x="2658" y="699"/>
                  </a:lnTo>
                  <a:lnTo>
                    <a:pt x="2602" y="783"/>
                  </a:lnTo>
                  <a:lnTo>
                    <a:pt x="2378" y="811"/>
                  </a:lnTo>
                  <a:lnTo>
                    <a:pt x="2406" y="643"/>
                  </a:lnTo>
                  <a:lnTo>
                    <a:pt x="2658" y="588"/>
                  </a:lnTo>
                  <a:lnTo>
                    <a:pt x="2798" y="532"/>
                  </a:lnTo>
                  <a:lnTo>
                    <a:pt x="2826" y="476"/>
                  </a:lnTo>
                  <a:lnTo>
                    <a:pt x="2826" y="448"/>
                  </a:lnTo>
                  <a:lnTo>
                    <a:pt x="2798" y="420"/>
                  </a:lnTo>
                  <a:lnTo>
                    <a:pt x="2770" y="392"/>
                  </a:lnTo>
                  <a:lnTo>
                    <a:pt x="2658" y="420"/>
                  </a:lnTo>
                  <a:lnTo>
                    <a:pt x="2434" y="504"/>
                  </a:lnTo>
                  <a:lnTo>
                    <a:pt x="2462" y="392"/>
                  </a:lnTo>
                  <a:lnTo>
                    <a:pt x="2546" y="364"/>
                  </a:lnTo>
                  <a:lnTo>
                    <a:pt x="2602" y="196"/>
                  </a:lnTo>
                  <a:lnTo>
                    <a:pt x="249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0"/>
            <p:cNvSpPr/>
            <p:nvPr/>
          </p:nvSpPr>
          <p:spPr>
            <a:xfrm>
              <a:off x="8473183" y="1451039"/>
              <a:ext cx="303135" cy="276745"/>
            </a:xfrm>
            <a:custGeom>
              <a:rect b="b" l="l" r="r" t="t"/>
              <a:pathLst>
                <a:path extrusionOk="0" h="4394" w="4813">
                  <a:moveTo>
                    <a:pt x="2435" y="2043"/>
                  </a:moveTo>
                  <a:lnTo>
                    <a:pt x="2491" y="2071"/>
                  </a:lnTo>
                  <a:lnTo>
                    <a:pt x="2519" y="2099"/>
                  </a:lnTo>
                  <a:lnTo>
                    <a:pt x="2547" y="2155"/>
                  </a:lnTo>
                  <a:lnTo>
                    <a:pt x="2547" y="2211"/>
                  </a:lnTo>
                  <a:lnTo>
                    <a:pt x="2519" y="2267"/>
                  </a:lnTo>
                  <a:lnTo>
                    <a:pt x="2491" y="2323"/>
                  </a:lnTo>
                  <a:lnTo>
                    <a:pt x="2435" y="2351"/>
                  </a:lnTo>
                  <a:lnTo>
                    <a:pt x="2379" y="2351"/>
                  </a:lnTo>
                  <a:lnTo>
                    <a:pt x="2295" y="2323"/>
                  </a:lnTo>
                  <a:lnTo>
                    <a:pt x="2267" y="2267"/>
                  </a:lnTo>
                  <a:lnTo>
                    <a:pt x="2239" y="2211"/>
                  </a:lnTo>
                  <a:lnTo>
                    <a:pt x="2239" y="2155"/>
                  </a:lnTo>
                  <a:lnTo>
                    <a:pt x="2267" y="2099"/>
                  </a:lnTo>
                  <a:lnTo>
                    <a:pt x="2295" y="2071"/>
                  </a:lnTo>
                  <a:lnTo>
                    <a:pt x="2351" y="2043"/>
                  </a:lnTo>
                  <a:close/>
                  <a:moveTo>
                    <a:pt x="4561" y="2770"/>
                  </a:moveTo>
                  <a:lnTo>
                    <a:pt x="4561" y="2770"/>
                  </a:lnTo>
                  <a:lnTo>
                    <a:pt x="4561" y="2770"/>
                  </a:lnTo>
                  <a:close/>
                  <a:moveTo>
                    <a:pt x="1707" y="1"/>
                  </a:moveTo>
                  <a:lnTo>
                    <a:pt x="1679" y="29"/>
                  </a:lnTo>
                  <a:lnTo>
                    <a:pt x="1568" y="309"/>
                  </a:lnTo>
                  <a:lnTo>
                    <a:pt x="1428" y="57"/>
                  </a:lnTo>
                  <a:lnTo>
                    <a:pt x="1372" y="29"/>
                  </a:lnTo>
                  <a:lnTo>
                    <a:pt x="1316" y="29"/>
                  </a:lnTo>
                  <a:lnTo>
                    <a:pt x="1288" y="85"/>
                  </a:lnTo>
                  <a:lnTo>
                    <a:pt x="1288" y="141"/>
                  </a:lnTo>
                  <a:lnTo>
                    <a:pt x="1400" y="392"/>
                  </a:lnTo>
                  <a:lnTo>
                    <a:pt x="1400" y="392"/>
                  </a:lnTo>
                  <a:lnTo>
                    <a:pt x="1120" y="309"/>
                  </a:lnTo>
                  <a:lnTo>
                    <a:pt x="1064" y="309"/>
                  </a:lnTo>
                  <a:lnTo>
                    <a:pt x="1008" y="365"/>
                  </a:lnTo>
                  <a:lnTo>
                    <a:pt x="1036" y="420"/>
                  </a:lnTo>
                  <a:lnTo>
                    <a:pt x="1064" y="476"/>
                  </a:lnTo>
                  <a:lnTo>
                    <a:pt x="1456" y="560"/>
                  </a:lnTo>
                  <a:lnTo>
                    <a:pt x="1484" y="560"/>
                  </a:lnTo>
                  <a:lnTo>
                    <a:pt x="1568" y="700"/>
                  </a:lnTo>
                  <a:lnTo>
                    <a:pt x="1064" y="588"/>
                  </a:lnTo>
                  <a:lnTo>
                    <a:pt x="1036" y="588"/>
                  </a:lnTo>
                  <a:lnTo>
                    <a:pt x="980" y="644"/>
                  </a:lnTo>
                  <a:lnTo>
                    <a:pt x="980" y="700"/>
                  </a:lnTo>
                  <a:lnTo>
                    <a:pt x="1036" y="728"/>
                  </a:lnTo>
                  <a:lnTo>
                    <a:pt x="1596" y="868"/>
                  </a:lnTo>
                  <a:lnTo>
                    <a:pt x="1624" y="868"/>
                  </a:lnTo>
                  <a:lnTo>
                    <a:pt x="1707" y="1008"/>
                  </a:lnTo>
                  <a:lnTo>
                    <a:pt x="1064" y="868"/>
                  </a:lnTo>
                  <a:lnTo>
                    <a:pt x="1008" y="868"/>
                  </a:lnTo>
                  <a:lnTo>
                    <a:pt x="980" y="924"/>
                  </a:lnTo>
                  <a:lnTo>
                    <a:pt x="980" y="980"/>
                  </a:lnTo>
                  <a:lnTo>
                    <a:pt x="1036" y="1008"/>
                  </a:lnTo>
                  <a:lnTo>
                    <a:pt x="1735" y="1176"/>
                  </a:lnTo>
                  <a:lnTo>
                    <a:pt x="1791" y="1176"/>
                  </a:lnTo>
                  <a:lnTo>
                    <a:pt x="2099" y="1847"/>
                  </a:lnTo>
                  <a:lnTo>
                    <a:pt x="1400" y="1456"/>
                  </a:lnTo>
                  <a:lnTo>
                    <a:pt x="1679" y="1428"/>
                  </a:lnTo>
                  <a:lnTo>
                    <a:pt x="1735" y="1400"/>
                  </a:lnTo>
                  <a:lnTo>
                    <a:pt x="1735" y="1344"/>
                  </a:lnTo>
                  <a:lnTo>
                    <a:pt x="1707" y="1288"/>
                  </a:lnTo>
                  <a:lnTo>
                    <a:pt x="1651" y="1288"/>
                  </a:lnTo>
                  <a:lnTo>
                    <a:pt x="1176" y="1344"/>
                  </a:lnTo>
                  <a:lnTo>
                    <a:pt x="1148" y="1344"/>
                  </a:lnTo>
                  <a:lnTo>
                    <a:pt x="1120" y="1372"/>
                  </a:lnTo>
                  <a:lnTo>
                    <a:pt x="1120" y="1456"/>
                  </a:lnTo>
                  <a:lnTo>
                    <a:pt x="1288" y="1847"/>
                  </a:lnTo>
                  <a:lnTo>
                    <a:pt x="1344" y="1903"/>
                  </a:lnTo>
                  <a:lnTo>
                    <a:pt x="1400" y="1903"/>
                  </a:lnTo>
                  <a:lnTo>
                    <a:pt x="1428" y="1847"/>
                  </a:lnTo>
                  <a:lnTo>
                    <a:pt x="1428" y="1791"/>
                  </a:lnTo>
                  <a:lnTo>
                    <a:pt x="1344" y="1567"/>
                  </a:lnTo>
                  <a:lnTo>
                    <a:pt x="1987" y="2043"/>
                  </a:lnTo>
                  <a:lnTo>
                    <a:pt x="1204" y="2015"/>
                  </a:lnTo>
                  <a:lnTo>
                    <a:pt x="1204" y="1987"/>
                  </a:lnTo>
                  <a:lnTo>
                    <a:pt x="784" y="1400"/>
                  </a:lnTo>
                  <a:lnTo>
                    <a:pt x="728" y="1372"/>
                  </a:lnTo>
                  <a:lnTo>
                    <a:pt x="672" y="1372"/>
                  </a:lnTo>
                  <a:lnTo>
                    <a:pt x="644" y="1428"/>
                  </a:lnTo>
                  <a:lnTo>
                    <a:pt x="644" y="1484"/>
                  </a:lnTo>
                  <a:lnTo>
                    <a:pt x="1036" y="2015"/>
                  </a:lnTo>
                  <a:lnTo>
                    <a:pt x="868" y="2015"/>
                  </a:lnTo>
                  <a:lnTo>
                    <a:pt x="868" y="1959"/>
                  </a:lnTo>
                  <a:lnTo>
                    <a:pt x="532" y="1512"/>
                  </a:lnTo>
                  <a:lnTo>
                    <a:pt x="476" y="1484"/>
                  </a:lnTo>
                  <a:lnTo>
                    <a:pt x="421" y="1484"/>
                  </a:lnTo>
                  <a:lnTo>
                    <a:pt x="393" y="1540"/>
                  </a:lnTo>
                  <a:lnTo>
                    <a:pt x="421" y="1595"/>
                  </a:lnTo>
                  <a:lnTo>
                    <a:pt x="700" y="1987"/>
                  </a:lnTo>
                  <a:lnTo>
                    <a:pt x="532" y="1987"/>
                  </a:lnTo>
                  <a:lnTo>
                    <a:pt x="504" y="1959"/>
                  </a:lnTo>
                  <a:lnTo>
                    <a:pt x="281" y="1651"/>
                  </a:lnTo>
                  <a:lnTo>
                    <a:pt x="225" y="1623"/>
                  </a:lnTo>
                  <a:lnTo>
                    <a:pt x="169" y="1623"/>
                  </a:lnTo>
                  <a:lnTo>
                    <a:pt x="141" y="1679"/>
                  </a:lnTo>
                  <a:lnTo>
                    <a:pt x="169" y="1735"/>
                  </a:lnTo>
                  <a:lnTo>
                    <a:pt x="365" y="1987"/>
                  </a:lnTo>
                  <a:lnTo>
                    <a:pt x="365" y="1987"/>
                  </a:lnTo>
                  <a:lnTo>
                    <a:pt x="57" y="1959"/>
                  </a:lnTo>
                  <a:lnTo>
                    <a:pt x="1" y="1987"/>
                  </a:lnTo>
                  <a:lnTo>
                    <a:pt x="1" y="2043"/>
                  </a:lnTo>
                  <a:lnTo>
                    <a:pt x="1" y="2099"/>
                  </a:lnTo>
                  <a:lnTo>
                    <a:pt x="57" y="2127"/>
                  </a:lnTo>
                  <a:lnTo>
                    <a:pt x="337" y="2155"/>
                  </a:lnTo>
                  <a:lnTo>
                    <a:pt x="113" y="2379"/>
                  </a:lnTo>
                  <a:lnTo>
                    <a:pt x="113" y="2407"/>
                  </a:lnTo>
                  <a:lnTo>
                    <a:pt x="141" y="2491"/>
                  </a:lnTo>
                  <a:lnTo>
                    <a:pt x="197" y="2491"/>
                  </a:lnTo>
                  <a:lnTo>
                    <a:pt x="225" y="2463"/>
                  </a:lnTo>
                  <a:lnTo>
                    <a:pt x="504" y="2211"/>
                  </a:lnTo>
                  <a:lnTo>
                    <a:pt x="532" y="2155"/>
                  </a:lnTo>
                  <a:lnTo>
                    <a:pt x="672" y="2183"/>
                  </a:lnTo>
                  <a:lnTo>
                    <a:pt x="365" y="2547"/>
                  </a:lnTo>
                  <a:lnTo>
                    <a:pt x="337" y="2575"/>
                  </a:lnTo>
                  <a:lnTo>
                    <a:pt x="365" y="2659"/>
                  </a:lnTo>
                  <a:lnTo>
                    <a:pt x="421" y="2659"/>
                  </a:lnTo>
                  <a:lnTo>
                    <a:pt x="476" y="2631"/>
                  </a:lnTo>
                  <a:lnTo>
                    <a:pt x="840" y="2211"/>
                  </a:lnTo>
                  <a:lnTo>
                    <a:pt x="868" y="2183"/>
                  </a:lnTo>
                  <a:lnTo>
                    <a:pt x="1008" y="2211"/>
                  </a:lnTo>
                  <a:lnTo>
                    <a:pt x="560" y="2687"/>
                  </a:lnTo>
                  <a:lnTo>
                    <a:pt x="560" y="2715"/>
                  </a:lnTo>
                  <a:lnTo>
                    <a:pt x="588" y="2798"/>
                  </a:lnTo>
                  <a:lnTo>
                    <a:pt x="644" y="2798"/>
                  </a:lnTo>
                  <a:lnTo>
                    <a:pt x="672" y="2770"/>
                  </a:lnTo>
                  <a:lnTo>
                    <a:pt x="1176" y="2239"/>
                  </a:lnTo>
                  <a:lnTo>
                    <a:pt x="1204" y="2211"/>
                  </a:lnTo>
                  <a:lnTo>
                    <a:pt x="1959" y="2267"/>
                  </a:lnTo>
                  <a:lnTo>
                    <a:pt x="1288" y="2687"/>
                  </a:lnTo>
                  <a:lnTo>
                    <a:pt x="1400" y="2435"/>
                  </a:lnTo>
                  <a:lnTo>
                    <a:pt x="1400" y="2379"/>
                  </a:lnTo>
                  <a:lnTo>
                    <a:pt x="1344" y="2323"/>
                  </a:lnTo>
                  <a:lnTo>
                    <a:pt x="1288" y="2323"/>
                  </a:lnTo>
                  <a:lnTo>
                    <a:pt x="1260" y="2379"/>
                  </a:lnTo>
                  <a:lnTo>
                    <a:pt x="1064" y="2826"/>
                  </a:lnTo>
                  <a:lnTo>
                    <a:pt x="1064" y="2882"/>
                  </a:lnTo>
                  <a:lnTo>
                    <a:pt x="1120" y="2910"/>
                  </a:lnTo>
                  <a:lnTo>
                    <a:pt x="1568" y="2966"/>
                  </a:lnTo>
                  <a:lnTo>
                    <a:pt x="1624" y="2966"/>
                  </a:lnTo>
                  <a:lnTo>
                    <a:pt x="1651" y="2910"/>
                  </a:lnTo>
                  <a:lnTo>
                    <a:pt x="1624" y="2854"/>
                  </a:lnTo>
                  <a:lnTo>
                    <a:pt x="1596" y="2826"/>
                  </a:lnTo>
                  <a:lnTo>
                    <a:pt x="1344" y="2798"/>
                  </a:lnTo>
                  <a:lnTo>
                    <a:pt x="2071" y="2463"/>
                  </a:lnTo>
                  <a:lnTo>
                    <a:pt x="2071" y="2463"/>
                  </a:lnTo>
                  <a:lnTo>
                    <a:pt x="1651" y="3134"/>
                  </a:lnTo>
                  <a:lnTo>
                    <a:pt x="1624" y="3134"/>
                  </a:lnTo>
                  <a:lnTo>
                    <a:pt x="896" y="3190"/>
                  </a:lnTo>
                  <a:lnTo>
                    <a:pt x="840" y="3218"/>
                  </a:lnTo>
                  <a:lnTo>
                    <a:pt x="812" y="3274"/>
                  </a:lnTo>
                  <a:lnTo>
                    <a:pt x="840" y="3330"/>
                  </a:lnTo>
                  <a:lnTo>
                    <a:pt x="896" y="3358"/>
                  </a:lnTo>
                  <a:lnTo>
                    <a:pt x="1568" y="3274"/>
                  </a:lnTo>
                  <a:lnTo>
                    <a:pt x="1484" y="3414"/>
                  </a:lnTo>
                  <a:lnTo>
                    <a:pt x="1428" y="3414"/>
                  </a:lnTo>
                  <a:lnTo>
                    <a:pt x="868" y="3470"/>
                  </a:lnTo>
                  <a:lnTo>
                    <a:pt x="812" y="3498"/>
                  </a:lnTo>
                  <a:lnTo>
                    <a:pt x="812" y="3554"/>
                  </a:lnTo>
                  <a:lnTo>
                    <a:pt x="840" y="3582"/>
                  </a:lnTo>
                  <a:lnTo>
                    <a:pt x="896" y="3610"/>
                  </a:lnTo>
                  <a:lnTo>
                    <a:pt x="1372" y="3554"/>
                  </a:lnTo>
                  <a:lnTo>
                    <a:pt x="1372" y="3554"/>
                  </a:lnTo>
                  <a:lnTo>
                    <a:pt x="1288" y="3694"/>
                  </a:lnTo>
                  <a:lnTo>
                    <a:pt x="1260" y="3694"/>
                  </a:lnTo>
                  <a:lnTo>
                    <a:pt x="868" y="3750"/>
                  </a:lnTo>
                  <a:lnTo>
                    <a:pt x="812" y="3778"/>
                  </a:lnTo>
                  <a:lnTo>
                    <a:pt x="812" y="3834"/>
                  </a:lnTo>
                  <a:lnTo>
                    <a:pt x="840" y="3890"/>
                  </a:lnTo>
                  <a:lnTo>
                    <a:pt x="896" y="3890"/>
                  </a:lnTo>
                  <a:lnTo>
                    <a:pt x="1204" y="3862"/>
                  </a:lnTo>
                  <a:lnTo>
                    <a:pt x="1036" y="4085"/>
                  </a:lnTo>
                  <a:lnTo>
                    <a:pt x="1036" y="4141"/>
                  </a:lnTo>
                  <a:lnTo>
                    <a:pt x="1064" y="4197"/>
                  </a:lnTo>
                  <a:lnTo>
                    <a:pt x="1120" y="4225"/>
                  </a:lnTo>
                  <a:lnTo>
                    <a:pt x="1176" y="4169"/>
                  </a:lnTo>
                  <a:lnTo>
                    <a:pt x="1344" y="3945"/>
                  </a:lnTo>
                  <a:lnTo>
                    <a:pt x="1428" y="4253"/>
                  </a:lnTo>
                  <a:lnTo>
                    <a:pt x="1456" y="4281"/>
                  </a:lnTo>
                  <a:lnTo>
                    <a:pt x="1512" y="4309"/>
                  </a:lnTo>
                  <a:lnTo>
                    <a:pt x="1568" y="4253"/>
                  </a:lnTo>
                  <a:lnTo>
                    <a:pt x="1568" y="4197"/>
                  </a:lnTo>
                  <a:lnTo>
                    <a:pt x="1456" y="3834"/>
                  </a:lnTo>
                  <a:lnTo>
                    <a:pt x="1428" y="3806"/>
                  </a:lnTo>
                  <a:lnTo>
                    <a:pt x="1512" y="3666"/>
                  </a:lnTo>
                  <a:lnTo>
                    <a:pt x="1679" y="4141"/>
                  </a:lnTo>
                  <a:lnTo>
                    <a:pt x="1707" y="4169"/>
                  </a:lnTo>
                  <a:lnTo>
                    <a:pt x="1763" y="4197"/>
                  </a:lnTo>
                  <a:lnTo>
                    <a:pt x="1819" y="4141"/>
                  </a:lnTo>
                  <a:lnTo>
                    <a:pt x="1819" y="4085"/>
                  </a:lnTo>
                  <a:lnTo>
                    <a:pt x="1651" y="3554"/>
                  </a:lnTo>
                  <a:lnTo>
                    <a:pt x="1624" y="3526"/>
                  </a:lnTo>
                  <a:lnTo>
                    <a:pt x="1707" y="3386"/>
                  </a:lnTo>
                  <a:lnTo>
                    <a:pt x="1903" y="4001"/>
                  </a:lnTo>
                  <a:lnTo>
                    <a:pt x="1931" y="4057"/>
                  </a:lnTo>
                  <a:lnTo>
                    <a:pt x="2015" y="4057"/>
                  </a:lnTo>
                  <a:lnTo>
                    <a:pt x="2043" y="4029"/>
                  </a:lnTo>
                  <a:lnTo>
                    <a:pt x="2043" y="3973"/>
                  </a:lnTo>
                  <a:lnTo>
                    <a:pt x="1847" y="3274"/>
                  </a:lnTo>
                  <a:lnTo>
                    <a:pt x="1819" y="3246"/>
                  </a:lnTo>
                  <a:lnTo>
                    <a:pt x="2267" y="2603"/>
                  </a:lnTo>
                  <a:lnTo>
                    <a:pt x="2295" y="3386"/>
                  </a:lnTo>
                  <a:lnTo>
                    <a:pt x="2127" y="3162"/>
                  </a:lnTo>
                  <a:lnTo>
                    <a:pt x="2071" y="3134"/>
                  </a:lnTo>
                  <a:lnTo>
                    <a:pt x="2015" y="3162"/>
                  </a:lnTo>
                  <a:lnTo>
                    <a:pt x="1987" y="3190"/>
                  </a:lnTo>
                  <a:lnTo>
                    <a:pt x="1987" y="3274"/>
                  </a:lnTo>
                  <a:lnTo>
                    <a:pt x="2295" y="3638"/>
                  </a:lnTo>
                  <a:lnTo>
                    <a:pt x="2351" y="3694"/>
                  </a:lnTo>
                  <a:lnTo>
                    <a:pt x="2407" y="3666"/>
                  </a:lnTo>
                  <a:lnTo>
                    <a:pt x="2659" y="3302"/>
                  </a:lnTo>
                  <a:lnTo>
                    <a:pt x="2687" y="3246"/>
                  </a:lnTo>
                  <a:lnTo>
                    <a:pt x="2659" y="3190"/>
                  </a:lnTo>
                  <a:lnTo>
                    <a:pt x="2603" y="3162"/>
                  </a:lnTo>
                  <a:lnTo>
                    <a:pt x="2547" y="3190"/>
                  </a:lnTo>
                  <a:lnTo>
                    <a:pt x="2407" y="3386"/>
                  </a:lnTo>
                  <a:lnTo>
                    <a:pt x="2491" y="2631"/>
                  </a:lnTo>
                  <a:lnTo>
                    <a:pt x="2827" y="3302"/>
                  </a:lnTo>
                  <a:lnTo>
                    <a:pt x="2827" y="3330"/>
                  </a:lnTo>
                  <a:lnTo>
                    <a:pt x="2519" y="4001"/>
                  </a:lnTo>
                  <a:lnTo>
                    <a:pt x="2519" y="4057"/>
                  </a:lnTo>
                  <a:lnTo>
                    <a:pt x="2547" y="4085"/>
                  </a:lnTo>
                  <a:lnTo>
                    <a:pt x="2603" y="4113"/>
                  </a:lnTo>
                  <a:lnTo>
                    <a:pt x="2659" y="4057"/>
                  </a:lnTo>
                  <a:lnTo>
                    <a:pt x="2938" y="3470"/>
                  </a:lnTo>
                  <a:lnTo>
                    <a:pt x="2994" y="3610"/>
                  </a:lnTo>
                  <a:lnTo>
                    <a:pt x="2966" y="3638"/>
                  </a:lnTo>
                  <a:lnTo>
                    <a:pt x="2743" y="4141"/>
                  </a:lnTo>
                  <a:lnTo>
                    <a:pt x="2743" y="4197"/>
                  </a:lnTo>
                  <a:lnTo>
                    <a:pt x="2771" y="4253"/>
                  </a:lnTo>
                  <a:lnTo>
                    <a:pt x="2827" y="4253"/>
                  </a:lnTo>
                  <a:lnTo>
                    <a:pt x="2882" y="4197"/>
                  </a:lnTo>
                  <a:lnTo>
                    <a:pt x="3078" y="3750"/>
                  </a:lnTo>
                  <a:lnTo>
                    <a:pt x="3162" y="3917"/>
                  </a:lnTo>
                  <a:lnTo>
                    <a:pt x="3134" y="3945"/>
                  </a:lnTo>
                  <a:lnTo>
                    <a:pt x="2966" y="4281"/>
                  </a:lnTo>
                  <a:lnTo>
                    <a:pt x="2966" y="4337"/>
                  </a:lnTo>
                  <a:lnTo>
                    <a:pt x="3022" y="4393"/>
                  </a:lnTo>
                  <a:lnTo>
                    <a:pt x="3078" y="4393"/>
                  </a:lnTo>
                  <a:lnTo>
                    <a:pt x="3106" y="4337"/>
                  </a:lnTo>
                  <a:lnTo>
                    <a:pt x="3246" y="4057"/>
                  </a:lnTo>
                  <a:lnTo>
                    <a:pt x="3358" y="4309"/>
                  </a:lnTo>
                  <a:lnTo>
                    <a:pt x="3414" y="4365"/>
                  </a:lnTo>
                  <a:lnTo>
                    <a:pt x="3470" y="4337"/>
                  </a:lnTo>
                  <a:lnTo>
                    <a:pt x="3498" y="4309"/>
                  </a:lnTo>
                  <a:lnTo>
                    <a:pt x="3498" y="4253"/>
                  </a:lnTo>
                  <a:lnTo>
                    <a:pt x="3386" y="4001"/>
                  </a:lnTo>
                  <a:lnTo>
                    <a:pt x="3694" y="4057"/>
                  </a:lnTo>
                  <a:lnTo>
                    <a:pt x="3750" y="4057"/>
                  </a:lnTo>
                  <a:lnTo>
                    <a:pt x="3778" y="4001"/>
                  </a:lnTo>
                  <a:lnTo>
                    <a:pt x="3778" y="3945"/>
                  </a:lnTo>
                  <a:lnTo>
                    <a:pt x="3722" y="3917"/>
                  </a:lnTo>
                  <a:lnTo>
                    <a:pt x="3358" y="3834"/>
                  </a:lnTo>
                  <a:lnTo>
                    <a:pt x="3302" y="3834"/>
                  </a:lnTo>
                  <a:lnTo>
                    <a:pt x="3246" y="3694"/>
                  </a:lnTo>
                  <a:lnTo>
                    <a:pt x="3722" y="3778"/>
                  </a:lnTo>
                  <a:lnTo>
                    <a:pt x="3778" y="3778"/>
                  </a:lnTo>
                  <a:lnTo>
                    <a:pt x="3806" y="3722"/>
                  </a:lnTo>
                  <a:lnTo>
                    <a:pt x="3806" y="3666"/>
                  </a:lnTo>
                  <a:lnTo>
                    <a:pt x="3750" y="3638"/>
                  </a:lnTo>
                  <a:lnTo>
                    <a:pt x="3190" y="3526"/>
                  </a:lnTo>
                  <a:lnTo>
                    <a:pt x="3162" y="3526"/>
                  </a:lnTo>
                  <a:lnTo>
                    <a:pt x="3078" y="3386"/>
                  </a:lnTo>
                  <a:lnTo>
                    <a:pt x="3722" y="3526"/>
                  </a:lnTo>
                  <a:lnTo>
                    <a:pt x="3778" y="3526"/>
                  </a:lnTo>
                  <a:lnTo>
                    <a:pt x="3834" y="3470"/>
                  </a:lnTo>
                  <a:lnTo>
                    <a:pt x="3806" y="3414"/>
                  </a:lnTo>
                  <a:lnTo>
                    <a:pt x="3778" y="3386"/>
                  </a:lnTo>
                  <a:lnTo>
                    <a:pt x="3050" y="3218"/>
                  </a:lnTo>
                  <a:lnTo>
                    <a:pt x="3022" y="3218"/>
                  </a:lnTo>
                  <a:lnTo>
                    <a:pt x="2659" y="2491"/>
                  </a:lnTo>
                  <a:lnTo>
                    <a:pt x="3386" y="2882"/>
                  </a:lnTo>
                  <a:lnTo>
                    <a:pt x="3106" y="2910"/>
                  </a:lnTo>
                  <a:lnTo>
                    <a:pt x="3078" y="2938"/>
                  </a:lnTo>
                  <a:lnTo>
                    <a:pt x="3050" y="2994"/>
                  </a:lnTo>
                  <a:lnTo>
                    <a:pt x="3078" y="3050"/>
                  </a:lnTo>
                  <a:lnTo>
                    <a:pt x="3134" y="3078"/>
                  </a:lnTo>
                  <a:lnTo>
                    <a:pt x="3610" y="3022"/>
                  </a:lnTo>
                  <a:lnTo>
                    <a:pt x="3666" y="2966"/>
                  </a:lnTo>
                  <a:lnTo>
                    <a:pt x="3666" y="2910"/>
                  </a:lnTo>
                  <a:lnTo>
                    <a:pt x="3498" y="2491"/>
                  </a:lnTo>
                  <a:lnTo>
                    <a:pt x="3470" y="2463"/>
                  </a:lnTo>
                  <a:lnTo>
                    <a:pt x="3386" y="2463"/>
                  </a:lnTo>
                  <a:lnTo>
                    <a:pt x="3358" y="2491"/>
                  </a:lnTo>
                  <a:lnTo>
                    <a:pt x="3358" y="2547"/>
                  </a:lnTo>
                  <a:lnTo>
                    <a:pt x="3470" y="2770"/>
                  </a:lnTo>
                  <a:lnTo>
                    <a:pt x="2827" y="2323"/>
                  </a:lnTo>
                  <a:lnTo>
                    <a:pt x="3582" y="2351"/>
                  </a:lnTo>
                  <a:lnTo>
                    <a:pt x="3582" y="2379"/>
                  </a:lnTo>
                  <a:lnTo>
                    <a:pt x="4029" y="2994"/>
                  </a:lnTo>
                  <a:lnTo>
                    <a:pt x="4085" y="3022"/>
                  </a:lnTo>
                  <a:lnTo>
                    <a:pt x="4141" y="2994"/>
                  </a:lnTo>
                  <a:lnTo>
                    <a:pt x="4169" y="2966"/>
                  </a:lnTo>
                  <a:lnTo>
                    <a:pt x="4141" y="2910"/>
                  </a:lnTo>
                  <a:lnTo>
                    <a:pt x="3750" y="2379"/>
                  </a:lnTo>
                  <a:lnTo>
                    <a:pt x="3918" y="2379"/>
                  </a:lnTo>
                  <a:lnTo>
                    <a:pt x="3918" y="2407"/>
                  </a:lnTo>
                  <a:lnTo>
                    <a:pt x="4253" y="2882"/>
                  </a:lnTo>
                  <a:lnTo>
                    <a:pt x="4309" y="2910"/>
                  </a:lnTo>
                  <a:lnTo>
                    <a:pt x="4365" y="2882"/>
                  </a:lnTo>
                  <a:lnTo>
                    <a:pt x="4393" y="2854"/>
                  </a:lnTo>
                  <a:lnTo>
                    <a:pt x="4393" y="2798"/>
                  </a:lnTo>
                  <a:lnTo>
                    <a:pt x="4085" y="2379"/>
                  </a:lnTo>
                  <a:lnTo>
                    <a:pt x="4253" y="2379"/>
                  </a:lnTo>
                  <a:lnTo>
                    <a:pt x="4281" y="2435"/>
                  </a:lnTo>
                  <a:lnTo>
                    <a:pt x="4505" y="2742"/>
                  </a:lnTo>
                  <a:lnTo>
                    <a:pt x="4561" y="2770"/>
                  </a:lnTo>
                  <a:lnTo>
                    <a:pt x="4617" y="2742"/>
                  </a:lnTo>
                  <a:lnTo>
                    <a:pt x="4645" y="2715"/>
                  </a:lnTo>
                  <a:lnTo>
                    <a:pt x="4617" y="2659"/>
                  </a:lnTo>
                  <a:lnTo>
                    <a:pt x="4449" y="2407"/>
                  </a:lnTo>
                  <a:lnTo>
                    <a:pt x="4729" y="2407"/>
                  </a:lnTo>
                  <a:lnTo>
                    <a:pt x="4785" y="2379"/>
                  </a:lnTo>
                  <a:lnTo>
                    <a:pt x="4813" y="2351"/>
                  </a:lnTo>
                  <a:lnTo>
                    <a:pt x="4785" y="2295"/>
                  </a:lnTo>
                  <a:lnTo>
                    <a:pt x="4729" y="2267"/>
                  </a:lnTo>
                  <a:lnTo>
                    <a:pt x="4449" y="2239"/>
                  </a:lnTo>
                  <a:lnTo>
                    <a:pt x="4673" y="2015"/>
                  </a:lnTo>
                  <a:lnTo>
                    <a:pt x="4701" y="1959"/>
                  </a:lnTo>
                  <a:lnTo>
                    <a:pt x="4673" y="1903"/>
                  </a:lnTo>
                  <a:lnTo>
                    <a:pt x="4617" y="1875"/>
                  </a:lnTo>
                  <a:lnTo>
                    <a:pt x="4561" y="1903"/>
                  </a:lnTo>
                  <a:lnTo>
                    <a:pt x="4281" y="2183"/>
                  </a:lnTo>
                  <a:lnTo>
                    <a:pt x="4281" y="2211"/>
                  </a:lnTo>
                  <a:lnTo>
                    <a:pt x="4113" y="2211"/>
                  </a:lnTo>
                  <a:lnTo>
                    <a:pt x="4449" y="1847"/>
                  </a:lnTo>
                  <a:lnTo>
                    <a:pt x="4449" y="1791"/>
                  </a:lnTo>
                  <a:lnTo>
                    <a:pt x="4449" y="1735"/>
                  </a:lnTo>
                  <a:lnTo>
                    <a:pt x="4393" y="1707"/>
                  </a:lnTo>
                  <a:lnTo>
                    <a:pt x="4337" y="1735"/>
                  </a:lnTo>
                  <a:lnTo>
                    <a:pt x="3946" y="2155"/>
                  </a:lnTo>
                  <a:lnTo>
                    <a:pt x="3918" y="2183"/>
                  </a:lnTo>
                  <a:lnTo>
                    <a:pt x="3778" y="2183"/>
                  </a:lnTo>
                  <a:lnTo>
                    <a:pt x="4225" y="1707"/>
                  </a:lnTo>
                  <a:lnTo>
                    <a:pt x="4253" y="1651"/>
                  </a:lnTo>
                  <a:lnTo>
                    <a:pt x="4225" y="1595"/>
                  </a:lnTo>
                  <a:lnTo>
                    <a:pt x="4169" y="1567"/>
                  </a:lnTo>
                  <a:lnTo>
                    <a:pt x="4113" y="1595"/>
                  </a:lnTo>
                  <a:lnTo>
                    <a:pt x="3610" y="2127"/>
                  </a:lnTo>
                  <a:lnTo>
                    <a:pt x="3582" y="2155"/>
                  </a:lnTo>
                  <a:lnTo>
                    <a:pt x="2799" y="2099"/>
                  </a:lnTo>
                  <a:lnTo>
                    <a:pt x="3526" y="1679"/>
                  </a:lnTo>
                  <a:lnTo>
                    <a:pt x="3414" y="1931"/>
                  </a:lnTo>
                  <a:lnTo>
                    <a:pt x="3386" y="1987"/>
                  </a:lnTo>
                  <a:lnTo>
                    <a:pt x="3442" y="2015"/>
                  </a:lnTo>
                  <a:lnTo>
                    <a:pt x="3498" y="2015"/>
                  </a:lnTo>
                  <a:lnTo>
                    <a:pt x="3554" y="1987"/>
                  </a:lnTo>
                  <a:lnTo>
                    <a:pt x="3722" y="1540"/>
                  </a:lnTo>
                  <a:lnTo>
                    <a:pt x="3722" y="1484"/>
                  </a:lnTo>
                  <a:lnTo>
                    <a:pt x="3666" y="1428"/>
                  </a:lnTo>
                  <a:lnTo>
                    <a:pt x="3218" y="1372"/>
                  </a:lnTo>
                  <a:lnTo>
                    <a:pt x="3162" y="1400"/>
                  </a:lnTo>
                  <a:lnTo>
                    <a:pt x="3134" y="1456"/>
                  </a:lnTo>
                  <a:lnTo>
                    <a:pt x="3162" y="1512"/>
                  </a:lnTo>
                  <a:lnTo>
                    <a:pt x="3218" y="1540"/>
                  </a:lnTo>
                  <a:lnTo>
                    <a:pt x="3442" y="1567"/>
                  </a:lnTo>
                  <a:lnTo>
                    <a:pt x="2743" y="1875"/>
                  </a:lnTo>
                  <a:lnTo>
                    <a:pt x="2743" y="1875"/>
                  </a:lnTo>
                  <a:lnTo>
                    <a:pt x="3134" y="1260"/>
                  </a:lnTo>
                  <a:lnTo>
                    <a:pt x="3162" y="1260"/>
                  </a:lnTo>
                  <a:lnTo>
                    <a:pt x="3890" y="1176"/>
                  </a:lnTo>
                  <a:lnTo>
                    <a:pt x="3946" y="1148"/>
                  </a:lnTo>
                  <a:lnTo>
                    <a:pt x="3974" y="1092"/>
                  </a:lnTo>
                  <a:lnTo>
                    <a:pt x="3946" y="1036"/>
                  </a:lnTo>
                  <a:lnTo>
                    <a:pt x="3890" y="1036"/>
                  </a:lnTo>
                  <a:lnTo>
                    <a:pt x="3218" y="1092"/>
                  </a:lnTo>
                  <a:lnTo>
                    <a:pt x="3218" y="1092"/>
                  </a:lnTo>
                  <a:lnTo>
                    <a:pt x="3330" y="952"/>
                  </a:lnTo>
                  <a:lnTo>
                    <a:pt x="3358" y="980"/>
                  </a:lnTo>
                  <a:lnTo>
                    <a:pt x="3918" y="924"/>
                  </a:lnTo>
                  <a:lnTo>
                    <a:pt x="3974" y="896"/>
                  </a:lnTo>
                  <a:lnTo>
                    <a:pt x="4002" y="840"/>
                  </a:lnTo>
                  <a:lnTo>
                    <a:pt x="3946" y="784"/>
                  </a:lnTo>
                  <a:lnTo>
                    <a:pt x="3918" y="756"/>
                  </a:lnTo>
                  <a:lnTo>
                    <a:pt x="3414" y="812"/>
                  </a:lnTo>
                  <a:lnTo>
                    <a:pt x="3498" y="672"/>
                  </a:lnTo>
                  <a:lnTo>
                    <a:pt x="3554" y="672"/>
                  </a:lnTo>
                  <a:lnTo>
                    <a:pt x="3918" y="644"/>
                  </a:lnTo>
                  <a:lnTo>
                    <a:pt x="3974" y="616"/>
                  </a:lnTo>
                  <a:lnTo>
                    <a:pt x="4002" y="560"/>
                  </a:lnTo>
                  <a:lnTo>
                    <a:pt x="3946" y="504"/>
                  </a:lnTo>
                  <a:lnTo>
                    <a:pt x="3918" y="476"/>
                  </a:lnTo>
                  <a:lnTo>
                    <a:pt x="3610" y="532"/>
                  </a:lnTo>
                  <a:lnTo>
                    <a:pt x="3750" y="281"/>
                  </a:lnTo>
                  <a:lnTo>
                    <a:pt x="3750" y="225"/>
                  </a:lnTo>
                  <a:lnTo>
                    <a:pt x="3722" y="169"/>
                  </a:lnTo>
                  <a:lnTo>
                    <a:pt x="3666" y="169"/>
                  </a:lnTo>
                  <a:lnTo>
                    <a:pt x="3610" y="197"/>
                  </a:lnTo>
                  <a:lnTo>
                    <a:pt x="3470" y="448"/>
                  </a:lnTo>
                  <a:lnTo>
                    <a:pt x="3386" y="141"/>
                  </a:lnTo>
                  <a:lnTo>
                    <a:pt x="3358" y="85"/>
                  </a:lnTo>
                  <a:lnTo>
                    <a:pt x="3274" y="85"/>
                  </a:lnTo>
                  <a:lnTo>
                    <a:pt x="3246" y="113"/>
                  </a:lnTo>
                  <a:lnTo>
                    <a:pt x="3218" y="169"/>
                  </a:lnTo>
                  <a:lnTo>
                    <a:pt x="3330" y="532"/>
                  </a:lnTo>
                  <a:lnTo>
                    <a:pt x="3358" y="588"/>
                  </a:lnTo>
                  <a:lnTo>
                    <a:pt x="3274" y="728"/>
                  </a:lnTo>
                  <a:lnTo>
                    <a:pt x="3106" y="253"/>
                  </a:lnTo>
                  <a:lnTo>
                    <a:pt x="3078" y="197"/>
                  </a:lnTo>
                  <a:lnTo>
                    <a:pt x="3022" y="197"/>
                  </a:lnTo>
                  <a:lnTo>
                    <a:pt x="2966" y="225"/>
                  </a:lnTo>
                  <a:lnTo>
                    <a:pt x="2966" y="281"/>
                  </a:lnTo>
                  <a:lnTo>
                    <a:pt x="3134" y="840"/>
                  </a:lnTo>
                  <a:lnTo>
                    <a:pt x="3162" y="868"/>
                  </a:lnTo>
                  <a:lnTo>
                    <a:pt x="3078" y="1008"/>
                  </a:lnTo>
                  <a:lnTo>
                    <a:pt x="2882" y="365"/>
                  </a:lnTo>
                  <a:lnTo>
                    <a:pt x="2854" y="337"/>
                  </a:lnTo>
                  <a:lnTo>
                    <a:pt x="2799" y="309"/>
                  </a:lnTo>
                  <a:lnTo>
                    <a:pt x="2743" y="365"/>
                  </a:lnTo>
                  <a:lnTo>
                    <a:pt x="2743" y="420"/>
                  </a:lnTo>
                  <a:lnTo>
                    <a:pt x="2966" y="1120"/>
                  </a:lnTo>
                  <a:lnTo>
                    <a:pt x="2966" y="1148"/>
                  </a:lnTo>
                  <a:lnTo>
                    <a:pt x="2547" y="1763"/>
                  </a:lnTo>
                  <a:lnTo>
                    <a:pt x="2519" y="952"/>
                  </a:lnTo>
                  <a:lnTo>
                    <a:pt x="2687" y="1176"/>
                  </a:lnTo>
                  <a:lnTo>
                    <a:pt x="2743" y="1204"/>
                  </a:lnTo>
                  <a:lnTo>
                    <a:pt x="2799" y="1204"/>
                  </a:lnTo>
                  <a:lnTo>
                    <a:pt x="2827" y="1148"/>
                  </a:lnTo>
                  <a:lnTo>
                    <a:pt x="2799" y="1092"/>
                  </a:lnTo>
                  <a:lnTo>
                    <a:pt x="2519" y="700"/>
                  </a:lnTo>
                  <a:lnTo>
                    <a:pt x="2491" y="672"/>
                  </a:lnTo>
                  <a:lnTo>
                    <a:pt x="2463" y="672"/>
                  </a:lnTo>
                  <a:lnTo>
                    <a:pt x="2407" y="700"/>
                  </a:lnTo>
                  <a:lnTo>
                    <a:pt x="2127" y="1064"/>
                  </a:lnTo>
                  <a:lnTo>
                    <a:pt x="2099" y="1120"/>
                  </a:lnTo>
                  <a:lnTo>
                    <a:pt x="2127" y="1176"/>
                  </a:lnTo>
                  <a:lnTo>
                    <a:pt x="2211" y="1176"/>
                  </a:lnTo>
                  <a:lnTo>
                    <a:pt x="2239" y="1148"/>
                  </a:lnTo>
                  <a:lnTo>
                    <a:pt x="2379" y="952"/>
                  </a:lnTo>
                  <a:lnTo>
                    <a:pt x="2295" y="1763"/>
                  </a:lnTo>
                  <a:lnTo>
                    <a:pt x="1959" y="1092"/>
                  </a:lnTo>
                  <a:lnTo>
                    <a:pt x="1959" y="1064"/>
                  </a:lnTo>
                  <a:lnTo>
                    <a:pt x="2267" y="392"/>
                  </a:lnTo>
                  <a:lnTo>
                    <a:pt x="2267" y="337"/>
                  </a:lnTo>
                  <a:lnTo>
                    <a:pt x="2239" y="281"/>
                  </a:lnTo>
                  <a:lnTo>
                    <a:pt x="2183" y="281"/>
                  </a:lnTo>
                  <a:lnTo>
                    <a:pt x="2127" y="309"/>
                  </a:lnTo>
                  <a:lnTo>
                    <a:pt x="1875" y="924"/>
                  </a:lnTo>
                  <a:lnTo>
                    <a:pt x="1791" y="784"/>
                  </a:lnTo>
                  <a:lnTo>
                    <a:pt x="1819" y="756"/>
                  </a:lnTo>
                  <a:lnTo>
                    <a:pt x="2071" y="225"/>
                  </a:lnTo>
                  <a:lnTo>
                    <a:pt x="2071" y="169"/>
                  </a:lnTo>
                  <a:lnTo>
                    <a:pt x="2015" y="141"/>
                  </a:lnTo>
                  <a:lnTo>
                    <a:pt x="1959" y="141"/>
                  </a:lnTo>
                  <a:lnTo>
                    <a:pt x="1931" y="169"/>
                  </a:lnTo>
                  <a:lnTo>
                    <a:pt x="1707" y="616"/>
                  </a:lnTo>
                  <a:lnTo>
                    <a:pt x="1651" y="476"/>
                  </a:lnTo>
                  <a:lnTo>
                    <a:pt x="1679" y="448"/>
                  </a:lnTo>
                  <a:lnTo>
                    <a:pt x="1819" y="85"/>
                  </a:lnTo>
                  <a:lnTo>
                    <a:pt x="1819" y="29"/>
                  </a:lnTo>
                  <a:lnTo>
                    <a:pt x="1791"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0"/>
            <p:cNvSpPr/>
            <p:nvPr/>
          </p:nvSpPr>
          <p:spPr>
            <a:xfrm>
              <a:off x="8267041" y="2962871"/>
              <a:ext cx="172761" cy="178052"/>
            </a:xfrm>
            <a:custGeom>
              <a:rect b="b" l="l" r="r" t="t"/>
              <a:pathLst>
                <a:path extrusionOk="0" h="2827" w="2743">
                  <a:moveTo>
                    <a:pt x="1427" y="1315"/>
                  </a:moveTo>
                  <a:lnTo>
                    <a:pt x="1483" y="1399"/>
                  </a:lnTo>
                  <a:lnTo>
                    <a:pt x="1455" y="1455"/>
                  </a:lnTo>
                  <a:lnTo>
                    <a:pt x="1399" y="1511"/>
                  </a:lnTo>
                  <a:lnTo>
                    <a:pt x="1316" y="1483"/>
                  </a:lnTo>
                  <a:lnTo>
                    <a:pt x="1288" y="1427"/>
                  </a:lnTo>
                  <a:lnTo>
                    <a:pt x="1288" y="1343"/>
                  </a:lnTo>
                  <a:lnTo>
                    <a:pt x="1372" y="1315"/>
                  </a:lnTo>
                  <a:close/>
                  <a:moveTo>
                    <a:pt x="1092" y="0"/>
                  </a:moveTo>
                  <a:lnTo>
                    <a:pt x="1064" y="28"/>
                  </a:lnTo>
                  <a:lnTo>
                    <a:pt x="1036" y="56"/>
                  </a:lnTo>
                  <a:lnTo>
                    <a:pt x="1092" y="224"/>
                  </a:lnTo>
                  <a:lnTo>
                    <a:pt x="924" y="140"/>
                  </a:lnTo>
                  <a:lnTo>
                    <a:pt x="840" y="140"/>
                  </a:lnTo>
                  <a:lnTo>
                    <a:pt x="840" y="196"/>
                  </a:lnTo>
                  <a:lnTo>
                    <a:pt x="868" y="224"/>
                  </a:lnTo>
                  <a:lnTo>
                    <a:pt x="1064" y="308"/>
                  </a:lnTo>
                  <a:lnTo>
                    <a:pt x="1092" y="336"/>
                  </a:lnTo>
                  <a:lnTo>
                    <a:pt x="1120" y="420"/>
                  </a:lnTo>
                  <a:lnTo>
                    <a:pt x="840" y="280"/>
                  </a:lnTo>
                  <a:lnTo>
                    <a:pt x="812" y="280"/>
                  </a:lnTo>
                  <a:lnTo>
                    <a:pt x="784" y="308"/>
                  </a:lnTo>
                  <a:lnTo>
                    <a:pt x="784" y="336"/>
                  </a:lnTo>
                  <a:lnTo>
                    <a:pt x="812" y="364"/>
                  </a:lnTo>
                  <a:lnTo>
                    <a:pt x="1120" y="532"/>
                  </a:lnTo>
                  <a:lnTo>
                    <a:pt x="1148" y="532"/>
                  </a:lnTo>
                  <a:lnTo>
                    <a:pt x="1148" y="616"/>
                  </a:lnTo>
                  <a:lnTo>
                    <a:pt x="812" y="448"/>
                  </a:lnTo>
                  <a:lnTo>
                    <a:pt x="756" y="448"/>
                  </a:lnTo>
                  <a:lnTo>
                    <a:pt x="756" y="504"/>
                  </a:lnTo>
                  <a:lnTo>
                    <a:pt x="756" y="532"/>
                  </a:lnTo>
                  <a:lnTo>
                    <a:pt x="1148" y="728"/>
                  </a:lnTo>
                  <a:lnTo>
                    <a:pt x="1176" y="728"/>
                  </a:lnTo>
                  <a:lnTo>
                    <a:pt x="1260" y="1175"/>
                  </a:lnTo>
                  <a:lnTo>
                    <a:pt x="924" y="868"/>
                  </a:lnTo>
                  <a:lnTo>
                    <a:pt x="1120" y="868"/>
                  </a:lnTo>
                  <a:lnTo>
                    <a:pt x="1120" y="840"/>
                  </a:lnTo>
                  <a:lnTo>
                    <a:pt x="1120" y="812"/>
                  </a:lnTo>
                  <a:lnTo>
                    <a:pt x="1092" y="784"/>
                  </a:lnTo>
                  <a:lnTo>
                    <a:pt x="812" y="756"/>
                  </a:lnTo>
                  <a:lnTo>
                    <a:pt x="756" y="756"/>
                  </a:lnTo>
                  <a:lnTo>
                    <a:pt x="756" y="812"/>
                  </a:lnTo>
                  <a:lnTo>
                    <a:pt x="784" y="1064"/>
                  </a:lnTo>
                  <a:lnTo>
                    <a:pt x="812" y="1092"/>
                  </a:lnTo>
                  <a:lnTo>
                    <a:pt x="868" y="1092"/>
                  </a:lnTo>
                  <a:lnTo>
                    <a:pt x="896" y="1064"/>
                  </a:lnTo>
                  <a:lnTo>
                    <a:pt x="868" y="896"/>
                  </a:lnTo>
                  <a:lnTo>
                    <a:pt x="1148" y="1259"/>
                  </a:lnTo>
                  <a:lnTo>
                    <a:pt x="728" y="1147"/>
                  </a:lnTo>
                  <a:lnTo>
                    <a:pt x="728" y="1120"/>
                  </a:lnTo>
                  <a:lnTo>
                    <a:pt x="560" y="700"/>
                  </a:lnTo>
                  <a:lnTo>
                    <a:pt x="532" y="672"/>
                  </a:lnTo>
                  <a:lnTo>
                    <a:pt x="504" y="672"/>
                  </a:lnTo>
                  <a:lnTo>
                    <a:pt x="476" y="700"/>
                  </a:lnTo>
                  <a:lnTo>
                    <a:pt x="476" y="728"/>
                  </a:lnTo>
                  <a:lnTo>
                    <a:pt x="616" y="1092"/>
                  </a:lnTo>
                  <a:lnTo>
                    <a:pt x="616" y="1092"/>
                  </a:lnTo>
                  <a:lnTo>
                    <a:pt x="532" y="1064"/>
                  </a:lnTo>
                  <a:lnTo>
                    <a:pt x="420" y="728"/>
                  </a:lnTo>
                  <a:lnTo>
                    <a:pt x="392" y="700"/>
                  </a:lnTo>
                  <a:lnTo>
                    <a:pt x="336" y="700"/>
                  </a:lnTo>
                  <a:lnTo>
                    <a:pt x="336" y="728"/>
                  </a:lnTo>
                  <a:lnTo>
                    <a:pt x="308" y="756"/>
                  </a:lnTo>
                  <a:lnTo>
                    <a:pt x="420" y="1036"/>
                  </a:lnTo>
                  <a:lnTo>
                    <a:pt x="420" y="1036"/>
                  </a:lnTo>
                  <a:lnTo>
                    <a:pt x="336" y="1008"/>
                  </a:lnTo>
                  <a:lnTo>
                    <a:pt x="336" y="980"/>
                  </a:lnTo>
                  <a:lnTo>
                    <a:pt x="252" y="784"/>
                  </a:lnTo>
                  <a:lnTo>
                    <a:pt x="224" y="756"/>
                  </a:lnTo>
                  <a:lnTo>
                    <a:pt x="197" y="756"/>
                  </a:lnTo>
                  <a:lnTo>
                    <a:pt x="169" y="784"/>
                  </a:lnTo>
                  <a:lnTo>
                    <a:pt x="169" y="812"/>
                  </a:lnTo>
                  <a:lnTo>
                    <a:pt x="224" y="980"/>
                  </a:lnTo>
                  <a:lnTo>
                    <a:pt x="57" y="924"/>
                  </a:lnTo>
                  <a:lnTo>
                    <a:pt x="29" y="924"/>
                  </a:lnTo>
                  <a:lnTo>
                    <a:pt x="1" y="952"/>
                  </a:lnTo>
                  <a:lnTo>
                    <a:pt x="29" y="1008"/>
                  </a:lnTo>
                  <a:lnTo>
                    <a:pt x="197" y="1064"/>
                  </a:lnTo>
                  <a:lnTo>
                    <a:pt x="57" y="1175"/>
                  </a:lnTo>
                  <a:lnTo>
                    <a:pt x="29" y="1203"/>
                  </a:lnTo>
                  <a:lnTo>
                    <a:pt x="29" y="1231"/>
                  </a:lnTo>
                  <a:lnTo>
                    <a:pt x="57" y="1259"/>
                  </a:lnTo>
                  <a:lnTo>
                    <a:pt x="85" y="1259"/>
                  </a:lnTo>
                  <a:lnTo>
                    <a:pt x="280" y="1120"/>
                  </a:lnTo>
                  <a:lnTo>
                    <a:pt x="308" y="1120"/>
                  </a:lnTo>
                  <a:lnTo>
                    <a:pt x="392" y="1147"/>
                  </a:lnTo>
                  <a:lnTo>
                    <a:pt x="141" y="1315"/>
                  </a:lnTo>
                  <a:lnTo>
                    <a:pt x="141" y="1343"/>
                  </a:lnTo>
                  <a:lnTo>
                    <a:pt x="141" y="1371"/>
                  </a:lnTo>
                  <a:lnTo>
                    <a:pt x="169" y="1399"/>
                  </a:lnTo>
                  <a:lnTo>
                    <a:pt x="197" y="1371"/>
                  </a:lnTo>
                  <a:lnTo>
                    <a:pt x="476" y="1203"/>
                  </a:lnTo>
                  <a:lnTo>
                    <a:pt x="504" y="1175"/>
                  </a:lnTo>
                  <a:lnTo>
                    <a:pt x="588" y="1203"/>
                  </a:lnTo>
                  <a:lnTo>
                    <a:pt x="252" y="1427"/>
                  </a:lnTo>
                  <a:lnTo>
                    <a:pt x="224" y="1455"/>
                  </a:lnTo>
                  <a:lnTo>
                    <a:pt x="252" y="1483"/>
                  </a:lnTo>
                  <a:lnTo>
                    <a:pt x="280" y="1511"/>
                  </a:lnTo>
                  <a:lnTo>
                    <a:pt x="308" y="1483"/>
                  </a:lnTo>
                  <a:lnTo>
                    <a:pt x="672" y="1259"/>
                  </a:lnTo>
                  <a:lnTo>
                    <a:pt x="700" y="1231"/>
                  </a:lnTo>
                  <a:lnTo>
                    <a:pt x="1120" y="1399"/>
                  </a:lnTo>
                  <a:lnTo>
                    <a:pt x="672" y="1539"/>
                  </a:lnTo>
                  <a:lnTo>
                    <a:pt x="672" y="1539"/>
                  </a:lnTo>
                  <a:lnTo>
                    <a:pt x="756" y="1399"/>
                  </a:lnTo>
                  <a:lnTo>
                    <a:pt x="784" y="1371"/>
                  </a:lnTo>
                  <a:lnTo>
                    <a:pt x="756" y="1343"/>
                  </a:lnTo>
                  <a:lnTo>
                    <a:pt x="700" y="1343"/>
                  </a:lnTo>
                  <a:lnTo>
                    <a:pt x="532" y="1595"/>
                  </a:lnTo>
                  <a:lnTo>
                    <a:pt x="504" y="1623"/>
                  </a:lnTo>
                  <a:lnTo>
                    <a:pt x="532" y="1651"/>
                  </a:lnTo>
                  <a:lnTo>
                    <a:pt x="784" y="1763"/>
                  </a:lnTo>
                  <a:lnTo>
                    <a:pt x="812" y="1763"/>
                  </a:lnTo>
                  <a:lnTo>
                    <a:pt x="840" y="1735"/>
                  </a:lnTo>
                  <a:lnTo>
                    <a:pt x="840" y="1679"/>
                  </a:lnTo>
                  <a:lnTo>
                    <a:pt x="812" y="1679"/>
                  </a:lnTo>
                  <a:lnTo>
                    <a:pt x="672" y="1623"/>
                  </a:lnTo>
                  <a:lnTo>
                    <a:pt x="1148" y="1539"/>
                  </a:lnTo>
                  <a:lnTo>
                    <a:pt x="812" y="1847"/>
                  </a:lnTo>
                  <a:lnTo>
                    <a:pt x="784" y="1819"/>
                  </a:lnTo>
                  <a:lnTo>
                    <a:pt x="364" y="1763"/>
                  </a:lnTo>
                  <a:lnTo>
                    <a:pt x="336" y="1763"/>
                  </a:lnTo>
                  <a:lnTo>
                    <a:pt x="308" y="1791"/>
                  </a:lnTo>
                  <a:lnTo>
                    <a:pt x="308" y="1847"/>
                  </a:lnTo>
                  <a:lnTo>
                    <a:pt x="336" y="1847"/>
                  </a:lnTo>
                  <a:lnTo>
                    <a:pt x="728" y="1903"/>
                  </a:lnTo>
                  <a:lnTo>
                    <a:pt x="672" y="1987"/>
                  </a:lnTo>
                  <a:lnTo>
                    <a:pt x="644" y="1959"/>
                  </a:lnTo>
                  <a:lnTo>
                    <a:pt x="308" y="1903"/>
                  </a:lnTo>
                  <a:lnTo>
                    <a:pt x="280" y="1931"/>
                  </a:lnTo>
                  <a:lnTo>
                    <a:pt x="252" y="1959"/>
                  </a:lnTo>
                  <a:lnTo>
                    <a:pt x="252" y="1987"/>
                  </a:lnTo>
                  <a:lnTo>
                    <a:pt x="308" y="2015"/>
                  </a:lnTo>
                  <a:lnTo>
                    <a:pt x="588" y="2043"/>
                  </a:lnTo>
                  <a:lnTo>
                    <a:pt x="504" y="2127"/>
                  </a:lnTo>
                  <a:lnTo>
                    <a:pt x="504" y="2099"/>
                  </a:lnTo>
                  <a:lnTo>
                    <a:pt x="252" y="2071"/>
                  </a:lnTo>
                  <a:lnTo>
                    <a:pt x="224" y="2071"/>
                  </a:lnTo>
                  <a:lnTo>
                    <a:pt x="224" y="2127"/>
                  </a:lnTo>
                  <a:lnTo>
                    <a:pt x="224" y="2155"/>
                  </a:lnTo>
                  <a:lnTo>
                    <a:pt x="252" y="2155"/>
                  </a:lnTo>
                  <a:lnTo>
                    <a:pt x="448" y="2183"/>
                  </a:lnTo>
                  <a:lnTo>
                    <a:pt x="308" y="2295"/>
                  </a:lnTo>
                  <a:lnTo>
                    <a:pt x="308" y="2350"/>
                  </a:lnTo>
                  <a:lnTo>
                    <a:pt x="308" y="2378"/>
                  </a:lnTo>
                  <a:lnTo>
                    <a:pt x="364" y="2378"/>
                  </a:lnTo>
                  <a:lnTo>
                    <a:pt x="504" y="2267"/>
                  </a:lnTo>
                  <a:lnTo>
                    <a:pt x="504" y="2462"/>
                  </a:lnTo>
                  <a:lnTo>
                    <a:pt x="532" y="2490"/>
                  </a:lnTo>
                  <a:lnTo>
                    <a:pt x="588" y="2490"/>
                  </a:lnTo>
                  <a:lnTo>
                    <a:pt x="588" y="2434"/>
                  </a:lnTo>
                  <a:lnTo>
                    <a:pt x="588" y="2211"/>
                  </a:lnTo>
                  <a:lnTo>
                    <a:pt x="588" y="2183"/>
                  </a:lnTo>
                  <a:lnTo>
                    <a:pt x="644" y="2127"/>
                  </a:lnTo>
                  <a:lnTo>
                    <a:pt x="672" y="2434"/>
                  </a:lnTo>
                  <a:lnTo>
                    <a:pt x="700" y="2462"/>
                  </a:lnTo>
                  <a:lnTo>
                    <a:pt x="756" y="2462"/>
                  </a:lnTo>
                  <a:lnTo>
                    <a:pt x="756" y="2406"/>
                  </a:lnTo>
                  <a:lnTo>
                    <a:pt x="756" y="2071"/>
                  </a:lnTo>
                  <a:lnTo>
                    <a:pt x="728" y="2071"/>
                  </a:lnTo>
                  <a:lnTo>
                    <a:pt x="812" y="1987"/>
                  </a:lnTo>
                  <a:lnTo>
                    <a:pt x="840" y="2378"/>
                  </a:lnTo>
                  <a:lnTo>
                    <a:pt x="840" y="2434"/>
                  </a:lnTo>
                  <a:lnTo>
                    <a:pt x="868" y="2434"/>
                  </a:lnTo>
                  <a:lnTo>
                    <a:pt x="896" y="2406"/>
                  </a:lnTo>
                  <a:lnTo>
                    <a:pt x="924" y="2378"/>
                  </a:lnTo>
                  <a:lnTo>
                    <a:pt x="896" y="1931"/>
                  </a:lnTo>
                  <a:lnTo>
                    <a:pt x="1232" y="1623"/>
                  </a:lnTo>
                  <a:lnTo>
                    <a:pt x="1148" y="2099"/>
                  </a:lnTo>
                  <a:lnTo>
                    <a:pt x="1064" y="1959"/>
                  </a:lnTo>
                  <a:lnTo>
                    <a:pt x="1036" y="1931"/>
                  </a:lnTo>
                  <a:lnTo>
                    <a:pt x="1008" y="1931"/>
                  </a:lnTo>
                  <a:lnTo>
                    <a:pt x="980" y="1959"/>
                  </a:lnTo>
                  <a:lnTo>
                    <a:pt x="980" y="1987"/>
                  </a:lnTo>
                  <a:lnTo>
                    <a:pt x="1092" y="2239"/>
                  </a:lnTo>
                  <a:lnTo>
                    <a:pt x="1120" y="2267"/>
                  </a:lnTo>
                  <a:lnTo>
                    <a:pt x="1176" y="2267"/>
                  </a:lnTo>
                  <a:lnTo>
                    <a:pt x="1372" y="2099"/>
                  </a:lnTo>
                  <a:lnTo>
                    <a:pt x="1399" y="2071"/>
                  </a:lnTo>
                  <a:lnTo>
                    <a:pt x="1372" y="2043"/>
                  </a:lnTo>
                  <a:lnTo>
                    <a:pt x="1344" y="2015"/>
                  </a:lnTo>
                  <a:lnTo>
                    <a:pt x="1316" y="2043"/>
                  </a:lnTo>
                  <a:lnTo>
                    <a:pt x="1204" y="2127"/>
                  </a:lnTo>
                  <a:lnTo>
                    <a:pt x="1372" y="1679"/>
                  </a:lnTo>
                  <a:lnTo>
                    <a:pt x="1483" y="2099"/>
                  </a:lnTo>
                  <a:lnTo>
                    <a:pt x="1455" y="2127"/>
                  </a:lnTo>
                  <a:lnTo>
                    <a:pt x="1176" y="2462"/>
                  </a:lnTo>
                  <a:lnTo>
                    <a:pt x="1176" y="2490"/>
                  </a:lnTo>
                  <a:lnTo>
                    <a:pt x="1176" y="2546"/>
                  </a:lnTo>
                  <a:lnTo>
                    <a:pt x="1232" y="2546"/>
                  </a:lnTo>
                  <a:lnTo>
                    <a:pt x="1260" y="2518"/>
                  </a:lnTo>
                  <a:lnTo>
                    <a:pt x="1483" y="2211"/>
                  </a:lnTo>
                  <a:lnTo>
                    <a:pt x="1511" y="2322"/>
                  </a:lnTo>
                  <a:lnTo>
                    <a:pt x="1288" y="2574"/>
                  </a:lnTo>
                  <a:lnTo>
                    <a:pt x="1260" y="2630"/>
                  </a:lnTo>
                  <a:lnTo>
                    <a:pt x="1288" y="2658"/>
                  </a:lnTo>
                  <a:lnTo>
                    <a:pt x="1344" y="2658"/>
                  </a:lnTo>
                  <a:lnTo>
                    <a:pt x="1539" y="2406"/>
                  </a:lnTo>
                  <a:lnTo>
                    <a:pt x="1567" y="2518"/>
                  </a:lnTo>
                  <a:lnTo>
                    <a:pt x="1539" y="2518"/>
                  </a:lnTo>
                  <a:lnTo>
                    <a:pt x="1399" y="2714"/>
                  </a:lnTo>
                  <a:lnTo>
                    <a:pt x="1399" y="2742"/>
                  </a:lnTo>
                  <a:lnTo>
                    <a:pt x="1399" y="2770"/>
                  </a:lnTo>
                  <a:lnTo>
                    <a:pt x="1483" y="2770"/>
                  </a:lnTo>
                  <a:lnTo>
                    <a:pt x="1595" y="2602"/>
                  </a:lnTo>
                  <a:lnTo>
                    <a:pt x="1623" y="2770"/>
                  </a:lnTo>
                  <a:lnTo>
                    <a:pt x="1651" y="2798"/>
                  </a:lnTo>
                  <a:lnTo>
                    <a:pt x="1679" y="2826"/>
                  </a:lnTo>
                  <a:lnTo>
                    <a:pt x="1707" y="2798"/>
                  </a:lnTo>
                  <a:lnTo>
                    <a:pt x="1707" y="2770"/>
                  </a:lnTo>
                  <a:lnTo>
                    <a:pt x="1679" y="2602"/>
                  </a:lnTo>
                  <a:lnTo>
                    <a:pt x="1847" y="2686"/>
                  </a:lnTo>
                  <a:lnTo>
                    <a:pt x="1875" y="2686"/>
                  </a:lnTo>
                  <a:lnTo>
                    <a:pt x="1903" y="2658"/>
                  </a:lnTo>
                  <a:lnTo>
                    <a:pt x="1903" y="2630"/>
                  </a:lnTo>
                  <a:lnTo>
                    <a:pt x="1875" y="2602"/>
                  </a:lnTo>
                  <a:lnTo>
                    <a:pt x="1679" y="2490"/>
                  </a:lnTo>
                  <a:lnTo>
                    <a:pt x="1651" y="2490"/>
                  </a:lnTo>
                  <a:lnTo>
                    <a:pt x="1651" y="2406"/>
                  </a:lnTo>
                  <a:lnTo>
                    <a:pt x="1903" y="2518"/>
                  </a:lnTo>
                  <a:lnTo>
                    <a:pt x="1959" y="2518"/>
                  </a:lnTo>
                  <a:lnTo>
                    <a:pt x="1959" y="2462"/>
                  </a:lnTo>
                  <a:lnTo>
                    <a:pt x="1959" y="2434"/>
                  </a:lnTo>
                  <a:lnTo>
                    <a:pt x="1651" y="2295"/>
                  </a:lnTo>
                  <a:lnTo>
                    <a:pt x="1623" y="2295"/>
                  </a:lnTo>
                  <a:lnTo>
                    <a:pt x="1595" y="2211"/>
                  </a:lnTo>
                  <a:lnTo>
                    <a:pt x="1959" y="2378"/>
                  </a:lnTo>
                  <a:lnTo>
                    <a:pt x="1987" y="2378"/>
                  </a:lnTo>
                  <a:lnTo>
                    <a:pt x="2015" y="2350"/>
                  </a:lnTo>
                  <a:lnTo>
                    <a:pt x="2015" y="2322"/>
                  </a:lnTo>
                  <a:lnTo>
                    <a:pt x="1987" y="2295"/>
                  </a:lnTo>
                  <a:lnTo>
                    <a:pt x="1595" y="2099"/>
                  </a:lnTo>
                  <a:lnTo>
                    <a:pt x="1483" y="1651"/>
                  </a:lnTo>
                  <a:lnTo>
                    <a:pt x="1847" y="1987"/>
                  </a:lnTo>
                  <a:lnTo>
                    <a:pt x="1847" y="1987"/>
                  </a:lnTo>
                  <a:lnTo>
                    <a:pt x="1679" y="1959"/>
                  </a:lnTo>
                  <a:lnTo>
                    <a:pt x="1651" y="1959"/>
                  </a:lnTo>
                  <a:lnTo>
                    <a:pt x="1623" y="1987"/>
                  </a:lnTo>
                  <a:lnTo>
                    <a:pt x="1651" y="2015"/>
                  </a:lnTo>
                  <a:lnTo>
                    <a:pt x="1679" y="2043"/>
                  </a:lnTo>
                  <a:lnTo>
                    <a:pt x="1959" y="2071"/>
                  </a:lnTo>
                  <a:lnTo>
                    <a:pt x="2015" y="2071"/>
                  </a:lnTo>
                  <a:lnTo>
                    <a:pt x="2015" y="2043"/>
                  </a:lnTo>
                  <a:lnTo>
                    <a:pt x="1987" y="1763"/>
                  </a:lnTo>
                  <a:lnTo>
                    <a:pt x="1959" y="1735"/>
                  </a:lnTo>
                  <a:lnTo>
                    <a:pt x="1903" y="1735"/>
                  </a:lnTo>
                  <a:lnTo>
                    <a:pt x="1875" y="1791"/>
                  </a:lnTo>
                  <a:lnTo>
                    <a:pt x="1903" y="1931"/>
                  </a:lnTo>
                  <a:lnTo>
                    <a:pt x="1595" y="1539"/>
                  </a:lnTo>
                  <a:lnTo>
                    <a:pt x="2043" y="1679"/>
                  </a:lnTo>
                  <a:lnTo>
                    <a:pt x="2043" y="1707"/>
                  </a:lnTo>
                  <a:lnTo>
                    <a:pt x="2211" y="2099"/>
                  </a:lnTo>
                  <a:lnTo>
                    <a:pt x="2211" y="2127"/>
                  </a:lnTo>
                  <a:lnTo>
                    <a:pt x="2267" y="2127"/>
                  </a:lnTo>
                  <a:lnTo>
                    <a:pt x="2295" y="2099"/>
                  </a:lnTo>
                  <a:lnTo>
                    <a:pt x="2295" y="2071"/>
                  </a:lnTo>
                  <a:lnTo>
                    <a:pt x="2155" y="1707"/>
                  </a:lnTo>
                  <a:lnTo>
                    <a:pt x="2155" y="1707"/>
                  </a:lnTo>
                  <a:lnTo>
                    <a:pt x="2239" y="1735"/>
                  </a:lnTo>
                  <a:lnTo>
                    <a:pt x="2239" y="1763"/>
                  </a:lnTo>
                  <a:lnTo>
                    <a:pt x="2351" y="2071"/>
                  </a:lnTo>
                  <a:lnTo>
                    <a:pt x="2379" y="2099"/>
                  </a:lnTo>
                  <a:lnTo>
                    <a:pt x="2407" y="2099"/>
                  </a:lnTo>
                  <a:lnTo>
                    <a:pt x="2435" y="2071"/>
                  </a:lnTo>
                  <a:lnTo>
                    <a:pt x="2435" y="2043"/>
                  </a:lnTo>
                  <a:lnTo>
                    <a:pt x="2323" y="1763"/>
                  </a:lnTo>
                  <a:lnTo>
                    <a:pt x="2435" y="1791"/>
                  </a:lnTo>
                  <a:lnTo>
                    <a:pt x="2435" y="1819"/>
                  </a:lnTo>
                  <a:lnTo>
                    <a:pt x="2519" y="2043"/>
                  </a:lnTo>
                  <a:lnTo>
                    <a:pt x="2547" y="2071"/>
                  </a:lnTo>
                  <a:lnTo>
                    <a:pt x="2574" y="2071"/>
                  </a:lnTo>
                  <a:lnTo>
                    <a:pt x="2602" y="2043"/>
                  </a:lnTo>
                  <a:lnTo>
                    <a:pt x="2602" y="2015"/>
                  </a:lnTo>
                  <a:lnTo>
                    <a:pt x="2519" y="1819"/>
                  </a:lnTo>
                  <a:lnTo>
                    <a:pt x="2519" y="1819"/>
                  </a:lnTo>
                  <a:lnTo>
                    <a:pt x="2686" y="1875"/>
                  </a:lnTo>
                  <a:lnTo>
                    <a:pt x="2714" y="1875"/>
                  </a:lnTo>
                  <a:lnTo>
                    <a:pt x="2742" y="1847"/>
                  </a:lnTo>
                  <a:lnTo>
                    <a:pt x="2742" y="1819"/>
                  </a:lnTo>
                  <a:lnTo>
                    <a:pt x="2714" y="1791"/>
                  </a:lnTo>
                  <a:lnTo>
                    <a:pt x="2547" y="1735"/>
                  </a:lnTo>
                  <a:lnTo>
                    <a:pt x="2714" y="1651"/>
                  </a:lnTo>
                  <a:lnTo>
                    <a:pt x="2742" y="1623"/>
                  </a:lnTo>
                  <a:lnTo>
                    <a:pt x="2742" y="1567"/>
                  </a:lnTo>
                  <a:lnTo>
                    <a:pt x="2658" y="1567"/>
                  </a:lnTo>
                  <a:lnTo>
                    <a:pt x="2463" y="1679"/>
                  </a:lnTo>
                  <a:lnTo>
                    <a:pt x="2463" y="1707"/>
                  </a:lnTo>
                  <a:lnTo>
                    <a:pt x="2379" y="1679"/>
                  </a:lnTo>
                  <a:lnTo>
                    <a:pt x="2602" y="1511"/>
                  </a:lnTo>
                  <a:lnTo>
                    <a:pt x="2630" y="1483"/>
                  </a:lnTo>
                  <a:lnTo>
                    <a:pt x="2630" y="1455"/>
                  </a:lnTo>
                  <a:lnTo>
                    <a:pt x="2602" y="1427"/>
                  </a:lnTo>
                  <a:lnTo>
                    <a:pt x="2574" y="1427"/>
                  </a:lnTo>
                  <a:lnTo>
                    <a:pt x="2267" y="1623"/>
                  </a:lnTo>
                  <a:lnTo>
                    <a:pt x="2267" y="1651"/>
                  </a:lnTo>
                  <a:lnTo>
                    <a:pt x="2183" y="1595"/>
                  </a:lnTo>
                  <a:lnTo>
                    <a:pt x="2519" y="1399"/>
                  </a:lnTo>
                  <a:lnTo>
                    <a:pt x="2519" y="1371"/>
                  </a:lnTo>
                  <a:lnTo>
                    <a:pt x="2519" y="1343"/>
                  </a:lnTo>
                  <a:lnTo>
                    <a:pt x="2491" y="1315"/>
                  </a:lnTo>
                  <a:lnTo>
                    <a:pt x="2463" y="1315"/>
                  </a:lnTo>
                  <a:lnTo>
                    <a:pt x="2071" y="1567"/>
                  </a:lnTo>
                  <a:lnTo>
                    <a:pt x="1651" y="1427"/>
                  </a:lnTo>
                  <a:lnTo>
                    <a:pt x="2099" y="1287"/>
                  </a:lnTo>
                  <a:lnTo>
                    <a:pt x="2015" y="1427"/>
                  </a:lnTo>
                  <a:lnTo>
                    <a:pt x="1987" y="1455"/>
                  </a:lnTo>
                  <a:lnTo>
                    <a:pt x="2015" y="1483"/>
                  </a:lnTo>
                  <a:lnTo>
                    <a:pt x="2071" y="1483"/>
                  </a:lnTo>
                  <a:lnTo>
                    <a:pt x="2239" y="1259"/>
                  </a:lnTo>
                  <a:lnTo>
                    <a:pt x="2267" y="1231"/>
                  </a:lnTo>
                  <a:lnTo>
                    <a:pt x="2267" y="1203"/>
                  </a:lnTo>
                  <a:lnTo>
                    <a:pt x="2239" y="1175"/>
                  </a:lnTo>
                  <a:lnTo>
                    <a:pt x="1987" y="1092"/>
                  </a:lnTo>
                  <a:lnTo>
                    <a:pt x="1931" y="1092"/>
                  </a:lnTo>
                  <a:lnTo>
                    <a:pt x="1931" y="1147"/>
                  </a:lnTo>
                  <a:lnTo>
                    <a:pt x="1959" y="1175"/>
                  </a:lnTo>
                  <a:lnTo>
                    <a:pt x="2071" y="1203"/>
                  </a:lnTo>
                  <a:lnTo>
                    <a:pt x="1595" y="1287"/>
                  </a:lnTo>
                  <a:lnTo>
                    <a:pt x="1931" y="980"/>
                  </a:lnTo>
                  <a:lnTo>
                    <a:pt x="1959" y="980"/>
                  </a:lnTo>
                  <a:lnTo>
                    <a:pt x="2407" y="1064"/>
                  </a:lnTo>
                  <a:lnTo>
                    <a:pt x="2435" y="1036"/>
                  </a:lnTo>
                  <a:lnTo>
                    <a:pt x="2463" y="1008"/>
                  </a:lnTo>
                  <a:lnTo>
                    <a:pt x="2435" y="980"/>
                  </a:lnTo>
                  <a:lnTo>
                    <a:pt x="2407" y="952"/>
                  </a:lnTo>
                  <a:lnTo>
                    <a:pt x="2015" y="896"/>
                  </a:lnTo>
                  <a:lnTo>
                    <a:pt x="2099" y="840"/>
                  </a:lnTo>
                  <a:lnTo>
                    <a:pt x="2127" y="840"/>
                  </a:lnTo>
                  <a:lnTo>
                    <a:pt x="2463" y="896"/>
                  </a:lnTo>
                  <a:lnTo>
                    <a:pt x="2491" y="896"/>
                  </a:lnTo>
                  <a:lnTo>
                    <a:pt x="2491" y="868"/>
                  </a:lnTo>
                  <a:lnTo>
                    <a:pt x="2491" y="840"/>
                  </a:lnTo>
                  <a:lnTo>
                    <a:pt x="2463" y="812"/>
                  </a:lnTo>
                  <a:lnTo>
                    <a:pt x="2183" y="756"/>
                  </a:lnTo>
                  <a:lnTo>
                    <a:pt x="2239" y="700"/>
                  </a:lnTo>
                  <a:lnTo>
                    <a:pt x="2267" y="700"/>
                  </a:lnTo>
                  <a:lnTo>
                    <a:pt x="2491" y="728"/>
                  </a:lnTo>
                  <a:lnTo>
                    <a:pt x="2519" y="728"/>
                  </a:lnTo>
                  <a:lnTo>
                    <a:pt x="2547" y="700"/>
                  </a:lnTo>
                  <a:lnTo>
                    <a:pt x="2547" y="672"/>
                  </a:lnTo>
                  <a:lnTo>
                    <a:pt x="2519" y="644"/>
                  </a:lnTo>
                  <a:lnTo>
                    <a:pt x="2323" y="616"/>
                  </a:lnTo>
                  <a:lnTo>
                    <a:pt x="2435" y="504"/>
                  </a:lnTo>
                  <a:lnTo>
                    <a:pt x="2463" y="476"/>
                  </a:lnTo>
                  <a:lnTo>
                    <a:pt x="2463" y="448"/>
                  </a:lnTo>
                  <a:lnTo>
                    <a:pt x="2407" y="420"/>
                  </a:lnTo>
                  <a:lnTo>
                    <a:pt x="2379" y="448"/>
                  </a:lnTo>
                  <a:lnTo>
                    <a:pt x="2267" y="560"/>
                  </a:lnTo>
                  <a:lnTo>
                    <a:pt x="2239" y="364"/>
                  </a:lnTo>
                  <a:lnTo>
                    <a:pt x="2239" y="336"/>
                  </a:lnTo>
                  <a:lnTo>
                    <a:pt x="2183" y="336"/>
                  </a:lnTo>
                  <a:lnTo>
                    <a:pt x="2155" y="364"/>
                  </a:lnTo>
                  <a:lnTo>
                    <a:pt x="2155" y="588"/>
                  </a:lnTo>
                  <a:lnTo>
                    <a:pt x="2183" y="616"/>
                  </a:lnTo>
                  <a:lnTo>
                    <a:pt x="2099" y="700"/>
                  </a:lnTo>
                  <a:lnTo>
                    <a:pt x="2099" y="392"/>
                  </a:lnTo>
                  <a:lnTo>
                    <a:pt x="2071" y="364"/>
                  </a:lnTo>
                  <a:lnTo>
                    <a:pt x="2043" y="336"/>
                  </a:lnTo>
                  <a:lnTo>
                    <a:pt x="2015" y="364"/>
                  </a:lnTo>
                  <a:lnTo>
                    <a:pt x="1987" y="392"/>
                  </a:lnTo>
                  <a:lnTo>
                    <a:pt x="2015" y="728"/>
                  </a:lnTo>
                  <a:lnTo>
                    <a:pt x="2015" y="756"/>
                  </a:lnTo>
                  <a:lnTo>
                    <a:pt x="1959" y="812"/>
                  </a:lnTo>
                  <a:lnTo>
                    <a:pt x="1931" y="420"/>
                  </a:lnTo>
                  <a:lnTo>
                    <a:pt x="1931" y="392"/>
                  </a:lnTo>
                  <a:lnTo>
                    <a:pt x="1847" y="392"/>
                  </a:lnTo>
                  <a:lnTo>
                    <a:pt x="1847" y="420"/>
                  </a:lnTo>
                  <a:lnTo>
                    <a:pt x="1875" y="868"/>
                  </a:lnTo>
                  <a:lnTo>
                    <a:pt x="1875" y="896"/>
                  </a:lnTo>
                  <a:lnTo>
                    <a:pt x="1539" y="1175"/>
                  </a:lnTo>
                  <a:lnTo>
                    <a:pt x="1539" y="1175"/>
                  </a:lnTo>
                  <a:lnTo>
                    <a:pt x="1623" y="728"/>
                  </a:lnTo>
                  <a:lnTo>
                    <a:pt x="1707" y="896"/>
                  </a:lnTo>
                  <a:lnTo>
                    <a:pt x="1791" y="896"/>
                  </a:lnTo>
                  <a:lnTo>
                    <a:pt x="1791" y="840"/>
                  </a:lnTo>
                  <a:lnTo>
                    <a:pt x="1679" y="588"/>
                  </a:lnTo>
                  <a:lnTo>
                    <a:pt x="1651" y="560"/>
                  </a:lnTo>
                  <a:lnTo>
                    <a:pt x="1595" y="560"/>
                  </a:lnTo>
                  <a:lnTo>
                    <a:pt x="1399" y="728"/>
                  </a:lnTo>
                  <a:lnTo>
                    <a:pt x="1372" y="756"/>
                  </a:lnTo>
                  <a:lnTo>
                    <a:pt x="1399" y="784"/>
                  </a:lnTo>
                  <a:lnTo>
                    <a:pt x="1427" y="812"/>
                  </a:lnTo>
                  <a:lnTo>
                    <a:pt x="1455" y="812"/>
                  </a:lnTo>
                  <a:lnTo>
                    <a:pt x="1567" y="700"/>
                  </a:lnTo>
                  <a:lnTo>
                    <a:pt x="1399" y="1147"/>
                  </a:lnTo>
                  <a:lnTo>
                    <a:pt x="1288" y="700"/>
                  </a:lnTo>
                  <a:lnTo>
                    <a:pt x="1316" y="700"/>
                  </a:lnTo>
                  <a:lnTo>
                    <a:pt x="1567" y="336"/>
                  </a:lnTo>
                  <a:lnTo>
                    <a:pt x="1595" y="308"/>
                  </a:lnTo>
                  <a:lnTo>
                    <a:pt x="1567" y="280"/>
                  </a:lnTo>
                  <a:lnTo>
                    <a:pt x="1511" y="280"/>
                  </a:lnTo>
                  <a:lnTo>
                    <a:pt x="1260" y="588"/>
                  </a:lnTo>
                  <a:lnTo>
                    <a:pt x="1232" y="504"/>
                  </a:lnTo>
                  <a:lnTo>
                    <a:pt x="1260" y="504"/>
                  </a:lnTo>
                  <a:lnTo>
                    <a:pt x="1483" y="224"/>
                  </a:lnTo>
                  <a:lnTo>
                    <a:pt x="1483" y="196"/>
                  </a:lnTo>
                  <a:lnTo>
                    <a:pt x="1483" y="168"/>
                  </a:lnTo>
                  <a:lnTo>
                    <a:pt x="1399" y="168"/>
                  </a:lnTo>
                  <a:lnTo>
                    <a:pt x="1232" y="392"/>
                  </a:lnTo>
                  <a:lnTo>
                    <a:pt x="1204" y="308"/>
                  </a:lnTo>
                  <a:lnTo>
                    <a:pt x="1232" y="280"/>
                  </a:lnTo>
                  <a:lnTo>
                    <a:pt x="1372" y="112"/>
                  </a:lnTo>
                  <a:lnTo>
                    <a:pt x="1372" y="84"/>
                  </a:lnTo>
                  <a:lnTo>
                    <a:pt x="1344" y="56"/>
                  </a:lnTo>
                  <a:lnTo>
                    <a:pt x="1316" y="28"/>
                  </a:lnTo>
                  <a:lnTo>
                    <a:pt x="1288" y="56"/>
                  </a:lnTo>
                  <a:lnTo>
                    <a:pt x="1176" y="196"/>
                  </a:lnTo>
                  <a:lnTo>
                    <a:pt x="1148" y="28"/>
                  </a:lnTo>
                  <a:lnTo>
                    <a:pt x="1120"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0"/>
            <p:cNvSpPr/>
            <p:nvPr/>
          </p:nvSpPr>
          <p:spPr>
            <a:xfrm>
              <a:off x="7423076" y="2797227"/>
              <a:ext cx="165644" cy="153362"/>
            </a:xfrm>
            <a:custGeom>
              <a:rect b="b" l="l" r="r" t="t"/>
              <a:pathLst>
                <a:path extrusionOk="0" h="2435" w="2630">
                  <a:moveTo>
                    <a:pt x="1343" y="1148"/>
                  </a:moveTo>
                  <a:lnTo>
                    <a:pt x="1399" y="1176"/>
                  </a:lnTo>
                  <a:lnTo>
                    <a:pt x="1399" y="1260"/>
                  </a:lnTo>
                  <a:lnTo>
                    <a:pt x="1343" y="1288"/>
                  </a:lnTo>
                  <a:lnTo>
                    <a:pt x="1287" y="1316"/>
                  </a:lnTo>
                  <a:lnTo>
                    <a:pt x="1231" y="1260"/>
                  </a:lnTo>
                  <a:lnTo>
                    <a:pt x="1231" y="1204"/>
                  </a:lnTo>
                  <a:lnTo>
                    <a:pt x="1287" y="1148"/>
                  </a:lnTo>
                  <a:close/>
                  <a:moveTo>
                    <a:pt x="951" y="1"/>
                  </a:moveTo>
                  <a:lnTo>
                    <a:pt x="951" y="29"/>
                  </a:lnTo>
                  <a:lnTo>
                    <a:pt x="867" y="197"/>
                  </a:lnTo>
                  <a:lnTo>
                    <a:pt x="811" y="57"/>
                  </a:lnTo>
                  <a:lnTo>
                    <a:pt x="783" y="29"/>
                  </a:lnTo>
                  <a:lnTo>
                    <a:pt x="755" y="29"/>
                  </a:lnTo>
                  <a:lnTo>
                    <a:pt x="727" y="57"/>
                  </a:lnTo>
                  <a:lnTo>
                    <a:pt x="727" y="85"/>
                  </a:lnTo>
                  <a:lnTo>
                    <a:pt x="783" y="225"/>
                  </a:lnTo>
                  <a:lnTo>
                    <a:pt x="615" y="197"/>
                  </a:lnTo>
                  <a:lnTo>
                    <a:pt x="588" y="197"/>
                  </a:lnTo>
                  <a:lnTo>
                    <a:pt x="560" y="225"/>
                  </a:lnTo>
                  <a:lnTo>
                    <a:pt x="588" y="252"/>
                  </a:lnTo>
                  <a:lnTo>
                    <a:pt x="615" y="252"/>
                  </a:lnTo>
                  <a:lnTo>
                    <a:pt x="811" y="308"/>
                  </a:lnTo>
                  <a:lnTo>
                    <a:pt x="839" y="308"/>
                  </a:lnTo>
                  <a:lnTo>
                    <a:pt x="867" y="392"/>
                  </a:lnTo>
                  <a:lnTo>
                    <a:pt x="615" y="336"/>
                  </a:lnTo>
                  <a:lnTo>
                    <a:pt x="588" y="336"/>
                  </a:lnTo>
                  <a:lnTo>
                    <a:pt x="560" y="364"/>
                  </a:lnTo>
                  <a:lnTo>
                    <a:pt x="560" y="392"/>
                  </a:lnTo>
                  <a:lnTo>
                    <a:pt x="588" y="420"/>
                  </a:lnTo>
                  <a:lnTo>
                    <a:pt x="895" y="476"/>
                  </a:lnTo>
                  <a:lnTo>
                    <a:pt x="951" y="560"/>
                  </a:lnTo>
                  <a:lnTo>
                    <a:pt x="588" y="476"/>
                  </a:lnTo>
                  <a:lnTo>
                    <a:pt x="560" y="476"/>
                  </a:lnTo>
                  <a:lnTo>
                    <a:pt x="532" y="504"/>
                  </a:lnTo>
                  <a:lnTo>
                    <a:pt x="560" y="532"/>
                  </a:lnTo>
                  <a:lnTo>
                    <a:pt x="588" y="560"/>
                  </a:lnTo>
                  <a:lnTo>
                    <a:pt x="979" y="644"/>
                  </a:lnTo>
                  <a:lnTo>
                    <a:pt x="1175" y="1036"/>
                  </a:lnTo>
                  <a:lnTo>
                    <a:pt x="783" y="812"/>
                  </a:lnTo>
                  <a:lnTo>
                    <a:pt x="923" y="812"/>
                  </a:lnTo>
                  <a:lnTo>
                    <a:pt x="951" y="784"/>
                  </a:lnTo>
                  <a:lnTo>
                    <a:pt x="951" y="756"/>
                  </a:lnTo>
                  <a:lnTo>
                    <a:pt x="951" y="728"/>
                  </a:lnTo>
                  <a:lnTo>
                    <a:pt x="923" y="728"/>
                  </a:lnTo>
                  <a:lnTo>
                    <a:pt x="643" y="756"/>
                  </a:lnTo>
                  <a:lnTo>
                    <a:pt x="615" y="756"/>
                  </a:lnTo>
                  <a:lnTo>
                    <a:pt x="615" y="812"/>
                  </a:lnTo>
                  <a:lnTo>
                    <a:pt x="699" y="1036"/>
                  </a:lnTo>
                  <a:lnTo>
                    <a:pt x="727" y="1064"/>
                  </a:lnTo>
                  <a:lnTo>
                    <a:pt x="755" y="1064"/>
                  </a:lnTo>
                  <a:lnTo>
                    <a:pt x="783" y="1036"/>
                  </a:lnTo>
                  <a:lnTo>
                    <a:pt x="783" y="1008"/>
                  </a:lnTo>
                  <a:lnTo>
                    <a:pt x="727" y="868"/>
                  </a:lnTo>
                  <a:lnTo>
                    <a:pt x="1091" y="1148"/>
                  </a:lnTo>
                  <a:lnTo>
                    <a:pt x="1091" y="1148"/>
                  </a:lnTo>
                  <a:lnTo>
                    <a:pt x="671" y="1120"/>
                  </a:lnTo>
                  <a:lnTo>
                    <a:pt x="671" y="1092"/>
                  </a:lnTo>
                  <a:lnTo>
                    <a:pt x="420" y="784"/>
                  </a:lnTo>
                  <a:lnTo>
                    <a:pt x="392" y="756"/>
                  </a:lnTo>
                  <a:lnTo>
                    <a:pt x="364" y="756"/>
                  </a:lnTo>
                  <a:lnTo>
                    <a:pt x="364" y="784"/>
                  </a:lnTo>
                  <a:lnTo>
                    <a:pt x="364" y="812"/>
                  </a:lnTo>
                  <a:lnTo>
                    <a:pt x="560" y="1120"/>
                  </a:lnTo>
                  <a:lnTo>
                    <a:pt x="476" y="1120"/>
                  </a:lnTo>
                  <a:lnTo>
                    <a:pt x="476" y="1092"/>
                  </a:lnTo>
                  <a:lnTo>
                    <a:pt x="308" y="840"/>
                  </a:lnTo>
                  <a:lnTo>
                    <a:pt x="280" y="812"/>
                  </a:lnTo>
                  <a:lnTo>
                    <a:pt x="252" y="812"/>
                  </a:lnTo>
                  <a:lnTo>
                    <a:pt x="224" y="840"/>
                  </a:lnTo>
                  <a:lnTo>
                    <a:pt x="224" y="868"/>
                  </a:lnTo>
                  <a:lnTo>
                    <a:pt x="392" y="1092"/>
                  </a:lnTo>
                  <a:lnTo>
                    <a:pt x="308" y="1092"/>
                  </a:lnTo>
                  <a:lnTo>
                    <a:pt x="280" y="1064"/>
                  </a:lnTo>
                  <a:lnTo>
                    <a:pt x="168" y="896"/>
                  </a:lnTo>
                  <a:lnTo>
                    <a:pt x="112" y="896"/>
                  </a:lnTo>
                  <a:lnTo>
                    <a:pt x="84" y="924"/>
                  </a:lnTo>
                  <a:lnTo>
                    <a:pt x="112" y="952"/>
                  </a:lnTo>
                  <a:lnTo>
                    <a:pt x="196" y="1092"/>
                  </a:lnTo>
                  <a:lnTo>
                    <a:pt x="28" y="1092"/>
                  </a:lnTo>
                  <a:lnTo>
                    <a:pt x="0" y="1120"/>
                  </a:lnTo>
                  <a:lnTo>
                    <a:pt x="0" y="1148"/>
                  </a:lnTo>
                  <a:lnTo>
                    <a:pt x="28" y="1176"/>
                  </a:lnTo>
                  <a:lnTo>
                    <a:pt x="196" y="1176"/>
                  </a:lnTo>
                  <a:lnTo>
                    <a:pt x="84" y="1316"/>
                  </a:lnTo>
                  <a:lnTo>
                    <a:pt x="56" y="1344"/>
                  </a:lnTo>
                  <a:lnTo>
                    <a:pt x="84" y="1372"/>
                  </a:lnTo>
                  <a:lnTo>
                    <a:pt x="140" y="1372"/>
                  </a:lnTo>
                  <a:lnTo>
                    <a:pt x="280" y="1204"/>
                  </a:lnTo>
                  <a:lnTo>
                    <a:pt x="392" y="1204"/>
                  </a:lnTo>
                  <a:lnTo>
                    <a:pt x="196" y="1400"/>
                  </a:lnTo>
                  <a:lnTo>
                    <a:pt x="196" y="1427"/>
                  </a:lnTo>
                  <a:lnTo>
                    <a:pt x="196" y="1455"/>
                  </a:lnTo>
                  <a:lnTo>
                    <a:pt x="252" y="1455"/>
                  </a:lnTo>
                  <a:lnTo>
                    <a:pt x="476" y="1232"/>
                  </a:lnTo>
                  <a:lnTo>
                    <a:pt x="476" y="1204"/>
                  </a:lnTo>
                  <a:lnTo>
                    <a:pt x="560" y="1204"/>
                  </a:lnTo>
                  <a:lnTo>
                    <a:pt x="308" y="1483"/>
                  </a:lnTo>
                  <a:lnTo>
                    <a:pt x="308" y="1511"/>
                  </a:lnTo>
                  <a:lnTo>
                    <a:pt x="308" y="1539"/>
                  </a:lnTo>
                  <a:lnTo>
                    <a:pt x="364" y="1539"/>
                  </a:lnTo>
                  <a:lnTo>
                    <a:pt x="643" y="1232"/>
                  </a:lnTo>
                  <a:lnTo>
                    <a:pt x="671" y="1232"/>
                  </a:lnTo>
                  <a:lnTo>
                    <a:pt x="1063" y="1260"/>
                  </a:lnTo>
                  <a:lnTo>
                    <a:pt x="699" y="1483"/>
                  </a:lnTo>
                  <a:lnTo>
                    <a:pt x="755" y="1344"/>
                  </a:lnTo>
                  <a:lnTo>
                    <a:pt x="755" y="1316"/>
                  </a:lnTo>
                  <a:lnTo>
                    <a:pt x="727" y="1288"/>
                  </a:lnTo>
                  <a:lnTo>
                    <a:pt x="699" y="1288"/>
                  </a:lnTo>
                  <a:lnTo>
                    <a:pt x="671" y="1316"/>
                  </a:lnTo>
                  <a:lnTo>
                    <a:pt x="588" y="1567"/>
                  </a:lnTo>
                  <a:lnTo>
                    <a:pt x="560" y="1567"/>
                  </a:lnTo>
                  <a:lnTo>
                    <a:pt x="588" y="1595"/>
                  </a:lnTo>
                  <a:lnTo>
                    <a:pt x="615" y="1623"/>
                  </a:lnTo>
                  <a:lnTo>
                    <a:pt x="839" y="1651"/>
                  </a:lnTo>
                  <a:lnTo>
                    <a:pt x="895" y="1623"/>
                  </a:lnTo>
                  <a:lnTo>
                    <a:pt x="895" y="1567"/>
                  </a:lnTo>
                  <a:lnTo>
                    <a:pt x="867" y="1567"/>
                  </a:lnTo>
                  <a:lnTo>
                    <a:pt x="727" y="1539"/>
                  </a:lnTo>
                  <a:lnTo>
                    <a:pt x="1147" y="1372"/>
                  </a:lnTo>
                  <a:lnTo>
                    <a:pt x="1147" y="1372"/>
                  </a:lnTo>
                  <a:lnTo>
                    <a:pt x="895" y="1735"/>
                  </a:lnTo>
                  <a:lnTo>
                    <a:pt x="476" y="1763"/>
                  </a:lnTo>
                  <a:lnTo>
                    <a:pt x="448" y="1791"/>
                  </a:lnTo>
                  <a:lnTo>
                    <a:pt x="448" y="1819"/>
                  </a:lnTo>
                  <a:lnTo>
                    <a:pt x="476" y="1847"/>
                  </a:lnTo>
                  <a:lnTo>
                    <a:pt x="504" y="1847"/>
                  </a:lnTo>
                  <a:lnTo>
                    <a:pt x="839" y="1819"/>
                  </a:lnTo>
                  <a:lnTo>
                    <a:pt x="839" y="1819"/>
                  </a:lnTo>
                  <a:lnTo>
                    <a:pt x="811" y="1875"/>
                  </a:lnTo>
                  <a:lnTo>
                    <a:pt x="783" y="1875"/>
                  </a:lnTo>
                  <a:lnTo>
                    <a:pt x="476" y="1903"/>
                  </a:lnTo>
                  <a:lnTo>
                    <a:pt x="448" y="1931"/>
                  </a:lnTo>
                  <a:lnTo>
                    <a:pt x="448" y="1959"/>
                  </a:lnTo>
                  <a:lnTo>
                    <a:pt x="448" y="1987"/>
                  </a:lnTo>
                  <a:lnTo>
                    <a:pt x="476" y="1987"/>
                  </a:lnTo>
                  <a:lnTo>
                    <a:pt x="755" y="1959"/>
                  </a:lnTo>
                  <a:lnTo>
                    <a:pt x="699" y="2043"/>
                  </a:lnTo>
                  <a:lnTo>
                    <a:pt x="671" y="2043"/>
                  </a:lnTo>
                  <a:lnTo>
                    <a:pt x="476" y="2071"/>
                  </a:lnTo>
                  <a:lnTo>
                    <a:pt x="448" y="2071"/>
                  </a:lnTo>
                  <a:lnTo>
                    <a:pt x="420" y="2099"/>
                  </a:lnTo>
                  <a:lnTo>
                    <a:pt x="448" y="2127"/>
                  </a:lnTo>
                  <a:lnTo>
                    <a:pt x="476" y="2155"/>
                  </a:lnTo>
                  <a:lnTo>
                    <a:pt x="643" y="2127"/>
                  </a:lnTo>
                  <a:lnTo>
                    <a:pt x="560" y="2267"/>
                  </a:lnTo>
                  <a:lnTo>
                    <a:pt x="560" y="2295"/>
                  </a:lnTo>
                  <a:lnTo>
                    <a:pt x="588" y="2323"/>
                  </a:lnTo>
                  <a:lnTo>
                    <a:pt x="615" y="2323"/>
                  </a:lnTo>
                  <a:lnTo>
                    <a:pt x="643" y="2295"/>
                  </a:lnTo>
                  <a:lnTo>
                    <a:pt x="727" y="2183"/>
                  </a:lnTo>
                  <a:lnTo>
                    <a:pt x="755" y="2351"/>
                  </a:lnTo>
                  <a:lnTo>
                    <a:pt x="783" y="2351"/>
                  </a:lnTo>
                  <a:lnTo>
                    <a:pt x="811" y="2379"/>
                  </a:lnTo>
                  <a:lnTo>
                    <a:pt x="839" y="2351"/>
                  </a:lnTo>
                  <a:lnTo>
                    <a:pt x="839" y="2323"/>
                  </a:lnTo>
                  <a:lnTo>
                    <a:pt x="783" y="2127"/>
                  </a:lnTo>
                  <a:lnTo>
                    <a:pt x="783" y="2099"/>
                  </a:lnTo>
                  <a:lnTo>
                    <a:pt x="839" y="2015"/>
                  </a:lnTo>
                  <a:lnTo>
                    <a:pt x="923" y="2267"/>
                  </a:lnTo>
                  <a:lnTo>
                    <a:pt x="923" y="2295"/>
                  </a:lnTo>
                  <a:lnTo>
                    <a:pt x="979" y="2295"/>
                  </a:lnTo>
                  <a:lnTo>
                    <a:pt x="979" y="2267"/>
                  </a:lnTo>
                  <a:lnTo>
                    <a:pt x="895" y="1959"/>
                  </a:lnTo>
                  <a:lnTo>
                    <a:pt x="895" y="1931"/>
                  </a:lnTo>
                  <a:lnTo>
                    <a:pt x="923" y="1875"/>
                  </a:lnTo>
                  <a:lnTo>
                    <a:pt x="1035" y="2211"/>
                  </a:lnTo>
                  <a:lnTo>
                    <a:pt x="1063" y="2239"/>
                  </a:lnTo>
                  <a:lnTo>
                    <a:pt x="1091" y="2239"/>
                  </a:lnTo>
                  <a:lnTo>
                    <a:pt x="1119" y="2211"/>
                  </a:lnTo>
                  <a:lnTo>
                    <a:pt x="1119" y="2183"/>
                  </a:lnTo>
                  <a:lnTo>
                    <a:pt x="1007" y="1791"/>
                  </a:lnTo>
                  <a:lnTo>
                    <a:pt x="1231" y="1455"/>
                  </a:lnTo>
                  <a:lnTo>
                    <a:pt x="1231" y="1875"/>
                  </a:lnTo>
                  <a:lnTo>
                    <a:pt x="1147" y="1763"/>
                  </a:lnTo>
                  <a:lnTo>
                    <a:pt x="1119" y="1735"/>
                  </a:lnTo>
                  <a:lnTo>
                    <a:pt x="1091" y="1735"/>
                  </a:lnTo>
                  <a:lnTo>
                    <a:pt x="1063" y="1763"/>
                  </a:lnTo>
                  <a:lnTo>
                    <a:pt x="1091" y="1819"/>
                  </a:lnTo>
                  <a:lnTo>
                    <a:pt x="1231" y="2015"/>
                  </a:lnTo>
                  <a:lnTo>
                    <a:pt x="1259" y="2043"/>
                  </a:lnTo>
                  <a:lnTo>
                    <a:pt x="1315" y="2015"/>
                  </a:lnTo>
                  <a:lnTo>
                    <a:pt x="1455" y="1819"/>
                  </a:lnTo>
                  <a:lnTo>
                    <a:pt x="1455" y="1791"/>
                  </a:lnTo>
                  <a:lnTo>
                    <a:pt x="1455" y="1763"/>
                  </a:lnTo>
                  <a:lnTo>
                    <a:pt x="1427" y="1763"/>
                  </a:lnTo>
                  <a:lnTo>
                    <a:pt x="1399" y="1791"/>
                  </a:lnTo>
                  <a:lnTo>
                    <a:pt x="1315" y="1875"/>
                  </a:lnTo>
                  <a:lnTo>
                    <a:pt x="1371" y="1455"/>
                  </a:lnTo>
                  <a:lnTo>
                    <a:pt x="1539" y="1819"/>
                  </a:lnTo>
                  <a:lnTo>
                    <a:pt x="1539" y="1847"/>
                  </a:lnTo>
                  <a:lnTo>
                    <a:pt x="1371" y="2211"/>
                  </a:lnTo>
                  <a:lnTo>
                    <a:pt x="1371" y="2239"/>
                  </a:lnTo>
                  <a:lnTo>
                    <a:pt x="1399" y="2267"/>
                  </a:lnTo>
                  <a:lnTo>
                    <a:pt x="1427" y="2267"/>
                  </a:lnTo>
                  <a:lnTo>
                    <a:pt x="1455" y="2239"/>
                  </a:lnTo>
                  <a:lnTo>
                    <a:pt x="1595" y="1931"/>
                  </a:lnTo>
                  <a:lnTo>
                    <a:pt x="1651" y="1987"/>
                  </a:lnTo>
                  <a:lnTo>
                    <a:pt x="1623" y="2015"/>
                  </a:lnTo>
                  <a:lnTo>
                    <a:pt x="1483" y="2295"/>
                  </a:lnTo>
                  <a:lnTo>
                    <a:pt x="1483" y="2323"/>
                  </a:lnTo>
                  <a:lnTo>
                    <a:pt x="1511" y="2351"/>
                  </a:lnTo>
                  <a:lnTo>
                    <a:pt x="1539" y="2351"/>
                  </a:lnTo>
                  <a:lnTo>
                    <a:pt x="1567" y="2323"/>
                  </a:lnTo>
                  <a:lnTo>
                    <a:pt x="1679" y="2071"/>
                  </a:lnTo>
                  <a:lnTo>
                    <a:pt x="1735" y="2155"/>
                  </a:lnTo>
                  <a:lnTo>
                    <a:pt x="1707" y="2183"/>
                  </a:lnTo>
                  <a:lnTo>
                    <a:pt x="1623" y="2379"/>
                  </a:lnTo>
                  <a:lnTo>
                    <a:pt x="1623" y="2407"/>
                  </a:lnTo>
                  <a:lnTo>
                    <a:pt x="1651" y="2435"/>
                  </a:lnTo>
                  <a:lnTo>
                    <a:pt x="1679" y="2435"/>
                  </a:lnTo>
                  <a:lnTo>
                    <a:pt x="1707" y="2407"/>
                  </a:lnTo>
                  <a:lnTo>
                    <a:pt x="1763" y="2239"/>
                  </a:lnTo>
                  <a:lnTo>
                    <a:pt x="1846" y="2379"/>
                  </a:lnTo>
                  <a:lnTo>
                    <a:pt x="1846" y="2407"/>
                  </a:lnTo>
                  <a:lnTo>
                    <a:pt x="1902" y="2407"/>
                  </a:lnTo>
                  <a:lnTo>
                    <a:pt x="1902" y="2379"/>
                  </a:lnTo>
                  <a:lnTo>
                    <a:pt x="1902" y="2351"/>
                  </a:lnTo>
                  <a:lnTo>
                    <a:pt x="1846" y="2211"/>
                  </a:lnTo>
                  <a:lnTo>
                    <a:pt x="2014" y="2267"/>
                  </a:lnTo>
                  <a:lnTo>
                    <a:pt x="2042" y="2239"/>
                  </a:lnTo>
                  <a:lnTo>
                    <a:pt x="2070" y="2239"/>
                  </a:lnTo>
                  <a:lnTo>
                    <a:pt x="2070" y="2183"/>
                  </a:lnTo>
                  <a:lnTo>
                    <a:pt x="2042" y="2183"/>
                  </a:lnTo>
                  <a:lnTo>
                    <a:pt x="1818" y="2127"/>
                  </a:lnTo>
                  <a:lnTo>
                    <a:pt x="1763" y="2043"/>
                  </a:lnTo>
                  <a:lnTo>
                    <a:pt x="2042" y="2099"/>
                  </a:lnTo>
                  <a:lnTo>
                    <a:pt x="2070" y="2099"/>
                  </a:lnTo>
                  <a:lnTo>
                    <a:pt x="2070" y="2071"/>
                  </a:lnTo>
                  <a:lnTo>
                    <a:pt x="2070" y="2043"/>
                  </a:lnTo>
                  <a:lnTo>
                    <a:pt x="2042" y="2015"/>
                  </a:lnTo>
                  <a:lnTo>
                    <a:pt x="1735" y="1959"/>
                  </a:lnTo>
                  <a:lnTo>
                    <a:pt x="1679" y="1875"/>
                  </a:lnTo>
                  <a:lnTo>
                    <a:pt x="2042" y="1959"/>
                  </a:lnTo>
                  <a:lnTo>
                    <a:pt x="2070" y="1959"/>
                  </a:lnTo>
                  <a:lnTo>
                    <a:pt x="2098" y="1931"/>
                  </a:lnTo>
                  <a:lnTo>
                    <a:pt x="2098" y="1903"/>
                  </a:lnTo>
                  <a:lnTo>
                    <a:pt x="2070" y="1875"/>
                  </a:lnTo>
                  <a:lnTo>
                    <a:pt x="1679" y="1791"/>
                  </a:lnTo>
                  <a:lnTo>
                    <a:pt x="1651" y="1791"/>
                  </a:lnTo>
                  <a:lnTo>
                    <a:pt x="1483" y="1400"/>
                  </a:lnTo>
                  <a:lnTo>
                    <a:pt x="1846" y="1623"/>
                  </a:lnTo>
                  <a:lnTo>
                    <a:pt x="1707" y="1623"/>
                  </a:lnTo>
                  <a:lnTo>
                    <a:pt x="1679" y="1651"/>
                  </a:lnTo>
                  <a:lnTo>
                    <a:pt x="1651" y="1679"/>
                  </a:lnTo>
                  <a:lnTo>
                    <a:pt x="1679" y="1707"/>
                  </a:lnTo>
                  <a:lnTo>
                    <a:pt x="1707" y="1707"/>
                  </a:lnTo>
                  <a:lnTo>
                    <a:pt x="1986" y="1679"/>
                  </a:lnTo>
                  <a:lnTo>
                    <a:pt x="2014" y="1651"/>
                  </a:lnTo>
                  <a:lnTo>
                    <a:pt x="2014" y="1623"/>
                  </a:lnTo>
                  <a:lnTo>
                    <a:pt x="1902" y="1400"/>
                  </a:lnTo>
                  <a:lnTo>
                    <a:pt x="1902" y="1372"/>
                  </a:lnTo>
                  <a:lnTo>
                    <a:pt x="1846" y="1372"/>
                  </a:lnTo>
                  <a:lnTo>
                    <a:pt x="1846" y="1400"/>
                  </a:lnTo>
                  <a:lnTo>
                    <a:pt x="1846" y="1427"/>
                  </a:lnTo>
                  <a:lnTo>
                    <a:pt x="1874" y="1539"/>
                  </a:lnTo>
                  <a:lnTo>
                    <a:pt x="1539" y="1288"/>
                  </a:lnTo>
                  <a:lnTo>
                    <a:pt x="1958" y="1316"/>
                  </a:lnTo>
                  <a:lnTo>
                    <a:pt x="1958" y="1344"/>
                  </a:lnTo>
                  <a:lnTo>
                    <a:pt x="2210" y="1679"/>
                  </a:lnTo>
                  <a:lnTo>
                    <a:pt x="2266" y="1679"/>
                  </a:lnTo>
                  <a:lnTo>
                    <a:pt x="2266" y="1651"/>
                  </a:lnTo>
                  <a:lnTo>
                    <a:pt x="2266" y="1623"/>
                  </a:lnTo>
                  <a:lnTo>
                    <a:pt x="2070" y="1316"/>
                  </a:lnTo>
                  <a:lnTo>
                    <a:pt x="2070" y="1316"/>
                  </a:lnTo>
                  <a:lnTo>
                    <a:pt x="2154" y="1344"/>
                  </a:lnTo>
                  <a:lnTo>
                    <a:pt x="2322" y="1595"/>
                  </a:lnTo>
                  <a:lnTo>
                    <a:pt x="2350" y="1623"/>
                  </a:lnTo>
                  <a:lnTo>
                    <a:pt x="2378" y="1623"/>
                  </a:lnTo>
                  <a:lnTo>
                    <a:pt x="2406" y="1595"/>
                  </a:lnTo>
                  <a:lnTo>
                    <a:pt x="2406" y="1567"/>
                  </a:lnTo>
                  <a:lnTo>
                    <a:pt x="2238" y="1344"/>
                  </a:lnTo>
                  <a:lnTo>
                    <a:pt x="2350" y="1344"/>
                  </a:lnTo>
                  <a:lnTo>
                    <a:pt x="2350" y="1372"/>
                  </a:lnTo>
                  <a:lnTo>
                    <a:pt x="2462" y="1539"/>
                  </a:lnTo>
                  <a:lnTo>
                    <a:pt x="2518" y="1539"/>
                  </a:lnTo>
                  <a:lnTo>
                    <a:pt x="2546" y="1511"/>
                  </a:lnTo>
                  <a:lnTo>
                    <a:pt x="2546" y="1483"/>
                  </a:lnTo>
                  <a:lnTo>
                    <a:pt x="2434" y="1344"/>
                  </a:lnTo>
                  <a:lnTo>
                    <a:pt x="2630" y="1344"/>
                  </a:lnTo>
                  <a:lnTo>
                    <a:pt x="2630" y="1316"/>
                  </a:lnTo>
                  <a:lnTo>
                    <a:pt x="2630" y="1288"/>
                  </a:lnTo>
                  <a:lnTo>
                    <a:pt x="2602" y="1260"/>
                  </a:lnTo>
                  <a:lnTo>
                    <a:pt x="2434" y="1260"/>
                  </a:lnTo>
                  <a:lnTo>
                    <a:pt x="2574" y="1148"/>
                  </a:lnTo>
                  <a:lnTo>
                    <a:pt x="2574" y="1120"/>
                  </a:lnTo>
                  <a:lnTo>
                    <a:pt x="2574" y="1064"/>
                  </a:lnTo>
                  <a:lnTo>
                    <a:pt x="2518" y="1064"/>
                  </a:lnTo>
                  <a:lnTo>
                    <a:pt x="2490" y="1092"/>
                  </a:lnTo>
                  <a:lnTo>
                    <a:pt x="2350" y="1232"/>
                  </a:lnTo>
                  <a:lnTo>
                    <a:pt x="2350" y="1260"/>
                  </a:lnTo>
                  <a:lnTo>
                    <a:pt x="2266" y="1232"/>
                  </a:lnTo>
                  <a:lnTo>
                    <a:pt x="2434" y="1036"/>
                  </a:lnTo>
                  <a:lnTo>
                    <a:pt x="2462" y="1008"/>
                  </a:lnTo>
                  <a:lnTo>
                    <a:pt x="2434" y="980"/>
                  </a:lnTo>
                  <a:lnTo>
                    <a:pt x="2378" y="980"/>
                  </a:lnTo>
                  <a:lnTo>
                    <a:pt x="2154" y="1204"/>
                  </a:lnTo>
                  <a:lnTo>
                    <a:pt x="2154" y="1232"/>
                  </a:lnTo>
                  <a:lnTo>
                    <a:pt x="2070" y="1232"/>
                  </a:lnTo>
                  <a:lnTo>
                    <a:pt x="2322" y="952"/>
                  </a:lnTo>
                  <a:lnTo>
                    <a:pt x="2322" y="924"/>
                  </a:lnTo>
                  <a:lnTo>
                    <a:pt x="2322" y="896"/>
                  </a:lnTo>
                  <a:lnTo>
                    <a:pt x="2266" y="896"/>
                  </a:lnTo>
                  <a:lnTo>
                    <a:pt x="1986" y="1204"/>
                  </a:lnTo>
                  <a:lnTo>
                    <a:pt x="1958" y="1204"/>
                  </a:lnTo>
                  <a:lnTo>
                    <a:pt x="1539" y="1176"/>
                  </a:lnTo>
                  <a:lnTo>
                    <a:pt x="1930" y="952"/>
                  </a:lnTo>
                  <a:lnTo>
                    <a:pt x="1874" y="1092"/>
                  </a:lnTo>
                  <a:lnTo>
                    <a:pt x="1874" y="1120"/>
                  </a:lnTo>
                  <a:lnTo>
                    <a:pt x="1874" y="1148"/>
                  </a:lnTo>
                  <a:lnTo>
                    <a:pt x="1902" y="1148"/>
                  </a:lnTo>
                  <a:lnTo>
                    <a:pt x="1930" y="1120"/>
                  </a:lnTo>
                  <a:lnTo>
                    <a:pt x="2042" y="868"/>
                  </a:lnTo>
                  <a:lnTo>
                    <a:pt x="2042" y="840"/>
                  </a:lnTo>
                  <a:lnTo>
                    <a:pt x="2014" y="812"/>
                  </a:lnTo>
                  <a:lnTo>
                    <a:pt x="1763" y="784"/>
                  </a:lnTo>
                  <a:lnTo>
                    <a:pt x="1735" y="784"/>
                  </a:lnTo>
                  <a:lnTo>
                    <a:pt x="1735" y="812"/>
                  </a:lnTo>
                  <a:lnTo>
                    <a:pt x="1735" y="840"/>
                  </a:lnTo>
                  <a:lnTo>
                    <a:pt x="1763" y="868"/>
                  </a:lnTo>
                  <a:lnTo>
                    <a:pt x="1902" y="896"/>
                  </a:lnTo>
                  <a:lnTo>
                    <a:pt x="1511" y="1036"/>
                  </a:lnTo>
                  <a:lnTo>
                    <a:pt x="1735" y="700"/>
                  </a:lnTo>
                  <a:lnTo>
                    <a:pt x="1735" y="728"/>
                  </a:lnTo>
                  <a:lnTo>
                    <a:pt x="2154" y="672"/>
                  </a:lnTo>
                  <a:lnTo>
                    <a:pt x="2182" y="672"/>
                  </a:lnTo>
                  <a:lnTo>
                    <a:pt x="2182" y="644"/>
                  </a:lnTo>
                  <a:lnTo>
                    <a:pt x="2182" y="616"/>
                  </a:lnTo>
                  <a:lnTo>
                    <a:pt x="2154" y="588"/>
                  </a:lnTo>
                  <a:lnTo>
                    <a:pt x="1791" y="616"/>
                  </a:lnTo>
                  <a:lnTo>
                    <a:pt x="1818" y="560"/>
                  </a:lnTo>
                  <a:lnTo>
                    <a:pt x="1846" y="560"/>
                  </a:lnTo>
                  <a:lnTo>
                    <a:pt x="2154" y="532"/>
                  </a:lnTo>
                  <a:lnTo>
                    <a:pt x="2182" y="532"/>
                  </a:lnTo>
                  <a:lnTo>
                    <a:pt x="2210" y="476"/>
                  </a:lnTo>
                  <a:lnTo>
                    <a:pt x="2182" y="448"/>
                  </a:lnTo>
                  <a:lnTo>
                    <a:pt x="2154" y="448"/>
                  </a:lnTo>
                  <a:lnTo>
                    <a:pt x="1874" y="476"/>
                  </a:lnTo>
                  <a:lnTo>
                    <a:pt x="1874" y="476"/>
                  </a:lnTo>
                  <a:lnTo>
                    <a:pt x="1930" y="392"/>
                  </a:lnTo>
                  <a:lnTo>
                    <a:pt x="2154" y="392"/>
                  </a:lnTo>
                  <a:lnTo>
                    <a:pt x="2182" y="364"/>
                  </a:lnTo>
                  <a:lnTo>
                    <a:pt x="2210" y="336"/>
                  </a:lnTo>
                  <a:lnTo>
                    <a:pt x="2182" y="308"/>
                  </a:lnTo>
                  <a:lnTo>
                    <a:pt x="1986" y="308"/>
                  </a:lnTo>
                  <a:lnTo>
                    <a:pt x="2070" y="197"/>
                  </a:lnTo>
                  <a:lnTo>
                    <a:pt x="2070" y="141"/>
                  </a:lnTo>
                  <a:lnTo>
                    <a:pt x="2042" y="113"/>
                  </a:lnTo>
                  <a:lnTo>
                    <a:pt x="2014" y="141"/>
                  </a:lnTo>
                  <a:lnTo>
                    <a:pt x="1902" y="252"/>
                  </a:lnTo>
                  <a:lnTo>
                    <a:pt x="1874" y="113"/>
                  </a:lnTo>
                  <a:lnTo>
                    <a:pt x="1846" y="85"/>
                  </a:lnTo>
                  <a:lnTo>
                    <a:pt x="1791" y="85"/>
                  </a:lnTo>
                  <a:lnTo>
                    <a:pt x="1791" y="113"/>
                  </a:lnTo>
                  <a:lnTo>
                    <a:pt x="1846" y="336"/>
                  </a:lnTo>
                  <a:lnTo>
                    <a:pt x="1791" y="420"/>
                  </a:lnTo>
                  <a:lnTo>
                    <a:pt x="1735" y="169"/>
                  </a:lnTo>
                  <a:lnTo>
                    <a:pt x="1707" y="141"/>
                  </a:lnTo>
                  <a:lnTo>
                    <a:pt x="1651" y="141"/>
                  </a:lnTo>
                  <a:lnTo>
                    <a:pt x="1651" y="197"/>
                  </a:lnTo>
                  <a:lnTo>
                    <a:pt x="1735" y="476"/>
                  </a:lnTo>
                  <a:lnTo>
                    <a:pt x="1735" y="504"/>
                  </a:lnTo>
                  <a:lnTo>
                    <a:pt x="1707" y="560"/>
                  </a:lnTo>
                  <a:lnTo>
                    <a:pt x="1595" y="225"/>
                  </a:lnTo>
                  <a:lnTo>
                    <a:pt x="1567" y="197"/>
                  </a:lnTo>
                  <a:lnTo>
                    <a:pt x="1539" y="197"/>
                  </a:lnTo>
                  <a:lnTo>
                    <a:pt x="1511" y="225"/>
                  </a:lnTo>
                  <a:lnTo>
                    <a:pt x="1511" y="252"/>
                  </a:lnTo>
                  <a:lnTo>
                    <a:pt x="1623" y="644"/>
                  </a:lnTo>
                  <a:lnTo>
                    <a:pt x="1651" y="644"/>
                  </a:lnTo>
                  <a:lnTo>
                    <a:pt x="1399" y="1008"/>
                  </a:lnTo>
                  <a:lnTo>
                    <a:pt x="1371" y="560"/>
                  </a:lnTo>
                  <a:lnTo>
                    <a:pt x="1483" y="672"/>
                  </a:lnTo>
                  <a:lnTo>
                    <a:pt x="1511" y="700"/>
                  </a:lnTo>
                  <a:lnTo>
                    <a:pt x="1539" y="672"/>
                  </a:lnTo>
                  <a:lnTo>
                    <a:pt x="1539" y="644"/>
                  </a:lnTo>
                  <a:lnTo>
                    <a:pt x="1539" y="616"/>
                  </a:lnTo>
                  <a:lnTo>
                    <a:pt x="1399" y="420"/>
                  </a:lnTo>
                  <a:lnTo>
                    <a:pt x="1343" y="392"/>
                  </a:lnTo>
                  <a:lnTo>
                    <a:pt x="1315" y="420"/>
                  </a:lnTo>
                  <a:lnTo>
                    <a:pt x="1175" y="588"/>
                  </a:lnTo>
                  <a:lnTo>
                    <a:pt x="1147" y="644"/>
                  </a:lnTo>
                  <a:lnTo>
                    <a:pt x="1175" y="672"/>
                  </a:lnTo>
                  <a:lnTo>
                    <a:pt x="1203" y="672"/>
                  </a:lnTo>
                  <a:lnTo>
                    <a:pt x="1231" y="644"/>
                  </a:lnTo>
                  <a:lnTo>
                    <a:pt x="1315" y="560"/>
                  </a:lnTo>
                  <a:lnTo>
                    <a:pt x="1259" y="980"/>
                  </a:lnTo>
                  <a:lnTo>
                    <a:pt x="1091" y="616"/>
                  </a:lnTo>
                  <a:lnTo>
                    <a:pt x="1091" y="588"/>
                  </a:lnTo>
                  <a:lnTo>
                    <a:pt x="1259" y="225"/>
                  </a:lnTo>
                  <a:lnTo>
                    <a:pt x="1259" y="197"/>
                  </a:lnTo>
                  <a:lnTo>
                    <a:pt x="1231" y="169"/>
                  </a:lnTo>
                  <a:lnTo>
                    <a:pt x="1203" y="169"/>
                  </a:lnTo>
                  <a:lnTo>
                    <a:pt x="1175" y="197"/>
                  </a:lnTo>
                  <a:lnTo>
                    <a:pt x="1035" y="532"/>
                  </a:lnTo>
                  <a:lnTo>
                    <a:pt x="1007" y="448"/>
                  </a:lnTo>
                  <a:lnTo>
                    <a:pt x="1007" y="420"/>
                  </a:lnTo>
                  <a:lnTo>
                    <a:pt x="1147" y="141"/>
                  </a:lnTo>
                  <a:lnTo>
                    <a:pt x="1147" y="113"/>
                  </a:lnTo>
                  <a:lnTo>
                    <a:pt x="1119" y="85"/>
                  </a:lnTo>
                  <a:lnTo>
                    <a:pt x="1091" y="85"/>
                  </a:lnTo>
                  <a:lnTo>
                    <a:pt x="1063" y="113"/>
                  </a:lnTo>
                  <a:lnTo>
                    <a:pt x="951" y="364"/>
                  </a:lnTo>
                  <a:lnTo>
                    <a:pt x="923" y="280"/>
                  </a:lnTo>
                  <a:lnTo>
                    <a:pt x="923" y="252"/>
                  </a:lnTo>
                  <a:lnTo>
                    <a:pt x="1007" y="57"/>
                  </a:lnTo>
                  <a:lnTo>
                    <a:pt x="1007" y="29"/>
                  </a:lnTo>
                  <a:lnTo>
                    <a:pt x="979"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0"/>
            <p:cNvSpPr/>
            <p:nvPr/>
          </p:nvSpPr>
          <p:spPr>
            <a:xfrm>
              <a:off x="6119149" y="2584032"/>
              <a:ext cx="248529" cy="243238"/>
            </a:xfrm>
            <a:custGeom>
              <a:rect b="b" l="l" r="r" t="t"/>
              <a:pathLst>
                <a:path extrusionOk="0" h="3862" w="3946">
                  <a:moveTo>
                    <a:pt x="1987" y="1791"/>
                  </a:moveTo>
                  <a:lnTo>
                    <a:pt x="2043" y="1819"/>
                  </a:lnTo>
                  <a:lnTo>
                    <a:pt x="2071" y="1847"/>
                  </a:lnTo>
                  <a:lnTo>
                    <a:pt x="2099" y="1903"/>
                  </a:lnTo>
                  <a:lnTo>
                    <a:pt x="2099" y="1959"/>
                  </a:lnTo>
                  <a:lnTo>
                    <a:pt x="2071" y="1987"/>
                  </a:lnTo>
                  <a:lnTo>
                    <a:pt x="2043" y="2043"/>
                  </a:lnTo>
                  <a:lnTo>
                    <a:pt x="1987" y="2071"/>
                  </a:lnTo>
                  <a:lnTo>
                    <a:pt x="1931" y="2071"/>
                  </a:lnTo>
                  <a:lnTo>
                    <a:pt x="1903" y="2043"/>
                  </a:lnTo>
                  <a:lnTo>
                    <a:pt x="1847" y="2015"/>
                  </a:lnTo>
                  <a:lnTo>
                    <a:pt x="1847" y="1959"/>
                  </a:lnTo>
                  <a:lnTo>
                    <a:pt x="1847" y="1903"/>
                  </a:lnTo>
                  <a:lnTo>
                    <a:pt x="1847" y="1847"/>
                  </a:lnTo>
                  <a:lnTo>
                    <a:pt x="1903" y="1819"/>
                  </a:lnTo>
                  <a:lnTo>
                    <a:pt x="1931" y="1791"/>
                  </a:lnTo>
                  <a:close/>
                  <a:moveTo>
                    <a:pt x="2546" y="1"/>
                  </a:moveTo>
                  <a:lnTo>
                    <a:pt x="2518" y="57"/>
                  </a:lnTo>
                  <a:lnTo>
                    <a:pt x="2434" y="280"/>
                  </a:lnTo>
                  <a:lnTo>
                    <a:pt x="2295" y="57"/>
                  </a:lnTo>
                  <a:lnTo>
                    <a:pt x="2267" y="29"/>
                  </a:lnTo>
                  <a:lnTo>
                    <a:pt x="2211" y="29"/>
                  </a:lnTo>
                  <a:lnTo>
                    <a:pt x="2183" y="57"/>
                  </a:lnTo>
                  <a:lnTo>
                    <a:pt x="2183" y="112"/>
                  </a:lnTo>
                  <a:lnTo>
                    <a:pt x="2351" y="392"/>
                  </a:lnTo>
                  <a:lnTo>
                    <a:pt x="2379" y="420"/>
                  </a:lnTo>
                  <a:lnTo>
                    <a:pt x="2351" y="532"/>
                  </a:lnTo>
                  <a:lnTo>
                    <a:pt x="2099" y="196"/>
                  </a:lnTo>
                  <a:lnTo>
                    <a:pt x="2071" y="168"/>
                  </a:lnTo>
                  <a:lnTo>
                    <a:pt x="2015" y="168"/>
                  </a:lnTo>
                  <a:lnTo>
                    <a:pt x="1987" y="224"/>
                  </a:lnTo>
                  <a:lnTo>
                    <a:pt x="2015" y="280"/>
                  </a:lnTo>
                  <a:lnTo>
                    <a:pt x="2267" y="672"/>
                  </a:lnTo>
                  <a:lnTo>
                    <a:pt x="2295" y="672"/>
                  </a:lnTo>
                  <a:lnTo>
                    <a:pt x="2239" y="812"/>
                  </a:lnTo>
                  <a:lnTo>
                    <a:pt x="1959" y="336"/>
                  </a:lnTo>
                  <a:lnTo>
                    <a:pt x="1903" y="308"/>
                  </a:lnTo>
                  <a:lnTo>
                    <a:pt x="1875" y="336"/>
                  </a:lnTo>
                  <a:lnTo>
                    <a:pt x="1847" y="364"/>
                  </a:lnTo>
                  <a:lnTo>
                    <a:pt x="1847" y="420"/>
                  </a:lnTo>
                  <a:lnTo>
                    <a:pt x="2183" y="952"/>
                  </a:lnTo>
                  <a:lnTo>
                    <a:pt x="1987" y="1567"/>
                  </a:lnTo>
                  <a:lnTo>
                    <a:pt x="1763" y="924"/>
                  </a:lnTo>
                  <a:lnTo>
                    <a:pt x="1959" y="1064"/>
                  </a:lnTo>
                  <a:lnTo>
                    <a:pt x="2015" y="1092"/>
                  </a:lnTo>
                  <a:lnTo>
                    <a:pt x="2043" y="1064"/>
                  </a:lnTo>
                  <a:lnTo>
                    <a:pt x="2071" y="1008"/>
                  </a:lnTo>
                  <a:lnTo>
                    <a:pt x="2043" y="980"/>
                  </a:lnTo>
                  <a:lnTo>
                    <a:pt x="1707" y="728"/>
                  </a:lnTo>
                  <a:lnTo>
                    <a:pt x="1651" y="700"/>
                  </a:lnTo>
                  <a:lnTo>
                    <a:pt x="1623" y="756"/>
                  </a:lnTo>
                  <a:lnTo>
                    <a:pt x="1483" y="1092"/>
                  </a:lnTo>
                  <a:lnTo>
                    <a:pt x="1483" y="1148"/>
                  </a:lnTo>
                  <a:lnTo>
                    <a:pt x="1511" y="1176"/>
                  </a:lnTo>
                  <a:lnTo>
                    <a:pt x="1567" y="1176"/>
                  </a:lnTo>
                  <a:lnTo>
                    <a:pt x="1595" y="1148"/>
                  </a:lnTo>
                  <a:lnTo>
                    <a:pt x="1679" y="952"/>
                  </a:lnTo>
                  <a:lnTo>
                    <a:pt x="1791" y="1595"/>
                  </a:lnTo>
                  <a:lnTo>
                    <a:pt x="1371" y="1148"/>
                  </a:lnTo>
                  <a:lnTo>
                    <a:pt x="1371" y="1120"/>
                  </a:lnTo>
                  <a:lnTo>
                    <a:pt x="1455" y="504"/>
                  </a:lnTo>
                  <a:lnTo>
                    <a:pt x="1455" y="448"/>
                  </a:lnTo>
                  <a:lnTo>
                    <a:pt x="1399" y="420"/>
                  </a:lnTo>
                  <a:lnTo>
                    <a:pt x="1371" y="448"/>
                  </a:lnTo>
                  <a:lnTo>
                    <a:pt x="1343" y="476"/>
                  </a:lnTo>
                  <a:lnTo>
                    <a:pt x="1259" y="1036"/>
                  </a:lnTo>
                  <a:lnTo>
                    <a:pt x="1176" y="924"/>
                  </a:lnTo>
                  <a:lnTo>
                    <a:pt x="1176" y="896"/>
                  </a:lnTo>
                  <a:lnTo>
                    <a:pt x="1259" y="420"/>
                  </a:lnTo>
                  <a:lnTo>
                    <a:pt x="1231" y="392"/>
                  </a:lnTo>
                  <a:lnTo>
                    <a:pt x="1204" y="364"/>
                  </a:lnTo>
                  <a:lnTo>
                    <a:pt x="1148" y="364"/>
                  </a:lnTo>
                  <a:lnTo>
                    <a:pt x="1120" y="392"/>
                  </a:lnTo>
                  <a:lnTo>
                    <a:pt x="1064" y="812"/>
                  </a:lnTo>
                  <a:lnTo>
                    <a:pt x="980" y="728"/>
                  </a:lnTo>
                  <a:lnTo>
                    <a:pt x="980" y="672"/>
                  </a:lnTo>
                  <a:lnTo>
                    <a:pt x="1036" y="364"/>
                  </a:lnTo>
                  <a:lnTo>
                    <a:pt x="1008" y="308"/>
                  </a:lnTo>
                  <a:lnTo>
                    <a:pt x="980" y="280"/>
                  </a:lnTo>
                  <a:lnTo>
                    <a:pt x="924" y="308"/>
                  </a:lnTo>
                  <a:lnTo>
                    <a:pt x="896" y="336"/>
                  </a:lnTo>
                  <a:lnTo>
                    <a:pt x="868" y="616"/>
                  </a:lnTo>
                  <a:lnTo>
                    <a:pt x="700" y="420"/>
                  </a:lnTo>
                  <a:lnTo>
                    <a:pt x="616" y="420"/>
                  </a:lnTo>
                  <a:lnTo>
                    <a:pt x="588" y="476"/>
                  </a:lnTo>
                  <a:lnTo>
                    <a:pt x="616" y="504"/>
                  </a:lnTo>
                  <a:lnTo>
                    <a:pt x="756" y="700"/>
                  </a:lnTo>
                  <a:lnTo>
                    <a:pt x="504" y="700"/>
                  </a:lnTo>
                  <a:lnTo>
                    <a:pt x="448" y="728"/>
                  </a:lnTo>
                  <a:lnTo>
                    <a:pt x="448" y="784"/>
                  </a:lnTo>
                  <a:lnTo>
                    <a:pt x="448" y="812"/>
                  </a:lnTo>
                  <a:lnTo>
                    <a:pt x="504" y="840"/>
                  </a:lnTo>
                  <a:lnTo>
                    <a:pt x="840" y="812"/>
                  </a:lnTo>
                  <a:lnTo>
                    <a:pt x="868" y="812"/>
                  </a:lnTo>
                  <a:lnTo>
                    <a:pt x="952" y="924"/>
                  </a:lnTo>
                  <a:lnTo>
                    <a:pt x="532" y="924"/>
                  </a:lnTo>
                  <a:lnTo>
                    <a:pt x="504" y="952"/>
                  </a:lnTo>
                  <a:lnTo>
                    <a:pt x="476" y="1008"/>
                  </a:lnTo>
                  <a:lnTo>
                    <a:pt x="504" y="1036"/>
                  </a:lnTo>
                  <a:lnTo>
                    <a:pt x="560" y="1064"/>
                  </a:lnTo>
                  <a:lnTo>
                    <a:pt x="1036" y="1036"/>
                  </a:lnTo>
                  <a:lnTo>
                    <a:pt x="1064" y="1036"/>
                  </a:lnTo>
                  <a:lnTo>
                    <a:pt x="1148" y="1120"/>
                  </a:lnTo>
                  <a:lnTo>
                    <a:pt x="588" y="1148"/>
                  </a:lnTo>
                  <a:lnTo>
                    <a:pt x="532" y="1176"/>
                  </a:lnTo>
                  <a:lnTo>
                    <a:pt x="532" y="1232"/>
                  </a:lnTo>
                  <a:lnTo>
                    <a:pt x="560" y="1259"/>
                  </a:lnTo>
                  <a:lnTo>
                    <a:pt x="588" y="1287"/>
                  </a:lnTo>
                  <a:lnTo>
                    <a:pt x="1204" y="1259"/>
                  </a:lnTo>
                  <a:lnTo>
                    <a:pt x="1231" y="1232"/>
                  </a:lnTo>
                  <a:lnTo>
                    <a:pt x="1679" y="1735"/>
                  </a:lnTo>
                  <a:lnTo>
                    <a:pt x="980" y="1595"/>
                  </a:lnTo>
                  <a:lnTo>
                    <a:pt x="1204" y="1483"/>
                  </a:lnTo>
                  <a:lnTo>
                    <a:pt x="1259" y="1455"/>
                  </a:lnTo>
                  <a:lnTo>
                    <a:pt x="1259" y="1399"/>
                  </a:lnTo>
                  <a:lnTo>
                    <a:pt x="1204" y="1371"/>
                  </a:lnTo>
                  <a:lnTo>
                    <a:pt x="1176" y="1371"/>
                  </a:lnTo>
                  <a:lnTo>
                    <a:pt x="784" y="1539"/>
                  </a:lnTo>
                  <a:lnTo>
                    <a:pt x="756" y="1567"/>
                  </a:lnTo>
                  <a:lnTo>
                    <a:pt x="756" y="1623"/>
                  </a:lnTo>
                  <a:lnTo>
                    <a:pt x="980" y="1931"/>
                  </a:lnTo>
                  <a:lnTo>
                    <a:pt x="1036" y="1959"/>
                  </a:lnTo>
                  <a:lnTo>
                    <a:pt x="1092" y="1931"/>
                  </a:lnTo>
                  <a:lnTo>
                    <a:pt x="1120" y="1875"/>
                  </a:lnTo>
                  <a:lnTo>
                    <a:pt x="1092" y="1847"/>
                  </a:lnTo>
                  <a:lnTo>
                    <a:pt x="980" y="1679"/>
                  </a:lnTo>
                  <a:lnTo>
                    <a:pt x="1567" y="1931"/>
                  </a:lnTo>
                  <a:lnTo>
                    <a:pt x="980" y="2043"/>
                  </a:lnTo>
                  <a:lnTo>
                    <a:pt x="952" y="2043"/>
                  </a:lnTo>
                  <a:lnTo>
                    <a:pt x="476" y="1651"/>
                  </a:lnTo>
                  <a:lnTo>
                    <a:pt x="420" y="1623"/>
                  </a:lnTo>
                  <a:lnTo>
                    <a:pt x="392" y="1651"/>
                  </a:lnTo>
                  <a:lnTo>
                    <a:pt x="364" y="1707"/>
                  </a:lnTo>
                  <a:lnTo>
                    <a:pt x="392" y="1735"/>
                  </a:lnTo>
                  <a:lnTo>
                    <a:pt x="840" y="2099"/>
                  </a:lnTo>
                  <a:lnTo>
                    <a:pt x="700" y="2127"/>
                  </a:lnTo>
                  <a:lnTo>
                    <a:pt x="672" y="2099"/>
                  </a:lnTo>
                  <a:lnTo>
                    <a:pt x="308" y="1791"/>
                  </a:lnTo>
                  <a:lnTo>
                    <a:pt x="224" y="1791"/>
                  </a:lnTo>
                  <a:lnTo>
                    <a:pt x="196" y="1847"/>
                  </a:lnTo>
                  <a:lnTo>
                    <a:pt x="224" y="1903"/>
                  </a:lnTo>
                  <a:lnTo>
                    <a:pt x="560" y="2155"/>
                  </a:lnTo>
                  <a:lnTo>
                    <a:pt x="420" y="2183"/>
                  </a:lnTo>
                  <a:lnTo>
                    <a:pt x="392" y="2155"/>
                  </a:lnTo>
                  <a:lnTo>
                    <a:pt x="140" y="1959"/>
                  </a:lnTo>
                  <a:lnTo>
                    <a:pt x="56" y="1959"/>
                  </a:lnTo>
                  <a:lnTo>
                    <a:pt x="29" y="2015"/>
                  </a:lnTo>
                  <a:lnTo>
                    <a:pt x="56" y="2071"/>
                  </a:lnTo>
                  <a:lnTo>
                    <a:pt x="280" y="2211"/>
                  </a:lnTo>
                  <a:lnTo>
                    <a:pt x="29" y="2267"/>
                  </a:lnTo>
                  <a:lnTo>
                    <a:pt x="1" y="2295"/>
                  </a:lnTo>
                  <a:lnTo>
                    <a:pt x="1" y="2351"/>
                  </a:lnTo>
                  <a:lnTo>
                    <a:pt x="29" y="2379"/>
                  </a:lnTo>
                  <a:lnTo>
                    <a:pt x="56" y="2407"/>
                  </a:lnTo>
                  <a:lnTo>
                    <a:pt x="308" y="2351"/>
                  </a:lnTo>
                  <a:lnTo>
                    <a:pt x="168" y="2574"/>
                  </a:lnTo>
                  <a:lnTo>
                    <a:pt x="168" y="2630"/>
                  </a:lnTo>
                  <a:lnTo>
                    <a:pt x="196" y="2658"/>
                  </a:lnTo>
                  <a:lnTo>
                    <a:pt x="252" y="2686"/>
                  </a:lnTo>
                  <a:lnTo>
                    <a:pt x="280" y="2630"/>
                  </a:lnTo>
                  <a:lnTo>
                    <a:pt x="448" y="2351"/>
                  </a:lnTo>
                  <a:lnTo>
                    <a:pt x="448" y="2323"/>
                  </a:lnTo>
                  <a:lnTo>
                    <a:pt x="588" y="2295"/>
                  </a:lnTo>
                  <a:lnTo>
                    <a:pt x="392" y="2658"/>
                  </a:lnTo>
                  <a:lnTo>
                    <a:pt x="392" y="2714"/>
                  </a:lnTo>
                  <a:lnTo>
                    <a:pt x="420" y="2742"/>
                  </a:lnTo>
                  <a:lnTo>
                    <a:pt x="476" y="2770"/>
                  </a:lnTo>
                  <a:lnTo>
                    <a:pt x="504" y="2714"/>
                  </a:lnTo>
                  <a:lnTo>
                    <a:pt x="728" y="2295"/>
                  </a:lnTo>
                  <a:lnTo>
                    <a:pt x="728" y="2267"/>
                  </a:lnTo>
                  <a:lnTo>
                    <a:pt x="868" y="2239"/>
                  </a:lnTo>
                  <a:lnTo>
                    <a:pt x="616" y="2742"/>
                  </a:lnTo>
                  <a:lnTo>
                    <a:pt x="588" y="2770"/>
                  </a:lnTo>
                  <a:lnTo>
                    <a:pt x="644" y="2826"/>
                  </a:lnTo>
                  <a:lnTo>
                    <a:pt x="672" y="2826"/>
                  </a:lnTo>
                  <a:lnTo>
                    <a:pt x="728" y="2798"/>
                  </a:lnTo>
                  <a:lnTo>
                    <a:pt x="1008" y="2239"/>
                  </a:lnTo>
                  <a:lnTo>
                    <a:pt x="1008" y="2211"/>
                  </a:lnTo>
                  <a:lnTo>
                    <a:pt x="1623" y="2099"/>
                  </a:lnTo>
                  <a:lnTo>
                    <a:pt x="1176" y="2602"/>
                  </a:lnTo>
                  <a:lnTo>
                    <a:pt x="1204" y="2351"/>
                  </a:lnTo>
                  <a:lnTo>
                    <a:pt x="1204" y="2323"/>
                  </a:lnTo>
                  <a:lnTo>
                    <a:pt x="1148" y="2295"/>
                  </a:lnTo>
                  <a:lnTo>
                    <a:pt x="1092" y="2295"/>
                  </a:lnTo>
                  <a:lnTo>
                    <a:pt x="1092" y="2351"/>
                  </a:lnTo>
                  <a:lnTo>
                    <a:pt x="1036" y="2742"/>
                  </a:lnTo>
                  <a:lnTo>
                    <a:pt x="1036" y="2770"/>
                  </a:lnTo>
                  <a:lnTo>
                    <a:pt x="1036" y="2798"/>
                  </a:lnTo>
                  <a:lnTo>
                    <a:pt x="1092" y="2826"/>
                  </a:lnTo>
                  <a:lnTo>
                    <a:pt x="1455" y="2770"/>
                  </a:lnTo>
                  <a:lnTo>
                    <a:pt x="1511" y="2742"/>
                  </a:lnTo>
                  <a:lnTo>
                    <a:pt x="1511" y="2686"/>
                  </a:lnTo>
                  <a:lnTo>
                    <a:pt x="1483" y="2658"/>
                  </a:lnTo>
                  <a:lnTo>
                    <a:pt x="1455" y="2630"/>
                  </a:lnTo>
                  <a:lnTo>
                    <a:pt x="1259" y="2658"/>
                  </a:lnTo>
                  <a:lnTo>
                    <a:pt x="1763" y="2239"/>
                  </a:lnTo>
                  <a:lnTo>
                    <a:pt x="1595" y="2854"/>
                  </a:lnTo>
                  <a:lnTo>
                    <a:pt x="1567" y="2854"/>
                  </a:lnTo>
                  <a:lnTo>
                    <a:pt x="980" y="3078"/>
                  </a:lnTo>
                  <a:lnTo>
                    <a:pt x="952" y="3106"/>
                  </a:lnTo>
                  <a:lnTo>
                    <a:pt x="952" y="3162"/>
                  </a:lnTo>
                  <a:lnTo>
                    <a:pt x="980" y="3190"/>
                  </a:lnTo>
                  <a:lnTo>
                    <a:pt x="1036" y="3190"/>
                  </a:lnTo>
                  <a:lnTo>
                    <a:pt x="1539" y="2994"/>
                  </a:lnTo>
                  <a:lnTo>
                    <a:pt x="1539" y="2994"/>
                  </a:lnTo>
                  <a:lnTo>
                    <a:pt x="1511" y="3134"/>
                  </a:lnTo>
                  <a:lnTo>
                    <a:pt x="1455" y="3134"/>
                  </a:lnTo>
                  <a:lnTo>
                    <a:pt x="1036" y="3302"/>
                  </a:lnTo>
                  <a:lnTo>
                    <a:pt x="980" y="3330"/>
                  </a:lnTo>
                  <a:lnTo>
                    <a:pt x="980" y="3386"/>
                  </a:lnTo>
                  <a:lnTo>
                    <a:pt x="1036" y="3414"/>
                  </a:lnTo>
                  <a:lnTo>
                    <a:pt x="1064" y="3414"/>
                  </a:lnTo>
                  <a:lnTo>
                    <a:pt x="1455" y="3274"/>
                  </a:lnTo>
                  <a:lnTo>
                    <a:pt x="1427" y="3386"/>
                  </a:lnTo>
                  <a:lnTo>
                    <a:pt x="1371" y="3414"/>
                  </a:lnTo>
                  <a:lnTo>
                    <a:pt x="1092" y="3526"/>
                  </a:lnTo>
                  <a:lnTo>
                    <a:pt x="1036" y="3554"/>
                  </a:lnTo>
                  <a:lnTo>
                    <a:pt x="1036" y="3610"/>
                  </a:lnTo>
                  <a:lnTo>
                    <a:pt x="1092" y="3637"/>
                  </a:lnTo>
                  <a:lnTo>
                    <a:pt x="1120" y="3637"/>
                  </a:lnTo>
                  <a:lnTo>
                    <a:pt x="1371" y="3554"/>
                  </a:lnTo>
                  <a:lnTo>
                    <a:pt x="1315" y="3777"/>
                  </a:lnTo>
                  <a:lnTo>
                    <a:pt x="1315" y="3805"/>
                  </a:lnTo>
                  <a:lnTo>
                    <a:pt x="1343" y="3861"/>
                  </a:lnTo>
                  <a:lnTo>
                    <a:pt x="1399" y="3833"/>
                  </a:lnTo>
                  <a:lnTo>
                    <a:pt x="1427" y="3805"/>
                  </a:lnTo>
                  <a:lnTo>
                    <a:pt x="1511" y="3582"/>
                  </a:lnTo>
                  <a:lnTo>
                    <a:pt x="1651" y="3805"/>
                  </a:lnTo>
                  <a:lnTo>
                    <a:pt x="1679" y="3833"/>
                  </a:lnTo>
                  <a:lnTo>
                    <a:pt x="1735" y="3833"/>
                  </a:lnTo>
                  <a:lnTo>
                    <a:pt x="1763" y="3777"/>
                  </a:lnTo>
                  <a:lnTo>
                    <a:pt x="1735" y="3749"/>
                  </a:lnTo>
                  <a:lnTo>
                    <a:pt x="1567" y="3470"/>
                  </a:lnTo>
                  <a:lnTo>
                    <a:pt x="1539" y="3442"/>
                  </a:lnTo>
                  <a:lnTo>
                    <a:pt x="1595" y="3302"/>
                  </a:lnTo>
                  <a:lnTo>
                    <a:pt x="1819" y="3665"/>
                  </a:lnTo>
                  <a:lnTo>
                    <a:pt x="1847" y="3693"/>
                  </a:lnTo>
                  <a:lnTo>
                    <a:pt x="1903" y="3665"/>
                  </a:lnTo>
                  <a:lnTo>
                    <a:pt x="1931" y="3637"/>
                  </a:lnTo>
                  <a:lnTo>
                    <a:pt x="1931" y="3582"/>
                  </a:lnTo>
                  <a:lnTo>
                    <a:pt x="1679" y="3190"/>
                  </a:lnTo>
                  <a:lnTo>
                    <a:pt x="1651" y="3162"/>
                  </a:lnTo>
                  <a:lnTo>
                    <a:pt x="1679" y="3050"/>
                  </a:lnTo>
                  <a:lnTo>
                    <a:pt x="1987" y="3498"/>
                  </a:lnTo>
                  <a:lnTo>
                    <a:pt x="2015" y="3526"/>
                  </a:lnTo>
                  <a:lnTo>
                    <a:pt x="2071" y="3526"/>
                  </a:lnTo>
                  <a:lnTo>
                    <a:pt x="2099" y="3498"/>
                  </a:lnTo>
                  <a:lnTo>
                    <a:pt x="2099" y="3442"/>
                  </a:lnTo>
                  <a:lnTo>
                    <a:pt x="1763" y="2910"/>
                  </a:lnTo>
                  <a:lnTo>
                    <a:pt x="1735" y="2910"/>
                  </a:lnTo>
                  <a:lnTo>
                    <a:pt x="1931" y="2323"/>
                  </a:lnTo>
                  <a:lnTo>
                    <a:pt x="2127" y="2938"/>
                  </a:lnTo>
                  <a:lnTo>
                    <a:pt x="2127" y="2938"/>
                  </a:lnTo>
                  <a:lnTo>
                    <a:pt x="1959" y="2798"/>
                  </a:lnTo>
                  <a:lnTo>
                    <a:pt x="1847" y="2798"/>
                  </a:lnTo>
                  <a:lnTo>
                    <a:pt x="1847" y="2854"/>
                  </a:lnTo>
                  <a:lnTo>
                    <a:pt x="1875" y="2910"/>
                  </a:lnTo>
                  <a:lnTo>
                    <a:pt x="2183" y="3162"/>
                  </a:lnTo>
                  <a:lnTo>
                    <a:pt x="2239" y="3162"/>
                  </a:lnTo>
                  <a:lnTo>
                    <a:pt x="2295" y="3134"/>
                  </a:lnTo>
                  <a:lnTo>
                    <a:pt x="2434" y="2770"/>
                  </a:lnTo>
                  <a:lnTo>
                    <a:pt x="2434" y="2714"/>
                  </a:lnTo>
                  <a:lnTo>
                    <a:pt x="2379" y="2686"/>
                  </a:lnTo>
                  <a:lnTo>
                    <a:pt x="2351" y="2686"/>
                  </a:lnTo>
                  <a:lnTo>
                    <a:pt x="2323" y="2714"/>
                  </a:lnTo>
                  <a:lnTo>
                    <a:pt x="2239" y="2910"/>
                  </a:lnTo>
                  <a:lnTo>
                    <a:pt x="2127" y="2239"/>
                  </a:lnTo>
                  <a:lnTo>
                    <a:pt x="2574" y="2714"/>
                  </a:lnTo>
                  <a:lnTo>
                    <a:pt x="2574" y="2742"/>
                  </a:lnTo>
                  <a:lnTo>
                    <a:pt x="2462" y="3358"/>
                  </a:lnTo>
                  <a:lnTo>
                    <a:pt x="2490" y="3414"/>
                  </a:lnTo>
                  <a:lnTo>
                    <a:pt x="2518" y="3442"/>
                  </a:lnTo>
                  <a:lnTo>
                    <a:pt x="2574" y="3414"/>
                  </a:lnTo>
                  <a:lnTo>
                    <a:pt x="2602" y="3386"/>
                  </a:lnTo>
                  <a:lnTo>
                    <a:pt x="2686" y="2826"/>
                  </a:lnTo>
                  <a:lnTo>
                    <a:pt x="2770" y="2938"/>
                  </a:lnTo>
                  <a:lnTo>
                    <a:pt x="2742" y="2966"/>
                  </a:lnTo>
                  <a:lnTo>
                    <a:pt x="2686" y="3442"/>
                  </a:lnTo>
                  <a:lnTo>
                    <a:pt x="2686" y="3470"/>
                  </a:lnTo>
                  <a:lnTo>
                    <a:pt x="2742" y="3498"/>
                  </a:lnTo>
                  <a:lnTo>
                    <a:pt x="2798" y="3498"/>
                  </a:lnTo>
                  <a:lnTo>
                    <a:pt x="2798" y="3442"/>
                  </a:lnTo>
                  <a:lnTo>
                    <a:pt x="2882" y="3050"/>
                  </a:lnTo>
                  <a:lnTo>
                    <a:pt x="2966" y="3134"/>
                  </a:lnTo>
                  <a:lnTo>
                    <a:pt x="2938" y="3162"/>
                  </a:lnTo>
                  <a:lnTo>
                    <a:pt x="2910" y="3498"/>
                  </a:lnTo>
                  <a:lnTo>
                    <a:pt x="2910" y="3526"/>
                  </a:lnTo>
                  <a:lnTo>
                    <a:pt x="2966" y="3554"/>
                  </a:lnTo>
                  <a:lnTo>
                    <a:pt x="3022" y="3554"/>
                  </a:lnTo>
                  <a:lnTo>
                    <a:pt x="3022" y="3498"/>
                  </a:lnTo>
                  <a:lnTo>
                    <a:pt x="3078" y="3246"/>
                  </a:lnTo>
                  <a:lnTo>
                    <a:pt x="3218" y="3414"/>
                  </a:lnTo>
                  <a:lnTo>
                    <a:pt x="3274" y="3442"/>
                  </a:lnTo>
                  <a:lnTo>
                    <a:pt x="3330" y="3414"/>
                  </a:lnTo>
                  <a:lnTo>
                    <a:pt x="3330" y="3386"/>
                  </a:lnTo>
                  <a:lnTo>
                    <a:pt x="3330" y="3330"/>
                  </a:lnTo>
                  <a:lnTo>
                    <a:pt x="3162" y="3162"/>
                  </a:lnTo>
                  <a:lnTo>
                    <a:pt x="3442" y="3162"/>
                  </a:lnTo>
                  <a:lnTo>
                    <a:pt x="3470" y="3134"/>
                  </a:lnTo>
                  <a:lnTo>
                    <a:pt x="3498" y="3078"/>
                  </a:lnTo>
                  <a:lnTo>
                    <a:pt x="3470" y="3050"/>
                  </a:lnTo>
                  <a:lnTo>
                    <a:pt x="3414" y="3022"/>
                  </a:lnTo>
                  <a:lnTo>
                    <a:pt x="3106" y="3022"/>
                  </a:lnTo>
                  <a:lnTo>
                    <a:pt x="3078" y="3050"/>
                  </a:lnTo>
                  <a:lnTo>
                    <a:pt x="2966" y="2938"/>
                  </a:lnTo>
                  <a:lnTo>
                    <a:pt x="3386" y="2910"/>
                  </a:lnTo>
                  <a:lnTo>
                    <a:pt x="3442" y="2910"/>
                  </a:lnTo>
                  <a:lnTo>
                    <a:pt x="3442" y="2854"/>
                  </a:lnTo>
                  <a:lnTo>
                    <a:pt x="3442" y="2798"/>
                  </a:lnTo>
                  <a:lnTo>
                    <a:pt x="3386" y="2798"/>
                  </a:lnTo>
                  <a:lnTo>
                    <a:pt x="2910" y="2826"/>
                  </a:lnTo>
                  <a:lnTo>
                    <a:pt x="2882" y="2826"/>
                  </a:lnTo>
                  <a:lnTo>
                    <a:pt x="2798" y="2742"/>
                  </a:lnTo>
                  <a:lnTo>
                    <a:pt x="3358" y="2714"/>
                  </a:lnTo>
                  <a:lnTo>
                    <a:pt x="3386" y="2686"/>
                  </a:lnTo>
                  <a:lnTo>
                    <a:pt x="3414" y="2630"/>
                  </a:lnTo>
                  <a:lnTo>
                    <a:pt x="3386" y="2602"/>
                  </a:lnTo>
                  <a:lnTo>
                    <a:pt x="3330" y="2574"/>
                  </a:lnTo>
                  <a:lnTo>
                    <a:pt x="2714" y="2602"/>
                  </a:lnTo>
                  <a:lnTo>
                    <a:pt x="2686" y="2602"/>
                  </a:lnTo>
                  <a:lnTo>
                    <a:pt x="2295" y="2155"/>
                  </a:lnTo>
                  <a:lnTo>
                    <a:pt x="2295" y="2155"/>
                  </a:lnTo>
                  <a:lnTo>
                    <a:pt x="2910" y="2295"/>
                  </a:lnTo>
                  <a:lnTo>
                    <a:pt x="2714" y="2379"/>
                  </a:lnTo>
                  <a:lnTo>
                    <a:pt x="2658" y="2407"/>
                  </a:lnTo>
                  <a:lnTo>
                    <a:pt x="2658" y="2462"/>
                  </a:lnTo>
                  <a:lnTo>
                    <a:pt x="2714" y="2490"/>
                  </a:lnTo>
                  <a:lnTo>
                    <a:pt x="2742" y="2490"/>
                  </a:lnTo>
                  <a:lnTo>
                    <a:pt x="3134" y="2323"/>
                  </a:lnTo>
                  <a:lnTo>
                    <a:pt x="3162" y="2295"/>
                  </a:lnTo>
                  <a:lnTo>
                    <a:pt x="3162" y="2239"/>
                  </a:lnTo>
                  <a:lnTo>
                    <a:pt x="2910" y="1959"/>
                  </a:lnTo>
                  <a:lnTo>
                    <a:pt x="2882" y="1931"/>
                  </a:lnTo>
                  <a:lnTo>
                    <a:pt x="2826" y="1931"/>
                  </a:lnTo>
                  <a:lnTo>
                    <a:pt x="2798" y="1987"/>
                  </a:lnTo>
                  <a:lnTo>
                    <a:pt x="2826" y="2015"/>
                  </a:lnTo>
                  <a:lnTo>
                    <a:pt x="2938" y="2183"/>
                  </a:lnTo>
                  <a:lnTo>
                    <a:pt x="2323" y="1959"/>
                  </a:lnTo>
                  <a:lnTo>
                    <a:pt x="2966" y="1791"/>
                  </a:lnTo>
                  <a:lnTo>
                    <a:pt x="2966" y="1819"/>
                  </a:lnTo>
                  <a:lnTo>
                    <a:pt x="3470" y="2211"/>
                  </a:lnTo>
                  <a:lnTo>
                    <a:pt x="3498" y="2211"/>
                  </a:lnTo>
                  <a:lnTo>
                    <a:pt x="3554" y="2183"/>
                  </a:lnTo>
                  <a:lnTo>
                    <a:pt x="3554" y="2155"/>
                  </a:lnTo>
                  <a:lnTo>
                    <a:pt x="3526" y="2099"/>
                  </a:lnTo>
                  <a:lnTo>
                    <a:pt x="3106" y="1763"/>
                  </a:lnTo>
                  <a:lnTo>
                    <a:pt x="3246" y="1735"/>
                  </a:lnTo>
                  <a:lnTo>
                    <a:pt x="3246" y="1763"/>
                  </a:lnTo>
                  <a:lnTo>
                    <a:pt x="3609" y="2071"/>
                  </a:lnTo>
                  <a:lnTo>
                    <a:pt x="3665" y="2071"/>
                  </a:lnTo>
                  <a:lnTo>
                    <a:pt x="3721" y="2043"/>
                  </a:lnTo>
                  <a:lnTo>
                    <a:pt x="3721" y="2015"/>
                  </a:lnTo>
                  <a:lnTo>
                    <a:pt x="3693" y="1959"/>
                  </a:lnTo>
                  <a:lnTo>
                    <a:pt x="3386" y="1707"/>
                  </a:lnTo>
                  <a:lnTo>
                    <a:pt x="3526" y="1679"/>
                  </a:lnTo>
                  <a:lnTo>
                    <a:pt x="3526" y="1707"/>
                  </a:lnTo>
                  <a:lnTo>
                    <a:pt x="3777" y="1903"/>
                  </a:lnTo>
                  <a:lnTo>
                    <a:pt x="3833" y="1903"/>
                  </a:lnTo>
                  <a:lnTo>
                    <a:pt x="3889" y="1875"/>
                  </a:lnTo>
                  <a:lnTo>
                    <a:pt x="3889" y="1847"/>
                  </a:lnTo>
                  <a:lnTo>
                    <a:pt x="3861" y="1791"/>
                  </a:lnTo>
                  <a:lnTo>
                    <a:pt x="3665" y="1623"/>
                  </a:lnTo>
                  <a:lnTo>
                    <a:pt x="3889" y="1595"/>
                  </a:lnTo>
                  <a:lnTo>
                    <a:pt x="3945" y="1567"/>
                  </a:lnTo>
                  <a:lnTo>
                    <a:pt x="3945" y="1511"/>
                  </a:lnTo>
                  <a:lnTo>
                    <a:pt x="3917" y="1455"/>
                  </a:lnTo>
                  <a:lnTo>
                    <a:pt x="3861" y="1455"/>
                  </a:lnTo>
                  <a:lnTo>
                    <a:pt x="3637" y="1511"/>
                  </a:lnTo>
                  <a:lnTo>
                    <a:pt x="3749" y="1259"/>
                  </a:lnTo>
                  <a:lnTo>
                    <a:pt x="3749" y="1232"/>
                  </a:lnTo>
                  <a:lnTo>
                    <a:pt x="3721" y="1176"/>
                  </a:lnTo>
                  <a:lnTo>
                    <a:pt x="3693" y="1176"/>
                  </a:lnTo>
                  <a:lnTo>
                    <a:pt x="3637" y="1204"/>
                  </a:lnTo>
                  <a:lnTo>
                    <a:pt x="3498" y="1483"/>
                  </a:lnTo>
                  <a:lnTo>
                    <a:pt x="3498" y="1539"/>
                  </a:lnTo>
                  <a:lnTo>
                    <a:pt x="3358" y="1567"/>
                  </a:lnTo>
                  <a:lnTo>
                    <a:pt x="3526" y="1176"/>
                  </a:lnTo>
                  <a:lnTo>
                    <a:pt x="3554" y="1148"/>
                  </a:lnTo>
                  <a:lnTo>
                    <a:pt x="3498" y="1092"/>
                  </a:lnTo>
                  <a:lnTo>
                    <a:pt x="3470" y="1092"/>
                  </a:lnTo>
                  <a:lnTo>
                    <a:pt x="3414" y="1120"/>
                  </a:lnTo>
                  <a:lnTo>
                    <a:pt x="3218" y="1567"/>
                  </a:lnTo>
                  <a:lnTo>
                    <a:pt x="3190" y="1595"/>
                  </a:lnTo>
                  <a:lnTo>
                    <a:pt x="3078" y="1623"/>
                  </a:lnTo>
                  <a:lnTo>
                    <a:pt x="3330" y="1120"/>
                  </a:lnTo>
                  <a:lnTo>
                    <a:pt x="3330" y="1064"/>
                  </a:lnTo>
                  <a:lnTo>
                    <a:pt x="3302" y="1036"/>
                  </a:lnTo>
                  <a:lnTo>
                    <a:pt x="3246" y="1036"/>
                  </a:lnTo>
                  <a:lnTo>
                    <a:pt x="3218" y="1064"/>
                  </a:lnTo>
                  <a:lnTo>
                    <a:pt x="2938" y="1623"/>
                  </a:lnTo>
                  <a:lnTo>
                    <a:pt x="2910" y="1651"/>
                  </a:lnTo>
                  <a:lnTo>
                    <a:pt x="2295" y="1763"/>
                  </a:lnTo>
                  <a:lnTo>
                    <a:pt x="2295" y="1763"/>
                  </a:lnTo>
                  <a:lnTo>
                    <a:pt x="2742" y="1259"/>
                  </a:lnTo>
                  <a:lnTo>
                    <a:pt x="2714" y="1511"/>
                  </a:lnTo>
                  <a:lnTo>
                    <a:pt x="2714" y="1567"/>
                  </a:lnTo>
                  <a:lnTo>
                    <a:pt x="2798" y="1567"/>
                  </a:lnTo>
                  <a:lnTo>
                    <a:pt x="2826" y="1511"/>
                  </a:lnTo>
                  <a:lnTo>
                    <a:pt x="2882" y="1120"/>
                  </a:lnTo>
                  <a:lnTo>
                    <a:pt x="2882" y="1064"/>
                  </a:lnTo>
                  <a:lnTo>
                    <a:pt x="2826" y="1036"/>
                  </a:lnTo>
                  <a:lnTo>
                    <a:pt x="2462" y="1120"/>
                  </a:lnTo>
                  <a:lnTo>
                    <a:pt x="2407" y="1120"/>
                  </a:lnTo>
                  <a:lnTo>
                    <a:pt x="2407" y="1176"/>
                  </a:lnTo>
                  <a:lnTo>
                    <a:pt x="2434" y="1232"/>
                  </a:lnTo>
                  <a:lnTo>
                    <a:pt x="2462" y="1232"/>
                  </a:lnTo>
                  <a:lnTo>
                    <a:pt x="2658" y="1204"/>
                  </a:lnTo>
                  <a:lnTo>
                    <a:pt x="2155" y="1623"/>
                  </a:lnTo>
                  <a:lnTo>
                    <a:pt x="2351" y="1008"/>
                  </a:lnTo>
                  <a:lnTo>
                    <a:pt x="2379" y="1008"/>
                  </a:lnTo>
                  <a:lnTo>
                    <a:pt x="2966" y="784"/>
                  </a:lnTo>
                  <a:lnTo>
                    <a:pt x="2994" y="728"/>
                  </a:lnTo>
                  <a:lnTo>
                    <a:pt x="2994" y="700"/>
                  </a:lnTo>
                  <a:lnTo>
                    <a:pt x="2966" y="644"/>
                  </a:lnTo>
                  <a:lnTo>
                    <a:pt x="2910" y="644"/>
                  </a:lnTo>
                  <a:lnTo>
                    <a:pt x="2407" y="868"/>
                  </a:lnTo>
                  <a:lnTo>
                    <a:pt x="2434" y="728"/>
                  </a:lnTo>
                  <a:lnTo>
                    <a:pt x="2462" y="728"/>
                  </a:lnTo>
                  <a:lnTo>
                    <a:pt x="2910" y="560"/>
                  </a:lnTo>
                  <a:lnTo>
                    <a:pt x="2938" y="532"/>
                  </a:lnTo>
                  <a:lnTo>
                    <a:pt x="2938" y="476"/>
                  </a:lnTo>
                  <a:lnTo>
                    <a:pt x="2910" y="448"/>
                  </a:lnTo>
                  <a:lnTo>
                    <a:pt x="2854" y="448"/>
                  </a:lnTo>
                  <a:lnTo>
                    <a:pt x="2490" y="588"/>
                  </a:lnTo>
                  <a:lnTo>
                    <a:pt x="2490" y="588"/>
                  </a:lnTo>
                  <a:lnTo>
                    <a:pt x="2518" y="448"/>
                  </a:lnTo>
                  <a:lnTo>
                    <a:pt x="2546" y="448"/>
                  </a:lnTo>
                  <a:lnTo>
                    <a:pt x="2854" y="336"/>
                  </a:lnTo>
                  <a:lnTo>
                    <a:pt x="2882" y="308"/>
                  </a:lnTo>
                  <a:lnTo>
                    <a:pt x="2882" y="252"/>
                  </a:lnTo>
                  <a:lnTo>
                    <a:pt x="2854" y="224"/>
                  </a:lnTo>
                  <a:lnTo>
                    <a:pt x="2798" y="224"/>
                  </a:lnTo>
                  <a:lnTo>
                    <a:pt x="2574" y="308"/>
                  </a:lnTo>
                  <a:lnTo>
                    <a:pt x="2630" y="84"/>
                  </a:lnTo>
                  <a:lnTo>
                    <a:pt x="2630" y="29"/>
                  </a:lnTo>
                  <a:lnTo>
                    <a:pt x="2602"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0"/>
            <p:cNvSpPr/>
            <p:nvPr/>
          </p:nvSpPr>
          <p:spPr>
            <a:xfrm>
              <a:off x="5576429" y="3013950"/>
              <a:ext cx="237948" cy="260874"/>
            </a:xfrm>
            <a:custGeom>
              <a:rect b="b" l="l" r="r" t="t"/>
              <a:pathLst>
                <a:path extrusionOk="0" h="4142" w="3778">
                  <a:moveTo>
                    <a:pt x="1931" y="1931"/>
                  </a:moveTo>
                  <a:lnTo>
                    <a:pt x="1987" y="1959"/>
                  </a:lnTo>
                  <a:lnTo>
                    <a:pt x="2015" y="1987"/>
                  </a:lnTo>
                  <a:lnTo>
                    <a:pt x="2043" y="2043"/>
                  </a:lnTo>
                  <a:lnTo>
                    <a:pt x="2043" y="2099"/>
                  </a:lnTo>
                  <a:lnTo>
                    <a:pt x="2015" y="2155"/>
                  </a:lnTo>
                  <a:lnTo>
                    <a:pt x="1987" y="2183"/>
                  </a:lnTo>
                  <a:lnTo>
                    <a:pt x="1931" y="2211"/>
                  </a:lnTo>
                  <a:lnTo>
                    <a:pt x="1875" y="2211"/>
                  </a:lnTo>
                  <a:lnTo>
                    <a:pt x="1819" y="2183"/>
                  </a:lnTo>
                  <a:lnTo>
                    <a:pt x="1791" y="2155"/>
                  </a:lnTo>
                  <a:lnTo>
                    <a:pt x="1763" y="2099"/>
                  </a:lnTo>
                  <a:lnTo>
                    <a:pt x="1763" y="2043"/>
                  </a:lnTo>
                  <a:lnTo>
                    <a:pt x="1791" y="1987"/>
                  </a:lnTo>
                  <a:lnTo>
                    <a:pt x="1819" y="1959"/>
                  </a:lnTo>
                  <a:lnTo>
                    <a:pt x="1875" y="1931"/>
                  </a:lnTo>
                  <a:close/>
                  <a:moveTo>
                    <a:pt x="1763" y="1"/>
                  </a:moveTo>
                  <a:lnTo>
                    <a:pt x="1735" y="29"/>
                  </a:lnTo>
                  <a:lnTo>
                    <a:pt x="1707" y="85"/>
                  </a:lnTo>
                  <a:lnTo>
                    <a:pt x="1735" y="309"/>
                  </a:lnTo>
                  <a:lnTo>
                    <a:pt x="1512" y="141"/>
                  </a:lnTo>
                  <a:lnTo>
                    <a:pt x="1456" y="141"/>
                  </a:lnTo>
                  <a:lnTo>
                    <a:pt x="1428" y="169"/>
                  </a:lnTo>
                  <a:lnTo>
                    <a:pt x="1400" y="225"/>
                  </a:lnTo>
                  <a:lnTo>
                    <a:pt x="1428" y="253"/>
                  </a:lnTo>
                  <a:lnTo>
                    <a:pt x="1707" y="448"/>
                  </a:lnTo>
                  <a:lnTo>
                    <a:pt x="1735" y="476"/>
                  </a:lnTo>
                  <a:lnTo>
                    <a:pt x="1735" y="616"/>
                  </a:lnTo>
                  <a:lnTo>
                    <a:pt x="1400" y="364"/>
                  </a:lnTo>
                  <a:lnTo>
                    <a:pt x="1344" y="364"/>
                  </a:lnTo>
                  <a:lnTo>
                    <a:pt x="1288" y="392"/>
                  </a:lnTo>
                  <a:lnTo>
                    <a:pt x="1288" y="420"/>
                  </a:lnTo>
                  <a:lnTo>
                    <a:pt x="1316" y="476"/>
                  </a:lnTo>
                  <a:lnTo>
                    <a:pt x="1707" y="756"/>
                  </a:lnTo>
                  <a:lnTo>
                    <a:pt x="1735" y="756"/>
                  </a:lnTo>
                  <a:lnTo>
                    <a:pt x="1763" y="896"/>
                  </a:lnTo>
                  <a:lnTo>
                    <a:pt x="1763" y="896"/>
                  </a:lnTo>
                  <a:lnTo>
                    <a:pt x="1288" y="560"/>
                  </a:lnTo>
                  <a:lnTo>
                    <a:pt x="1232" y="560"/>
                  </a:lnTo>
                  <a:lnTo>
                    <a:pt x="1204" y="588"/>
                  </a:lnTo>
                  <a:lnTo>
                    <a:pt x="1204" y="616"/>
                  </a:lnTo>
                  <a:lnTo>
                    <a:pt x="1204" y="672"/>
                  </a:lnTo>
                  <a:lnTo>
                    <a:pt x="1735" y="1036"/>
                  </a:lnTo>
                  <a:lnTo>
                    <a:pt x="1763" y="1064"/>
                  </a:lnTo>
                  <a:lnTo>
                    <a:pt x="1791" y="1735"/>
                  </a:lnTo>
                  <a:lnTo>
                    <a:pt x="1344" y="1176"/>
                  </a:lnTo>
                  <a:lnTo>
                    <a:pt x="1568" y="1260"/>
                  </a:lnTo>
                  <a:lnTo>
                    <a:pt x="1623" y="1260"/>
                  </a:lnTo>
                  <a:lnTo>
                    <a:pt x="1651" y="1204"/>
                  </a:lnTo>
                  <a:lnTo>
                    <a:pt x="1651" y="1148"/>
                  </a:lnTo>
                  <a:lnTo>
                    <a:pt x="1623" y="1120"/>
                  </a:lnTo>
                  <a:lnTo>
                    <a:pt x="1204" y="1008"/>
                  </a:lnTo>
                  <a:lnTo>
                    <a:pt x="1148" y="1008"/>
                  </a:lnTo>
                  <a:lnTo>
                    <a:pt x="1120" y="1064"/>
                  </a:lnTo>
                  <a:lnTo>
                    <a:pt x="1120" y="1456"/>
                  </a:lnTo>
                  <a:lnTo>
                    <a:pt x="1148" y="1511"/>
                  </a:lnTo>
                  <a:lnTo>
                    <a:pt x="1232" y="1511"/>
                  </a:lnTo>
                  <a:lnTo>
                    <a:pt x="1260" y="1456"/>
                  </a:lnTo>
                  <a:lnTo>
                    <a:pt x="1260" y="1260"/>
                  </a:lnTo>
                  <a:lnTo>
                    <a:pt x="1595" y="1819"/>
                  </a:lnTo>
                  <a:lnTo>
                    <a:pt x="1036" y="1539"/>
                  </a:lnTo>
                  <a:lnTo>
                    <a:pt x="1036" y="1511"/>
                  </a:lnTo>
                  <a:lnTo>
                    <a:pt x="896" y="896"/>
                  </a:lnTo>
                  <a:lnTo>
                    <a:pt x="868" y="840"/>
                  </a:lnTo>
                  <a:lnTo>
                    <a:pt x="812" y="840"/>
                  </a:lnTo>
                  <a:lnTo>
                    <a:pt x="756" y="868"/>
                  </a:lnTo>
                  <a:lnTo>
                    <a:pt x="756" y="924"/>
                  </a:lnTo>
                  <a:lnTo>
                    <a:pt x="896" y="1484"/>
                  </a:lnTo>
                  <a:lnTo>
                    <a:pt x="756" y="1428"/>
                  </a:lnTo>
                  <a:lnTo>
                    <a:pt x="756" y="1372"/>
                  </a:lnTo>
                  <a:lnTo>
                    <a:pt x="672" y="896"/>
                  </a:lnTo>
                  <a:lnTo>
                    <a:pt x="644" y="868"/>
                  </a:lnTo>
                  <a:lnTo>
                    <a:pt x="588" y="840"/>
                  </a:lnTo>
                  <a:lnTo>
                    <a:pt x="532" y="868"/>
                  </a:lnTo>
                  <a:lnTo>
                    <a:pt x="532" y="924"/>
                  </a:lnTo>
                  <a:lnTo>
                    <a:pt x="616" y="1344"/>
                  </a:lnTo>
                  <a:lnTo>
                    <a:pt x="504" y="1288"/>
                  </a:lnTo>
                  <a:lnTo>
                    <a:pt x="504" y="1260"/>
                  </a:lnTo>
                  <a:lnTo>
                    <a:pt x="420" y="924"/>
                  </a:lnTo>
                  <a:lnTo>
                    <a:pt x="393" y="896"/>
                  </a:lnTo>
                  <a:lnTo>
                    <a:pt x="337" y="868"/>
                  </a:lnTo>
                  <a:lnTo>
                    <a:pt x="309" y="924"/>
                  </a:lnTo>
                  <a:lnTo>
                    <a:pt x="281" y="952"/>
                  </a:lnTo>
                  <a:lnTo>
                    <a:pt x="365" y="1232"/>
                  </a:lnTo>
                  <a:lnTo>
                    <a:pt x="365" y="1232"/>
                  </a:lnTo>
                  <a:lnTo>
                    <a:pt x="141" y="1120"/>
                  </a:lnTo>
                  <a:lnTo>
                    <a:pt x="85" y="1120"/>
                  </a:lnTo>
                  <a:lnTo>
                    <a:pt x="57" y="1148"/>
                  </a:lnTo>
                  <a:lnTo>
                    <a:pt x="57" y="1204"/>
                  </a:lnTo>
                  <a:lnTo>
                    <a:pt x="85" y="1232"/>
                  </a:lnTo>
                  <a:lnTo>
                    <a:pt x="309" y="1344"/>
                  </a:lnTo>
                  <a:lnTo>
                    <a:pt x="57" y="1456"/>
                  </a:lnTo>
                  <a:lnTo>
                    <a:pt x="1" y="1484"/>
                  </a:lnTo>
                  <a:lnTo>
                    <a:pt x="1" y="1539"/>
                  </a:lnTo>
                  <a:lnTo>
                    <a:pt x="57" y="1567"/>
                  </a:lnTo>
                  <a:lnTo>
                    <a:pt x="113" y="1567"/>
                  </a:lnTo>
                  <a:lnTo>
                    <a:pt x="393" y="1456"/>
                  </a:lnTo>
                  <a:lnTo>
                    <a:pt x="420" y="1428"/>
                  </a:lnTo>
                  <a:lnTo>
                    <a:pt x="560" y="1484"/>
                  </a:lnTo>
                  <a:lnTo>
                    <a:pt x="169" y="1651"/>
                  </a:lnTo>
                  <a:lnTo>
                    <a:pt x="141" y="1707"/>
                  </a:lnTo>
                  <a:lnTo>
                    <a:pt x="141" y="1735"/>
                  </a:lnTo>
                  <a:lnTo>
                    <a:pt x="169" y="1791"/>
                  </a:lnTo>
                  <a:lnTo>
                    <a:pt x="225" y="1791"/>
                  </a:lnTo>
                  <a:lnTo>
                    <a:pt x="672" y="1567"/>
                  </a:lnTo>
                  <a:lnTo>
                    <a:pt x="700" y="1539"/>
                  </a:lnTo>
                  <a:lnTo>
                    <a:pt x="812" y="1623"/>
                  </a:lnTo>
                  <a:lnTo>
                    <a:pt x="309" y="1847"/>
                  </a:lnTo>
                  <a:lnTo>
                    <a:pt x="253" y="1875"/>
                  </a:lnTo>
                  <a:lnTo>
                    <a:pt x="253" y="1931"/>
                  </a:lnTo>
                  <a:lnTo>
                    <a:pt x="309" y="1959"/>
                  </a:lnTo>
                  <a:lnTo>
                    <a:pt x="365" y="1959"/>
                  </a:lnTo>
                  <a:lnTo>
                    <a:pt x="924" y="1707"/>
                  </a:lnTo>
                  <a:lnTo>
                    <a:pt x="952" y="1679"/>
                  </a:lnTo>
                  <a:lnTo>
                    <a:pt x="1540" y="1987"/>
                  </a:lnTo>
                  <a:lnTo>
                    <a:pt x="840" y="2099"/>
                  </a:lnTo>
                  <a:lnTo>
                    <a:pt x="1008" y="1931"/>
                  </a:lnTo>
                  <a:lnTo>
                    <a:pt x="1036" y="1903"/>
                  </a:lnTo>
                  <a:lnTo>
                    <a:pt x="1036" y="1847"/>
                  </a:lnTo>
                  <a:lnTo>
                    <a:pt x="980" y="1819"/>
                  </a:lnTo>
                  <a:lnTo>
                    <a:pt x="924" y="1847"/>
                  </a:lnTo>
                  <a:lnTo>
                    <a:pt x="616" y="2127"/>
                  </a:lnTo>
                  <a:lnTo>
                    <a:pt x="616" y="2183"/>
                  </a:lnTo>
                  <a:lnTo>
                    <a:pt x="644" y="2239"/>
                  </a:lnTo>
                  <a:lnTo>
                    <a:pt x="980" y="2435"/>
                  </a:lnTo>
                  <a:lnTo>
                    <a:pt x="1036" y="2435"/>
                  </a:lnTo>
                  <a:lnTo>
                    <a:pt x="1064" y="2407"/>
                  </a:lnTo>
                  <a:lnTo>
                    <a:pt x="1064" y="2351"/>
                  </a:lnTo>
                  <a:lnTo>
                    <a:pt x="1036" y="2323"/>
                  </a:lnTo>
                  <a:lnTo>
                    <a:pt x="868" y="2211"/>
                  </a:lnTo>
                  <a:lnTo>
                    <a:pt x="1540" y="2211"/>
                  </a:lnTo>
                  <a:lnTo>
                    <a:pt x="1008" y="2575"/>
                  </a:lnTo>
                  <a:lnTo>
                    <a:pt x="980" y="2547"/>
                  </a:lnTo>
                  <a:lnTo>
                    <a:pt x="365" y="2351"/>
                  </a:lnTo>
                  <a:lnTo>
                    <a:pt x="337" y="2379"/>
                  </a:lnTo>
                  <a:lnTo>
                    <a:pt x="281" y="2407"/>
                  </a:lnTo>
                  <a:lnTo>
                    <a:pt x="309" y="2463"/>
                  </a:lnTo>
                  <a:lnTo>
                    <a:pt x="337" y="2491"/>
                  </a:lnTo>
                  <a:lnTo>
                    <a:pt x="868" y="2659"/>
                  </a:lnTo>
                  <a:lnTo>
                    <a:pt x="756" y="2742"/>
                  </a:lnTo>
                  <a:lnTo>
                    <a:pt x="728" y="2714"/>
                  </a:lnTo>
                  <a:lnTo>
                    <a:pt x="281" y="2575"/>
                  </a:lnTo>
                  <a:lnTo>
                    <a:pt x="225" y="2575"/>
                  </a:lnTo>
                  <a:lnTo>
                    <a:pt x="197" y="2603"/>
                  </a:lnTo>
                  <a:lnTo>
                    <a:pt x="197" y="2659"/>
                  </a:lnTo>
                  <a:lnTo>
                    <a:pt x="225" y="2686"/>
                  </a:lnTo>
                  <a:lnTo>
                    <a:pt x="644" y="2826"/>
                  </a:lnTo>
                  <a:lnTo>
                    <a:pt x="532" y="2882"/>
                  </a:lnTo>
                  <a:lnTo>
                    <a:pt x="476" y="2882"/>
                  </a:lnTo>
                  <a:lnTo>
                    <a:pt x="169" y="2770"/>
                  </a:lnTo>
                  <a:lnTo>
                    <a:pt x="113" y="2798"/>
                  </a:lnTo>
                  <a:lnTo>
                    <a:pt x="85" y="2826"/>
                  </a:lnTo>
                  <a:lnTo>
                    <a:pt x="113" y="2882"/>
                  </a:lnTo>
                  <a:lnTo>
                    <a:pt x="141" y="2910"/>
                  </a:lnTo>
                  <a:lnTo>
                    <a:pt x="393" y="2994"/>
                  </a:lnTo>
                  <a:lnTo>
                    <a:pt x="197" y="3134"/>
                  </a:lnTo>
                  <a:lnTo>
                    <a:pt x="169" y="3162"/>
                  </a:lnTo>
                  <a:lnTo>
                    <a:pt x="169" y="3218"/>
                  </a:lnTo>
                  <a:lnTo>
                    <a:pt x="225" y="3246"/>
                  </a:lnTo>
                  <a:lnTo>
                    <a:pt x="253" y="3218"/>
                  </a:lnTo>
                  <a:lnTo>
                    <a:pt x="476" y="3106"/>
                  </a:lnTo>
                  <a:lnTo>
                    <a:pt x="448" y="3358"/>
                  </a:lnTo>
                  <a:lnTo>
                    <a:pt x="448" y="3414"/>
                  </a:lnTo>
                  <a:lnTo>
                    <a:pt x="504" y="3442"/>
                  </a:lnTo>
                  <a:lnTo>
                    <a:pt x="532" y="3414"/>
                  </a:lnTo>
                  <a:lnTo>
                    <a:pt x="560" y="3386"/>
                  </a:lnTo>
                  <a:lnTo>
                    <a:pt x="616" y="3050"/>
                  </a:lnTo>
                  <a:lnTo>
                    <a:pt x="616" y="3022"/>
                  </a:lnTo>
                  <a:lnTo>
                    <a:pt x="728" y="2938"/>
                  </a:lnTo>
                  <a:lnTo>
                    <a:pt x="672" y="3358"/>
                  </a:lnTo>
                  <a:lnTo>
                    <a:pt x="700" y="3414"/>
                  </a:lnTo>
                  <a:lnTo>
                    <a:pt x="728" y="3442"/>
                  </a:lnTo>
                  <a:lnTo>
                    <a:pt x="784" y="3414"/>
                  </a:lnTo>
                  <a:lnTo>
                    <a:pt x="812" y="3386"/>
                  </a:lnTo>
                  <a:lnTo>
                    <a:pt x="868" y="2882"/>
                  </a:lnTo>
                  <a:lnTo>
                    <a:pt x="840" y="2854"/>
                  </a:lnTo>
                  <a:lnTo>
                    <a:pt x="952" y="2798"/>
                  </a:lnTo>
                  <a:lnTo>
                    <a:pt x="896" y="3358"/>
                  </a:lnTo>
                  <a:lnTo>
                    <a:pt x="924" y="3386"/>
                  </a:lnTo>
                  <a:lnTo>
                    <a:pt x="952" y="3414"/>
                  </a:lnTo>
                  <a:lnTo>
                    <a:pt x="1008" y="3414"/>
                  </a:lnTo>
                  <a:lnTo>
                    <a:pt x="1036" y="3358"/>
                  </a:lnTo>
                  <a:lnTo>
                    <a:pt x="1092" y="2714"/>
                  </a:lnTo>
                  <a:lnTo>
                    <a:pt x="1092" y="2686"/>
                  </a:lnTo>
                  <a:lnTo>
                    <a:pt x="1651" y="2351"/>
                  </a:lnTo>
                  <a:lnTo>
                    <a:pt x="1651" y="2351"/>
                  </a:lnTo>
                  <a:lnTo>
                    <a:pt x="1400" y="2994"/>
                  </a:lnTo>
                  <a:lnTo>
                    <a:pt x="1344" y="2770"/>
                  </a:lnTo>
                  <a:lnTo>
                    <a:pt x="1316" y="2714"/>
                  </a:lnTo>
                  <a:lnTo>
                    <a:pt x="1260" y="2714"/>
                  </a:lnTo>
                  <a:lnTo>
                    <a:pt x="1232" y="2742"/>
                  </a:lnTo>
                  <a:lnTo>
                    <a:pt x="1204" y="2798"/>
                  </a:lnTo>
                  <a:lnTo>
                    <a:pt x="1316" y="3218"/>
                  </a:lnTo>
                  <a:lnTo>
                    <a:pt x="1344" y="3246"/>
                  </a:lnTo>
                  <a:lnTo>
                    <a:pt x="1400" y="3246"/>
                  </a:lnTo>
                  <a:lnTo>
                    <a:pt x="1735" y="3050"/>
                  </a:lnTo>
                  <a:lnTo>
                    <a:pt x="1763" y="3022"/>
                  </a:lnTo>
                  <a:lnTo>
                    <a:pt x="1763" y="2966"/>
                  </a:lnTo>
                  <a:lnTo>
                    <a:pt x="1707" y="2938"/>
                  </a:lnTo>
                  <a:lnTo>
                    <a:pt x="1679" y="2938"/>
                  </a:lnTo>
                  <a:lnTo>
                    <a:pt x="1484" y="3050"/>
                  </a:lnTo>
                  <a:lnTo>
                    <a:pt x="1819" y="2435"/>
                  </a:lnTo>
                  <a:lnTo>
                    <a:pt x="1875" y="3078"/>
                  </a:lnTo>
                  <a:lnTo>
                    <a:pt x="1847" y="3106"/>
                  </a:lnTo>
                  <a:lnTo>
                    <a:pt x="1400" y="3526"/>
                  </a:lnTo>
                  <a:lnTo>
                    <a:pt x="1372" y="3582"/>
                  </a:lnTo>
                  <a:lnTo>
                    <a:pt x="1400" y="3638"/>
                  </a:lnTo>
                  <a:lnTo>
                    <a:pt x="1428" y="3666"/>
                  </a:lnTo>
                  <a:lnTo>
                    <a:pt x="1484" y="3638"/>
                  </a:lnTo>
                  <a:lnTo>
                    <a:pt x="1903" y="3246"/>
                  </a:lnTo>
                  <a:lnTo>
                    <a:pt x="1903" y="3386"/>
                  </a:lnTo>
                  <a:lnTo>
                    <a:pt x="1875" y="3386"/>
                  </a:lnTo>
                  <a:lnTo>
                    <a:pt x="1512" y="3722"/>
                  </a:lnTo>
                  <a:lnTo>
                    <a:pt x="1484" y="3778"/>
                  </a:lnTo>
                  <a:lnTo>
                    <a:pt x="1512" y="3834"/>
                  </a:lnTo>
                  <a:lnTo>
                    <a:pt x="1595" y="3834"/>
                  </a:lnTo>
                  <a:lnTo>
                    <a:pt x="1931" y="3526"/>
                  </a:lnTo>
                  <a:lnTo>
                    <a:pt x="1931" y="3666"/>
                  </a:lnTo>
                  <a:lnTo>
                    <a:pt x="1903" y="3694"/>
                  </a:lnTo>
                  <a:lnTo>
                    <a:pt x="1651" y="3917"/>
                  </a:lnTo>
                  <a:lnTo>
                    <a:pt x="1623" y="3973"/>
                  </a:lnTo>
                  <a:lnTo>
                    <a:pt x="1651" y="4029"/>
                  </a:lnTo>
                  <a:lnTo>
                    <a:pt x="1735" y="4029"/>
                  </a:lnTo>
                  <a:lnTo>
                    <a:pt x="1931" y="3834"/>
                  </a:lnTo>
                  <a:lnTo>
                    <a:pt x="1959" y="4085"/>
                  </a:lnTo>
                  <a:lnTo>
                    <a:pt x="1987" y="4113"/>
                  </a:lnTo>
                  <a:lnTo>
                    <a:pt x="2015" y="4141"/>
                  </a:lnTo>
                  <a:lnTo>
                    <a:pt x="2071" y="4113"/>
                  </a:lnTo>
                  <a:lnTo>
                    <a:pt x="2099" y="4057"/>
                  </a:lnTo>
                  <a:lnTo>
                    <a:pt x="2071" y="3834"/>
                  </a:lnTo>
                  <a:lnTo>
                    <a:pt x="2295" y="3973"/>
                  </a:lnTo>
                  <a:lnTo>
                    <a:pt x="2351" y="4001"/>
                  </a:lnTo>
                  <a:lnTo>
                    <a:pt x="2379" y="3973"/>
                  </a:lnTo>
                  <a:lnTo>
                    <a:pt x="2407" y="3917"/>
                  </a:lnTo>
                  <a:lnTo>
                    <a:pt x="2379" y="3889"/>
                  </a:lnTo>
                  <a:lnTo>
                    <a:pt x="2099" y="3694"/>
                  </a:lnTo>
                  <a:lnTo>
                    <a:pt x="2071" y="3666"/>
                  </a:lnTo>
                  <a:lnTo>
                    <a:pt x="2071" y="3526"/>
                  </a:lnTo>
                  <a:lnTo>
                    <a:pt x="2407" y="3778"/>
                  </a:lnTo>
                  <a:lnTo>
                    <a:pt x="2463" y="3778"/>
                  </a:lnTo>
                  <a:lnTo>
                    <a:pt x="2519" y="3750"/>
                  </a:lnTo>
                  <a:lnTo>
                    <a:pt x="2519" y="3722"/>
                  </a:lnTo>
                  <a:lnTo>
                    <a:pt x="2491" y="3666"/>
                  </a:lnTo>
                  <a:lnTo>
                    <a:pt x="2099" y="3386"/>
                  </a:lnTo>
                  <a:lnTo>
                    <a:pt x="2071" y="3386"/>
                  </a:lnTo>
                  <a:lnTo>
                    <a:pt x="2043" y="3246"/>
                  </a:lnTo>
                  <a:lnTo>
                    <a:pt x="2519" y="3582"/>
                  </a:lnTo>
                  <a:lnTo>
                    <a:pt x="2547" y="3582"/>
                  </a:lnTo>
                  <a:lnTo>
                    <a:pt x="2603" y="3554"/>
                  </a:lnTo>
                  <a:lnTo>
                    <a:pt x="2603" y="3498"/>
                  </a:lnTo>
                  <a:lnTo>
                    <a:pt x="2575" y="3470"/>
                  </a:lnTo>
                  <a:lnTo>
                    <a:pt x="2071" y="3078"/>
                  </a:lnTo>
                  <a:lnTo>
                    <a:pt x="2043" y="3078"/>
                  </a:lnTo>
                  <a:lnTo>
                    <a:pt x="2015" y="2435"/>
                  </a:lnTo>
                  <a:lnTo>
                    <a:pt x="2435" y="2966"/>
                  </a:lnTo>
                  <a:lnTo>
                    <a:pt x="2211" y="2910"/>
                  </a:lnTo>
                  <a:lnTo>
                    <a:pt x="2155" y="2910"/>
                  </a:lnTo>
                  <a:lnTo>
                    <a:pt x="2127" y="2938"/>
                  </a:lnTo>
                  <a:lnTo>
                    <a:pt x="2127" y="2994"/>
                  </a:lnTo>
                  <a:lnTo>
                    <a:pt x="2183" y="3022"/>
                  </a:lnTo>
                  <a:lnTo>
                    <a:pt x="2575" y="3162"/>
                  </a:lnTo>
                  <a:lnTo>
                    <a:pt x="2603" y="3162"/>
                  </a:lnTo>
                  <a:lnTo>
                    <a:pt x="2631" y="3134"/>
                  </a:lnTo>
                  <a:lnTo>
                    <a:pt x="2659" y="3078"/>
                  </a:lnTo>
                  <a:lnTo>
                    <a:pt x="2659" y="2714"/>
                  </a:lnTo>
                  <a:lnTo>
                    <a:pt x="2631" y="2659"/>
                  </a:lnTo>
                  <a:lnTo>
                    <a:pt x="2603" y="2631"/>
                  </a:lnTo>
                  <a:lnTo>
                    <a:pt x="2547" y="2659"/>
                  </a:lnTo>
                  <a:lnTo>
                    <a:pt x="2519" y="2714"/>
                  </a:lnTo>
                  <a:lnTo>
                    <a:pt x="2519" y="2910"/>
                  </a:lnTo>
                  <a:lnTo>
                    <a:pt x="2183" y="2295"/>
                  </a:lnTo>
                  <a:lnTo>
                    <a:pt x="2770" y="2603"/>
                  </a:lnTo>
                  <a:lnTo>
                    <a:pt x="2770" y="2631"/>
                  </a:lnTo>
                  <a:lnTo>
                    <a:pt x="2910" y="3246"/>
                  </a:lnTo>
                  <a:lnTo>
                    <a:pt x="2938" y="3274"/>
                  </a:lnTo>
                  <a:lnTo>
                    <a:pt x="2994" y="3302"/>
                  </a:lnTo>
                  <a:lnTo>
                    <a:pt x="3050" y="3274"/>
                  </a:lnTo>
                  <a:lnTo>
                    <a:pt x="3050" y="3218"/>
                  </a:lnTo>
                  <a:lnTo>
                    <a:pt x="2910" y="2659"/>
                  </a:lnTo>
                  <a:lnTo>
                    <a:pt x="3050" y="2714"/>
                  </a:lnTo>
                  <a:lnTo>
                    <a:pt x="3050" y="2742"/>
                  </a:lnTo>
                  <a:lnTo>
                    <a:pt x="3134" y="3246"/>
                  </a:lnTo>
                  <a:lnTo>
                    <a:pt x="3162" y="3274"/>
                  </a:lnTo>
                  <a:lnTo>
                    <a:pt x="3218" y="3274"/>
                  </a:lnTo>
                  <a:lnTo>
                    <a:pt x="3274" y="3246"/>
                  </a:lnTo>
                  <a:lnTo>
                    <a:pt x="3274" y="3218"/>
                  </a:lnTo>
                  <a:lnTo>
                    <a:pt x="3190" y="2798"/>
                  </a:lnTo>
                  <a:lnTo>
                    <a:pt x="3302" y="2854"/>
                  </a:lnTo>
                  <a:lnTo>
                    <a:pt x="3302" y="2882"/>
                  </a:lnTo>
                  <a:lnTo>
                    <a:pt x="3386" y="3218"/>
                  </a:lnTo>
                  <a:lnTo>
                    <a:pt x="3414" y="3246"/>
                  </a:lnTo>
                  <a:lnTo>
                    <a:pt x="3470" y="3246"/>
                  </a:lnTo>
                  <a:lnTo>
                    <a:pt x="3498" y="3218"/>
                  </a:lnTo>
                  <a:lnTo>
                    <a:pt x="3526" y="3190"/>
                  </a:lnTo>
                  <a:lnTo>
                    <a:pt x="3442" y="2910"/>
                  </a:lnTo>
                  <a:lnTo>
                    <a:pt x="3666" y="3022"/>
                  </a:lnTo>
                  <a:lnTo>
                    <a:pt x="3722" y="3022"/>
                  </a:lnTo>
                  <a:lnTo>
                    <a:pt x="3750" y="2994"/>
                  </a:lnTo>
                  <a:lnTo>
                    <a:pt x="3750" y="2938"/>
                  </a:lnTo>
                  <a:lnTo>
                    <a:pt x="3722" y="2910"/>
                  </a:lnTo>
                  <a:lnTo>
                    <a:pt x="3498" y="2798"/>
                  </a:lnTo>
                  <a:lnTo>
                    <a:pt x="3750" y="2686"/>
                  </a:lnTo>
                  <a:lnTo>
                    <a:pt x="3778" y="2659"/>
                  </a:lnTo>
                  <a:lnTo>
                    <a:pt x="3778" y="2603"/>
                  </a:lnTo>
                  <a:lnTo>
                    <a:pt x="3750" y="2575"/>
                  </a:lnTo>
                  <a:lnTo>
                    <a:pt x="3694" y="2575"/>
                  </a:lnTo>
                  <a:lnTo>
                    <a:pt x="3414" y="2686"/>
                  </a:lnTo>
                  <a:lnTo>
                    <a:pt x="3386" y="2714"/>
                  </a:lnTo>
                  <a:lnTo>
                    <a:pt x="3246" y="2659"/>
                  </a:lnTo>
                  <a:lnTo>
                    <a:pt x="3638" y="2491"/>
                  </a:lnTo>
                  <a:lnTo>
                    <a:pt x="3666" y="2463"/>
                  </a:lnTo>
                  <a:lnTo>
                    <a:pt x="3666" y="2379"/>
                  </a:lnTo>
                  <a:lnTo>
                    <a:pt x="3638" y="2351"/>
                  </a:lnTo>
                  <a:lnTo>
                    <a:pt x="3582" y="2351"/>
                  </a:lnTo>
                  <a:lnTo>
                    <a:pt x="3134" y="2575"/>
                  </a:lnTo>
                  <a:lnTo>
                    <a:pt x="3106" y="2575"/>
                  </a:lnTo>
                  <a:lnTo>
                    <a:pt x="2994" y="2519"/>
                  </a:lnTo>
                  <a:lnTo>
                    <a:pt x="3498" y="2295"/>
                  </a:lnTo>
                  <a:lnTo>
                    <a:pt x="3554" y="2267"/>
                  </a:lnTo>
                  <a:lnTo>
                    <a:pt x="3554" y="2211"/>
                  </a:lnTo>
                  <a:lnTo>
                    <a:pt x="3498" y="2183"/>
                  </a:lnTo>
                  <a:lnTo>
                    <a:pt x="3442" y="2183"/>
                  </a:lnTo>
                  <a:lnTo>
                    <a:pt x="2882" y="2435"/>
                  </a:lnTo>
                  <a:lnTo>
                    <a:pt x="2854" y="2463"/>
                  </a:lnTo>
                  <a:lnTo>
                    <a:pt x="2295" y="2155"/>
                  </a:lnTo>
                  <a:lnTo>
                    <a:pt x="2938" y="2043"/>
                  </a:lnTo>
                  <a:lnTo>
                    <a:pt x="2770" y="2211"/>
                  </a:lnTo>
                  <a:lnTo>
                    <a:pt x="2743" y="2267"/>
                  </a:lnTo>
                  <a:lnTo>
                    <a:pt x="2770" y="2323"/>
                  </a:lnTo>
                  <a:lnTo>
                    <a:pt x="2854" y="2323"/>
                  </a:lnTo>
                  <a:lnTo>
                    <a:pt x="3162" y="2015"/>
                  </a:lnTo>
                  <a:lnTo>
                    <a:pt x="3190" y="2015"/>
                  </a:lnTo>
                  <a:lnTo>
                    <a:pt x="3190" y="1959"/>
                  </a:lnTo>
                  <a:lnTo>
                    <a:pt x="3162" y="1931"/>
                  </a:lnTo>
                  <a:lnTo>
                    <a:pt x="2826" y="1735"/>
                  </a:lnTo>
                  <a:lnTo>
                    <a:pt x="2770" y="1735"/>
                  </a:lnTo>
                  <a:lnTo>
                    <a:pt x="2743" y="1763"/>
                  </a:lnTo>
                  <a:lnTo>
                    <a:pt x="2715" y="1791"/>
                  </a:lnTo>
                  <a:lnTo>
                    <a:pt x="2743" y="1847"/>
                  </a:lnTo>
                  <a:lnTo>
                    <a:pt x="2938" y="1959"/>
                  </a:lnTo>
                  <a:lnTo>
                    <a:pt x="2239" y="1959"/>
                  </a:lnTo>
                  <a:lnTo>
                    <a:pt x="2798" y="1567"/>
                  </a:lnTo>
                  <a:lnTo>
                    <a:pt x="2826" y="1595"/>
                  </a:lnTo>
                  <a:lnTo>
                    <a:pt x="3442" y="1763"/>
                  </a:lnTo>
                  <a:lnTo>
                    <a:pt x="3470" y="1763"/>
                  </a:lnTo>
                  <a:lnTo>
                    <a:pt x="3526" y="1735"/>
                  </a:lnTo>
                  <a:lnTo>
                    <a:pt x="3498" y="1679"/>
                  </a:lnTo>
                  <a:lnTo>
                    <a:pt x="3470" y="1651"/>
                  </a:lnTo>
                  <a:lnTo>
                    <a:pt x="2938" y="1484"/>
                  </a:lnTo>
                  <a:lnTo>
                    <a:pt x="3050" y="1400"/>
                  </a:lnTo>
                  <a:lnTo>
                    <a:pt x="3078" y="1428"/>
                  </a:lnTo>
                  <a:lnTo>
                    <a:pt x="3526" y="1567"/>
                  </a:lnTo>
                  <a:lnTo>
                    <a:pt x="3582" y="1567"/>
                  </a:lnTo>
                  <a:lnTo>
                    <a:pt x="3610" y="1539"/>
                  </a:lnTo>
                  <a:lnTo>
                    <a:pt x="3610" y="1484"/>
                  </a:lnTo>
                  <a:lnTo>
                    <a:pt x="3582" y="1456"/>
                  </a:lnTo>
                  <a:lnTo>
                    <a:pt x="3162" y="1316"/>
                  </a:lnTo>
                  <a:lnTo>
                    <a:pt x="3274" y="1232"/>
                  </a:lnTo>
                  <a:lnTo>
                    <a:pt x="3302" y="1260"/>
                  </a:lnTo>
                  <a:lnTo>
                    <a:pt x="3638" y="1344"/>
                  </a:lnTo>
                  <a:lnTo>
                    <a:pt x="3694" y="1344"/>
                  </a:lnTo>
                  <a:lnTo>
                    <a:pt x="3722" y="1316"/>
                  </a:lnTo>
                  <a:lnTo>
                    <a:pt x="3694" y="1260"/>
                  </a:lnTo>
                  <a:lnTo>
                    <a:pt x="3666" y="1232"/>
                  </a:lnTo>
                  <a:lnTo>
                    <a:pt x="3414" y="1148"/>
                  </a:lnTo>
                  <a:lnTo>
                    <a:pt x="3610" y="1008"/>
                  </a:lnTo>
                  <a:lnTo>
                    <a:pt x="3638" y="980"/>
                  </a:lnTo>
                  <a:lnTo>
                    <a:pt x="3638" y="924"/>
                  </a:lnTo>
                  <a:lnTo>
                    <a:pt x="3582" y="896"/>
                  </a:lnTo>
                  <a:lnTo>
                    <a:pt x="3526" y="896"/>
                  </a:lnTo>
                  <a:lnTo>
                    <a:pt x="3330" y="1036"/>
                  </a:lnTo>
                  <a:lnTo>
                    <a:pt x="3330" y="1036"/>
                  </a:lnTo>
                  <a:lnTo>
                    <a:pt x="3358" y="784"/>
                  </a:lnTo>
                  <a:lnTo>
                    <a:pt x="3358" y="728"/>
                  </a:lnTo>
                  <a:lnTo>
                    <a:pt x="3302" y="700"/>
                  </a:lnTo>
                  <a:lnTo>
                    <a:pt x="3246" y="700"/>
                  </a:lnTo>
                  <a:lnTo>
                    <a:pt x="3246" y="756"/>
                  </a:lnTo>
                  <a:lnTo>
                    <a:pt x="3190" y="1092"/>
                  </a:lnTo>
                  <a:lnTo>
                    <a:pt x="3190" y="1120"/>
                  </a:lnTo>
                  <a:lnTo>
                    <a:pt x="3078" y="1204"/>
                  </a:lnTo>
                  <a:lnTo>
                    <a:pt x="3134" y="784"/>
                  </a:lnTo>
                  <a:lnTo>
                    <a:pt x="3106" y="728"/>
                  </a:lnTo>
                  <a:lnTo>
                    <a:pt x="3078" y="700"/>
                  </a:lnTo>
                  <a:lnTo>
                    <a:pt x="3022" y="728"/>
                  </a:lnTo>
                  <a:lnTo>
                    <a:pt x="2994" y="756"/>
                  </a:lnTo>
                  <a:lnTo>
                    <a:pt x="2938" y="1260"/>
                  </a:lnTo>
                  <a:lnTo>
                    <a:pt x="2966" y="1288"/>
                  </a:lnTo>
                  <a:lnTo>
                    <a:pt x="2854" y="1344"/>
                  </a:lnTo>
                  <a:lnTo>
                    <a:pt x="2910" y="784"/>
                  </a:lnTo>
                  <a:lnTo>
                    <a:pt x="2882" y="756"/>
                  </a:lnTo>
                  <a:lnTo>
                    <a:pt x="2854" y="728"/>
                  </a:lnTo>
                  <a:lnTo>
                    <a:pt x="2798" y="728"/>
                  </a:lnTo>
                  <a:lnTo>
                    <a:pt x="2770" y="784"/>
                  </a:lnTo>
                  <a:lnTo>
                    <a:pt x="2715" y="1400"/>
                  </a:lnTo>
                  <a:lnTo>
                    <a:pt x="2715" y="1428"/>
                  </a:lnTo>
                  <a:lnTo>
                    <a:pt x="2155" y="1791"/>
                  </a:lnTo>
                  <a:lnTo>
                    <a:pt x="2407" y="1148"/>
                  </a:lnTo>
                  <a:lnTo>
                    <a:pt x="2463" y="1400"/>
                  </a:lnTo>
                  <a:lnTo>
                    <a:pt x="2491" y="1428"/>
                  </a:lnTo>
                  <a:lnTo>
                    <a:pt x="2547" y="1428"/>
                  </a:lnTo>
                  <a:lnTo>
                    <a:pt x="2575" y="1400"/>
                  </a:lnTo>
                  <a:lnTo>
                    <a:pt x="2575" y="1372"/>
                  </a:lnTo>
                  <a:lnTo>
                    <a:pt x="2491" y="952"/>
                  </a:lnTo>
                  <a:lnTo>
                    <a:pt x="2435" y="896"/>
                  </a:lnTo>
                  <a:lnTo>
                    <a:pt x="2379" y="924"/>
                  </a:lnTo>
                  <a:lnTo>
                    <a:pt x="2043" y="1092"/>
                  </a:lnTo>
                  <a:lnTo>
                    <a:pt x="2015" y="1148"/>
                  </a:lnTo>
                  <a:lnTo>
                    <a:pt x="2043" y="1204"/>
                  </a:lnTo>
                  <a:lnTo>
                    <a:pt x="2071" y="1232"/>
                  </a:lnTo>
                  <a:lnTo>
                    <a:pt x="2127" y="1204"/>
                  </a:lnTo>
                  <a:lnTo>
                    <a:pt x="2295" y="1120"/>
                  </a:lnTo>
                  <a:lnTo>
                    <a:pt x="1987" y="1707"/>
                  </a:lnTo>
                  <a:lnTo>
                    <a:pt x="1931" y="1036"/>
                  </a:lnTo>
                  <a:lnTo>
                    <a:pt x="1959" y="1036"/>
                  </a:lnTo>
                  <a:lnTo>
                    <a:pt x="2407" y="588"/>
                  </a:lnTo>
                  <a:lnTo>
                    <a:pt x="2435" y="560"/>
                  </a:lnTo>
                  <a:lnTo>
                    <a:pt x="2407" y="504"/>
                  </a:lnTo>
                  <a:lnTo>
                    <a:pt x="2379" y="476"/>
                  </a:lnTo>
                  <a:lnTo>
                    <a:pt x="2323" y="504"/>
                  </a:lnTo>
                  <a:lnTo>
                    <a:pt x="1903" y="896"/>
                  </a:lnTo>
                  <a:lnTo>
                    <a:pt x="1903" y="756"/>
                  </a:lnTo>
                  <a:lnTo>
                    <a:pt x="1931" y="728"/>
                  </a:lnTo>
                  <a:lnTo>
                    <a:pt x="2295" y="420"/>
                  </a:lnTo>
                  <a:lnTo>
                    <a:pt x="2323" y="364"/>
                  </a:lnTo>
                  <a:lnTo>
                    <a:pt x="2295" y="309"/>
                  </a:lnTo>
                  <a:lnTo>
                    <a:pt x="2211" y="309"/>
                  </a:lnTo>
                  <a:lnTo>
                    <a:pt x="1875" y="588"/>
                  </a:lnTo>
                  <a:lnTo>
                    <a:pt x="1875" y="448"/>
                  </a:lnTo>
                  <a:lnTo>
                    <a:pt x="1903" y="448"/>
                  </a:lnTo>
                  <a:lnTo>
                    <a:pt x="2155" y="225"/>
                  </a:lnTo>
                  <a:lnTo>
                    <a:pt x="2183" y="169"/>
                  </a:lnTo>
                  <a:lnTo>
                    <a:pt x="2155" y="113"/>
                  </a:lnTo>
                  <a:lnTo>
                    <a:pt x="2071" y="113"/>
                  </a:lnTo>
                  <a:lnTo>
                    <a:pt x="1875" y="309"/>
                  </a:lnTo>
                  <a:lnTo>
                    <a:pt x="1847" y="57"/>
                  </a:lnTo>
                  <a:lnTo>
                    <a:pt x="1819" y="29"/>
                  </a:lnTo>
                  <a:lnTo>
                    <a:pt x="1763"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0"/>
            <p:cNvSpPr/>
            <p:nvPr/>
          </p:nvSpPr>
          <p:spPr>
            <a:xfrm>
              <a:off x="4713065" y="2391998"/>
              <a:ext cx="183279" cy="190333"/>
            </a:xfrm>
            <a:custGeom>
              <a:rect b="b" l="l" r="r" t="t"/>
              <a:pathLst>
                <a:path extrusionOk="0" h="3022" w="2910">
                  <a:moveTo>
                    <a:pt x="1511" y="1427"/>
                  </a:moveTo>
                  <a:lnTo>
                    <a:pt x="1567" y="1511"/>
                  </a:lnTo>
                  <a:lnTo>
                    <a:pt x="1539" y="1567"/>
                  </a:lnTo>
                  <a:lnTo>
                    <a:pt x="1483" y="1623"/>
                  </a:lnTo>
                  <a:lnTo>
                    <a:pt x="1399" y="1595"/>
                  </a:lnTo>
                  <a:lnTo>
                    <a:pt x="1371" y="1539"/>
                  </a:lnTo>
                  <a:lnTo>
                    <a:pt x="1371" y="1455"/>
                  </a:lnTo>
                  <a:lnTo>
                    <a:pt x="1455" y="1427"/>
                  </a:lnTo>
                  <a:close/>
                  <a:moveTo>
                    <a:pt x="1147" y="0"/>
                  </a:moveTo>
                  <a:lnTo>
                    <a:pt x="1120" y="28"/>
                  </a:lnTo>
                  <a:lnTo>
                    <a:pt x="1120" y="84"/>
                  </a:lnTo>
                  <a:lnTo>
                    <a:pt x="1147" y="252"/>
                  </a:lnTo>
                  <a:lnTo>
                    <a:pt x="980" y="140"/>
                  </a:lnTo>
                  <a:lnTo>
                    <a:pt x="952" y="140"/>
                  </a:lnTo>
                  <a:lnTo>
                    <a:pt x="896" y="168"/>
                  </a:lnTo>
                  <a:lnTo>
                    <a:pt x="896" y="196"/>
                  </a:lnTo>
                  <a:lnTo>
                    <a:pt x="924" y="252"/>
                  </a:lnTo>
                  <a:lnTo>
                    <a:pt x="1147" y="364"/>
                  </a:lnTo>
                  <a:lnTo>
                    <a:pt x="1175" y="364"/>
                  </a:lnTo>
                  <a:lnTo>
                    <a:pt x="1203" y="476"/>
                  </a:lnTo>
                  <a:lnTo>
                    <a:pt x="896" y="308"/>
                  </a:lnTo>
                  <a:lnTo>
                    <a:pt x="868" y="308"/>
                  </a:lnTo>
                  <a:lnTo>
                    <a:pt x="840" y="336"/>
                  </a:lnTo>
                  <a:lnTo>
                    <a:pt x="840" y="364"/>
                  </a:lnTo>
                  <a:lnTo>
                    <a:pt x="868" y="420"/>
                  </a:lnTo>
                  <a:lnTo>
                    <a:pt x="1175" y="560"/>
                  </a:lnTo>
                  <a:lnTo>
                    <a:pt x="1203" y="588"/>
                  </a:lnTo>
                  <a:lnTo>
                    <a:pt x="1231" y="672"/>
                  </a:lnTo>
                  <a:lnTo>
                    <a:pt x="868" y="476"/>
                  </a:lnTo>
                  <a:lnTo>
                    <a:pt x="812" y="476"/>
                  </a:lnTo>
                  <a:lnTo>
                    <a:pt x="784" y="504"/>
                  </a:lnTo>
                  <a:lnTo>
                    <a:pt x="784" y="532"/>
                  </a:lnTo>
                  <a:lnTo>
                    <a:pt x="812" y="560"/>
                  </a:lnTo>
                  <a:lnTo>
                    <a:pt x="1231" y="783"/>
                  </a:lnTo>
                  <a:lnTo>
                    <a:pt x="1259" y="783"/>
                  </a:lnTo>
                  <a:lnTo>
                    <a:pt x="1343" y="1259"/>
                  </a:lnTo>
                  <a:lnTo>
                    <a:pt x="1343" y="1259"/>
                  </a:lnTo>
                  <a:lnTo>
                    <a:pt x="980" y="923"/>
                  </a:lnTo>
                  <a:lnTo>
                    <a:pt x="1147" y="951"/>
                  </a:lnTo>
                  <a:lnTo>
                    <a:pt x="1175" y="951"/>
                  </a:lnTo>
                  <a:lnTo>
                    <a:pt x="1203" y="923"/>
                  </a:lnTo>
                  <a:lnTo>
                    <a:pt x="1203" y="867"/>
                  </a:lnTo>
                  <a:lnTo>
                    <a:pt x="1175" y="867"/>
                  </a:lnTo>
                  <a:lnTo>
                    <a:pt x="868" y="811"/>
                  </a:lnTo>
                  <a:lnTo>
                    <a:pt x="812" y="811"/>
                  </a:lnTo>
                  <a:lnTo>
                    <a:pt x="812" y="867"/>
                  </a:lnTo>
                  <a:lnTo>
                    <a:pt x="840" y="1147"/>
                  </a:lnTo>
                  <a:lnTo>
                    <a:pt x="868" y="1175"/>
                  </a:lnTo>
                  <a:lnTo>
                    <a:pt x="924" y="1175"/>
                  </a:lnTo>
                  <a:lnTo>
                    <a:pt x="924" y="1147"/>
                  </a:lnTo>
                  <a:lnTo>
                    <a:pt x="924" y="979"/>
                  </a:lnTo>
                  <a:lnTo>
                    <a:pt x="1231" y="1371"/>
                  </a:lnTo>
                  <a:lnTo>
                    <a:pt x="1231" y="1371"/>
                  </a:lnTo>
                  <a:lnTo>
                    <a:pt x="756" y="1231"/>
                  </a:lnTo>
                  <a:lnTo>
                    <a:pt x="756" y="1203"/>
                  </a:lnTo>
                  <a:lnTo>
                    <a:pt x="588" y="756"/>
                  </a:lnTo>
                  <a:lnTo>
                    <a:pt x="560" y="728"/>
                  </a:lnTo>
                  <a:lnTo>
                    <a:pt x="532" y="728"/>
                  </a:lnTo>
                  <a:lnTo>
                    <a:pt x="504" y="756"/>
                  </a:lnTo>
                  <a:lnTo>
                    <a:pt x="504" y="783"/>
                  </a:lnTo>
                  <a:lnTo>
                    <a:pt x="644" y="1175"/>
                  </a:lnTo>
                  <a:lnTo>
                    <a:pt x="560" y="1147"/>
                  </a:lnTo>
                  <a:lnTo>
                    <a:pt x="420" y="783"/>
                  </a:lnTo>
                  <a:lnTo>
                    <a:pt x="392" y="756"/>
                  </a:lnTo>
                  <a:lnTo>
                    <a:pt x="364" y="756"/>
                  </a:lnTo>
                  <a:lnTo>
                    <a:pt x="336" y="783"/>
                  </a:lnTo>
                  <a:lnTo>
                    <a:pt x="336" y="839"/>
                  </a:lnTo>
                  <a:lnTo>
                    <a:pt x="448" y="1119"/>
                  </a:lnTo>
                  <a:lnTo>
                    <a:pt x="448" y="1119"/>
                  </a:lnTo>
                  <a:lnTo>
                    <a:pt x="336" y="1091"/>
                  </a:lnTo>
                  <a:lnTo>
                    <a:pt x="336" y="1063"/>
                  </a:lnTo>
                  <a:lnTo>
                    <a:pt x="252" y="839"/>
                  </a:lnTo>
                  <a:lnTo>
                    <a:pt x="224" y="811"/>
                  </a:lnTo>
                  <a:lnTo>
                    <a:pt x="196" y="811"/>
                  </a:lnTo>
                  <a:lnTo>
                    <a:pt x="168" y="839"/>
                  </a:lnTo>
                  <a:lnTo>
                    <a:pt x="168" y="867"/>
                  </a:lnTo>
                  <a:lnTo>
                    <a:pt x="224" y="1063"/>
                  </a:lnTo>
                  <a:lnTo>
                    <a:pt x="224" y="1063"/>
                  </a:lnTo>
                  <a:lnTo>
                    <a:pt x="56" y="1007"/>
                  </a:lnTo>
                  <a:lnTo>
                    <a:pt x="28" y="1007"/>
                  </a:lnTo>
                  <a:lnTo>
                    <a:pt x="0" y="1035"/>
                  </a:lnTo>
                  <a:lnTo>
                    <a:pt x="0" y="1063"/>
                  </a:lnTo>
                  <a:lnTo>
                    <a:pt x="28" y="1091"/>
                  </a:lnTo>
                  <a:lnTo>
                    <a:pt x="196" y="1147"/>
                  </a:lnTo>
                  <a:lnTo>
                    <a:pt x="28" y="1259"/>
                  </a:lnTo>
                  <a:lnTo>
                    <a:pt x="0" y="1287"/>
                  </a:lnTo>
                  <a:lnTo>
                    <a:pt x="28" y="1315"/>
                  </a:lnTo>
                  <a:lnTo>
                    <a:pt x="56" y="1343"/>
                  </a:lnTo>
                  <a:lnTo>
                    <a:pt x="84" y="1343"/>
                  </a:lnTo>
                  <a:lnTo>
                    <a:pt x="308" y="1203"/>
                  </a:lnTo>
                  <a:lnTo>
                    <a:pt x="420" y="1231"/>
                  </a:lnTo>
                  <a:lnTo>
                    <a:pt x="140" y="1399"/>
                  </a:lnTo>
                  <a:lnTo>
                    <a:pt x="112" y="1427"/>
                  </a:lnTo>
                  <a:lnTo>
                    <a:pt x="140" y="1455"/>
                  </a:lnTo>
                  <a:lnTo>
                    <a:pt x="168" y="1483"/>
                  </a:lnTo>
                  <a:lnTo>
                    <a:pt x="196" y="1483"/>
                  </a:lnTo>
                  <a:lnTo>
                    <a:pt x="504" y="1287"/>
                  </a:lnTo>
                  <a:lnTo>
                    <a:pt x="532" y="1259"/>
                  </a:lnTo>
                  <a:lnTo>
                    <a:pt x="616" y="1287"/>
                  </a:lnTo>
                  <a:lnTo>
                    <a:pt x="252" y="1511"/>
                  </a:lnTo>
                  <a:lnTo>
                    <a:pt x="224" y="1567"/>
                  </a:lnTo>
                  <a:lnTo>
                    <a:pt x="252" y="1595"/>
                  </a:lnTo>
                  <a:lnTo>
                    <a:pt x="280" y="1623"/>
                  </a:lnTo>
                  <a:lnTo>
                    <a:pt x="308" y="1595"/>
                  </a:lnTo>
                  <a:lnTo>
                    <a:pt x="700" y="1343"/>
                  </a:lnTo>
                  <a:lnTo>
                    <a:pt x="728" y="1343"/>
                  </a:lnTo>
                  <a:lnTo>
                    <a:pt x="1203" y="1511"/>
                  </a:lnTo>
                  <a:lnTo>
                    <a:pt x="700" y="1651"/>
                  </a:lnTo>
                  <a:lnTo>
                    <a:pt x="812" y="1511"/>
                  </a:lnTo>
                  <a:lnTo>
                    <a:pt x="812" y="1483"/>
                  </a:lnTo>
                  <a:lnTo>
                    <a:pt x="812" y="1455"/>
                  </a:lnTo>
                  <a:lnTo>
                    <a:pt x="756" y="1427"/>
                  </a:lnTo>
                  <a:lnTo>
                    <a:pt x="728" y="1455"/>
                  </a:lnTo>
                  <a:lnTo>
                    <a:pt x="532" y="1707"/>
                  </a:lnTo>
                  <a:lnTo>
                    <a:pt x="532" y="1735"/>
                  </a:lnTo>
                  <a:lnTo>
                    <a:pt x="560" y="1763"/>
                  </a:lnTo>
                  <a:lnTo>
                    <a:pt x="812" y="1875"/>
                  </a:lnTo>
                  <a:lnTo>
                    <a:pt x="868" y="1875"/>
                  </a:lnTo>
                  <a:lnTo>
                    <a:pt x="896" y="1847"/>
                  </a:lnTo>
                  <a:lnTo>
                    <a:pt x="896" y="1819"/>
                  </a:lnTo>
                  <a:lnTo>
                    <a:pt x="868" y="1791"/>
                  </a:lnTo>
                  <a:lnTo>
                    <a:pt x="728" y="1735"/>
                  </a:lnTo>
                  <a:lnTo>
                    <a:pt x="1203" y="1651"/>
                  </a:lnTo>
                  <a:lnTo>
                    <a:pt x="868" y="1986"/>
                  </a:lnTo>
                  <a:lnTo>
                    <a:pt x="840" y="1958"/>
                  </a:lnTo>
                  <a:lnTo>
                    <a:pt x="364" y="1903"/>
                  </a:lnTo>
                  <a:lnTo>
                    <a:pt x="336" y="1903"/>
                  </a:lnTo>
                  <a:lnTo>
                    <a:pt x="308" y="1931"/>
                  </a:lnTo>
                  <a:lnTo>
                    <a:pt x="336" y="1958"/>
                  </a:lnTo>
                  <a:lnTo>
                    <a:pt x="364" y="1986"/>
                  </a:lnTo>
                  <a:lnTo>
                    <a:pt x="756" y="2070"/>
                  </a:lnTo>
                  <a:lnTo>
                    <a:pt x="700" y="2126"/>
                  </a:lnTo>
                  <a:lnTo>
                    <a:pt x="672" y="2126"/>
                  </a:lnTo>
                  <a:lnTo>
                    <a:pt x="308" y="2042"/>
                  </a:lnTo>
                  <a:lnTo>
                    <a:pt x="280" y="2070"/>
                  </a:lnTo>
                  <a:lnTo>
                    <a:pt x="252" y="2098"/>
                  </a:lnTo>
                  <a:lnTo>
                    <a:pt x="280" y="2126"/>
                  </a:lnTo>
                  <a:lnTo>
                    <a:pt x="308" y="2154"/>
                  </a:lnTo>
                  <a:lnTo>
                    <a:pt x="616" y="2210"/>
                  </a:lnTo>
                  <a:lnTo>
                    <a:pt x="532" y="2266"/>
                  </a:lnTo>
                  <a:lnTo>
                    <a:pt x="504" y="2266"/>
                  </a:lnTo>
                  <a:lnTo>
                    <a:pt x="280" y="2238"/>
                  </a:lnTo>
                  <a:lnTo>
                    <a:pt x="224" y="2238"/>
                  </a:lnTo>
                  <a:lnTo>
                    <a:pt x="224" y="2266"/>
                  </a:lnTo>
                  <a:lnTo>
                    <a:pt x="224" y="2294"/>
                  </a:lnTo>
                  <a:lnTo>
                    <a:pt x="252" y="2322"/>
                  </a:lnTo>
                  <a:lnTo>
                    <a:pt x="448" y="2350"/>
                  </a:lnTo>
                  <a:lnTo>
                    <a:pt x="308" y="2462"/>
                  </a:lnTo>
                  <a:lnTo>
                    <a:pt x="308" y="2518"/>
                  </a:lnTo>
                  <a:lnTo>
                    <a:pt x="308" y="2546"/>
                  </a:lnTo>
                  <a:lnTo>
                    <a:pt x="392" y="2546"/>
                  </a:lnTo>
                  <a:lnTo>
                    <a:pt x="532" y="2434"/>
                  </a:lnTo>
                  <a:lnTo>
                    <a:pt x="532" y="2630"/>
                  </a:lnTo>
                  <a:lnTo>
                    <a:pt x="532" y="2658"/>
                  </a:lnTo>
                  <a:lnTo>
                    <a:pt x="560" y="2686"/>
                  </a:lnTo>
                  <a:lnTo>
                    <a:pt x="616" y="2658"/>
                  </a:lnTo>
                  <a:lnTo>
                    <a:pt x="616" y="2630"/>
                  </a:lnTo>
                  <a:lnTo>
                    <a:pt x="616" y="2378"/>
                  </a:lnTo>
                  <a:lnTo>
                    <a:pt x="616" y="2350"/>
                  </a:lnTo>
                  <a:lnTo>
                    <a:pt x="672" y="2294"/>
                  </a:lnTo>
                  <a:lnTo>
                    <a:pt x="700" y="2602"/>
                  </a:lnTo>
                  <a:lnTo>
                    <a:pt x="728" y="2630"/>
                  </a:lnTo>
                  <a:lnTo>
                    <a:pt x="756" y="2658"/>
                  </a:lnTo>
                  <a:lnTo>
                    <a:pt x="784" y="2630"/>
                  </a:lnTo>
                  <a:lnTo>
                    <a:pt x="784" y="2602"/>
                  </a:lnTo>
                  <a:lnTo>
                    <a:pt x="784" y="2238"/>
                  </a:lnTo>
                  <a:lnTo>
                    <a:pt x="784" y="2210"/>
                  </a:lnTo>
                  <a:lnTo>
                    <a:pt x="840" y="2154"/>
                  </a:lnTo>
                  <a:lnTo>
                    <a:pt x="868" y="2574"/>
                  </a:lnTo>
                  <a:lnTo>
                    <a:pt x="868" y="2602"/>
                  </a:lnTo>
                  <a:lnTo>
                    <a:pt x="952" y="2602"/>
                  </a:lnTo>
                  <a:lnTo>
                    <a:pt x="952" y="2574"/>
                  </a:lnTo>
                  <a:lnTo>
                    <a:pt x="952" y="2098"/>
                  </a:lnTo>
                  <a:lnTo>
                    <a:pt x="952" y="2070"/>
                  </a:lnTo>
                  <a:lnTo>
                    <a:pt x="1315" y="1735"/>
                  </a:lnTo>
                  <a:lnTo>
                    <a:pt x="1203" y="2266"/>
                  </a:lnTo>
                  <a:lnTo>
                    <a:pt x="1120" y="2098"/>
                  </a:lnTo>
                  <a:lnTo>
                    <a:pt x="1092" y="2070"/>
                  </a:lnTo>
                  <a:lnTo>
                    <a:pt x="1064" y="2070"/>
                  </a:lnTo>
                  <a:lnTo>
                    <a:pt x="1036" y="2098"/>
                  </a:lnTo>
                  <a:lnTo>
                    <a:pt x="1036" y="2126"/>
                  </a:lnTo>
                  <a:lnTo>
                    <a:pt x="1147" y="2406"/>
                  </a:lnTo>
                  <a:lnTo>
                    <a:pt x="1175" y="2434"/>
                  </a:lnTo>
                  <a:lnTo>
                    <a:pt x="1231" y="2434"/>
                  </a:lnTo>
                  <a:lnTo>
                    <a:pt x="1455" y="2266"/>
                  </a:lnTo>
                  <a:lnTo>
                    <a:pt x="1483" y="2238"/>
                  </a:lnTo>
                  <a:lnTo>
                    <a:pt x="1455" y="2182"/>
                  </a:lnTo>
                  <a:lnTo>
                    <a:pt x="1399" y="2182"/>
                  </a:lnTo>
                  <a:lnTo>
                    <a:pt x="1259" y="2266"/>
                  </a:lnTo>
                  <a:lnTo>
                    <a:pt x="1455" y="1819"/>
                  </a:lnTo>
                  <a:lnTo>
                    <a:pt x="1567" y="2266"/>
                  </a:lnTo>
                  <a:lnTo>
                    <a:pt x="1539" y="2294"/>
                  </a:lnTo>
                  <a:lnTo>
                    <a:pt x="1231" y="2658"/>
                  </a:lnTo>
                  <a:lnTo>
                    <a:pt x="1231" y="2686"/>
                  </a:lnTo>
                  <a:lnTo>
                    <a:pt x="1259" y="2714"/>
                  </a:lnTo>
                  <a:lnTo>
                    <a:pt x="1287" y="2742"/>
                  </a:lnTo>
                  <a:lnTo>
                    <a:pt x="1315" y="2714"/>
                  </a:lnTo>
                  <a:lnTo>
                    <a:pt x="1567" y="2378"/>
                  </a:lnTo>
                  <a:lnTo>
                    <a:pt x="1595" y="2490"/>
                  </a:lnTo>
                  <a:lnTo>
                    <a:pt x="1343" y="2770"/>
                  </a:lnTo>
                  <a:lnTo>
                    <a:pt x="1343" y="2826"/>
                  </a:lnTo>
                  <a:lnTo>
                    <a:pt x="1343" y="2854"/>
                  </a:lnTo>
                  <a:lnTo>
                    <a:pt x="1427" y="2854"/>
                  </a:lnTo>
                  <a:lnTo>
                    <a:pt x="1623" y="2602"/>
                  </a:lnTo>
                  <a:lnTo>
                    <a:pt x="1651" y="2714"/>
                  </a:lnTo>
                  <a:lnTo>
                    <a:pt x="1623" y="2714"/>
                  </a:lnTo>
                  <a:lnTo>
                    <a:pt x="1483" y="2910"/>
                  </a:lnTo>
                  <a:lnTo>
                    <a:pt x="1455" y="2938"/>
                  </a:lnTo>
                  <a:lnTo>
                    <a:pt x="1483" y="2966"/>
                  </a:lnTo>
                  <a:lnTo>
                    <a:pt x="1511" y="2994"/>
                  </a:lnTo>
                  <a:lnTo>
                    <a:pt x="1539" y="2966"/>
                  </a:lnTo>
                  <a:lnTo>
                    <a:pt x="1679" y="2826"/>
                  </a:lnTo>
                  <a:lnTo>
                    <a:pt x="1707" y="2994"/>
                  </a:lnTo>
                  <a:lnTo>
                    <a:pt x="1735" y="3022"/>
                  </a:lnTo>
                  <a:lnTo>
                    <a:pt x="1763" y="3022"/>
                  </a:lnTo>
                  <a:lnTo>
                    <a:pt x="1791" y="2994"/>
                  </a:lnTo>
                  <a:lnTo>
                    <a:pt x="1819" y="2966"/>
                  </a:lnTo>
                  <a:lnTo>
                    <a:pt x="1763" y="2798"/>
                  </a:lnTo>
                  <a:lnTo>
                    <a:pt x="1763" y="2798"/>
                  </a:lnTo>
                  <a:lnTo>
                    <a:pt x="1959" y="2882"/>
                  </a:lnTo>
                  <a:lnTo>
                    <a:pt x="2015" y="2882"/>
                  </a:lnTo>
                  <a:lnTo>
                    <a:pt x="2015" y="2826"/>
                  </a:lnTo>
                  <a:lnTo>
                    <a:pt x="1987" y="2798"/>
                  </a:lnTo>
                  <a:lnTo>
                    <a:pt x="1791" y="2686"/>
                  </a:lnTo>
                  <a:lnTo>
                    <a:pt x="1763" y="2686"/>
                  </a:lnTo>
                  <a:lnTo>
                    <a:pt x="1735" y="2574"/>
                  </a:lnTo>
                  <a:lnTo>
                    <a:pt x="2015" y="2714"/>
                  </a:lnTo>
                  <a:lnTo>
                    <a:pt x="2071" y="2714"/>
                  </a:lnTo>
                  <a:lnTo>
                    <a:pt x="2099" y="2658"/>
                  </a:lnTo>
                  <a:lnTo>
                    <a:pt x="2071" y="2630"/>
                  </a:lnTo>
                  <a:lnTo>
                    <a:pt x="1735" y="2462"/>
                  </a:lnTo>
                  <a:lnTo>
                    <a:pt x="1707" y="2462"/>
                  </a:lnTo>
                  <a:lnTo>
                    <a:pt x="1707" y="2378"/>
                  </a:lnTo>
                  <a:lnTo>
                    <a:pt x="2071" y="2574"/>
                  </a:lnTo>
                  <a:lnTo>
                    <a:pt x="2099" y="2574"/>
                  </a:lnTo>
                  <a:lnTo>
                    <a:pt x="2127" y="2546"/>
                  </a:lnTo>
                  <a:lnTo>
                    <a:pt x="2127" y="2518"/>
                  </a:lnTo>
                  <a:lnTo>
                    <a:pt x="2127" y="2462"/>
                  </a:lnTo>
                  <a:lnTo>
                    <a:pt x="1707" y="2266"/>
                  </a:lnTo>
                  <a:lnTo>
                    <a:pt x="1679" y="2238"/>
                  </a:lnTo>
                  <a:lnTo>
                    <a:pt x="1595" y="1763"/>
                  </a:lnTo>
                  <a:lnTo>
                    <a:pt x="1595" y="1763"/>
                  </a:lnTo>
                  <a:lnTo>
                    <a:pt x="1959" y="2126"/>
                  </a:lnTo>
                  <a:lnTo>
                    <a:pt x="1791" y="2098"/>
                  </a:lnTo>
                  <a:lnTo>
                    <a:pt x="1763" y="2098"/>
                  </a:lnTo>
                  <a:lnTo>
                    <a:pt x="1735" y="2154"/>
                  </a:lnTo>
                  <a:lnTo>
                    <a:pt x="1735" y="2182"/>
                  </a:lnTo>
                  <a:lnTo>
                    <a:pt x="1763" y="2210"/>
                  </a:lnTo>
                  <a:lnTo>
                    <a:pt x="2071" y="2238"/>
                  </a:lnTo>
                  <a:lnTo>
                    <a:pt x="2127" y="2238"/>
                  </a:lnTo>
                  <a:lnTo>
                    <a:pt x="2127" y="2182"/>
                  </a:lnTo>
                  <a:lnTo>
                    <a:pt x="2099" y="1903"/>
                  </a:lnTo>
                  <a:lnTo>
                    <a:pt x="2071" y="1875"/>
                  </a:lnTo>
                  <a:lnTo>
                    <a:pt x="2015" y="1875"/>
                  </a:lnTo>
                  <a:lnTo>
                    <a:pt x="1987" y="1931"/>
                  </a:lnTo>
                  <a:lnTo>
                    <a:pt x="2015" y="2070"/>
                  </a:lnTo>
                  <a:lnTo>
                    <a:pt x="1707" y="1679"/>
                  </a:lnTo>
                  <a:lnTo>
                    <a:pt x="2155" y="1819"/>
                  </a:lnTo>
                  <a:lnTo>
                    <a:pt x="2155" y="1847"/>
                  </a:lnTo>
                  <a:lnTo>
                    <a:pt x="2322" y="2266"/>
                  </a:lnTo>
                  <a:lnTo>
                    <a:pt x="2350" y="2294"/>
                  </a:lnTo>
                  <a:lnTo>
                    <a:pt x="2406" y="2294"/>
                  </a:lnTo>
                  <a:lnTo>
                    <a:pt x="2434" y="2266"/>
                  </a:lnTo>
                  <a:lnTo>
                    <a:pt x="2434" y="2238"/>
                  </a:lnTo>
                  <a:lnTo>
                    <a:pt x="2267" y="1847"/>
                  </a:lnTo>
                  <a:lnTo>
                    <a:pt x="2378" y="1875"/>
                  </a:lnTo>
                  <a:lnTo>
                    <a:pt x="2378" y="1903"/>
                  </a:lnTo>
                  <a:lnTo>
                    <a:pt x="2490" y="2238"/>
                  </a:lnTo>
                  <a:lnTo>
                    <a:pt x="2518" y="2266"/>
                  </a:lnTo>
                  <a:lnTo>
                    <a:pt x="2574" y="2266"/>
                  </a:lnTo>
                  <a:lnTo>
                    <a:pt x="2602" y="2238"/>
                  </a:lnTo>
                  <a:lnTo>
                    <a:pt x="2602" y="2210"/>
                  </a:lnTo>
                  <a:lnTo>
                    <a:pt x="2490" y="1931"/>
                  </a:lnTo>
                  <a:lnTo>
                    <a:pt x="2574" y="1958"/>
                  </a:lnTo>
                  <a:lnTo>
                    <a:pt x="2574" y="1986"/>
                  </a:lnTo>
                  <a:lnTo>
                    <a:pt x="2658" y="2210"/>
                  </a:lnTo>
                  <a:lnTo>
                    <a:pt x="2686" y="2238"/>
                  </a:lnTo>
                  <a:lnTo>
                    <a:pt x="2742" y="2238"/>
                  </a:lnTo>
                  <a:lnTo>
                    <a:pt x="2770" y="2210"/>
                  </a:lnTo>
                  <a:lnTo>
                    <a:pt x="2770" y="2154"/>
                  </a:lnTo>
                  <a:lnTo>
                    <a:pt x="2686" y="1986"/>
                  </a:lnTo>
                  <a:lnTo>
                    <a:pt x="2686" y="1986"/>
                  </a:lnTo>
                  <a:lnTo>
                    <a:pt x="2854" y="2042"/>
                  </a:lnTo>
                  <a:lnTo>
                    <a:pt x="2910" y="2042"/>
                  </a:lnTo>
                  <a:lnTo>
                    <a:pt x="2910" y="2014"/>
                  </a:lnTo>
                  <a:lnTo>
                    <a:pt x="2910" y="1958"/>
                  </a:lnTo>
                  <a:lnTo>
                    <a:pt x="2882" y="1958"/>
                  </a:lnTo>
                  <a:lnTo>
                    <a:pt x="2714" y="1875"/>
                  </a:lnTo>
                  <a:lnTo>
                    <a:pt x="2882" y="1791"/>
                  </a:lnTo>
                  <a:lnTo>
                    <a:pt x="2910" y="1763"/>
                  </a:lnTo>
                  <a:lnTo>
                    <a:pt x="2910" y="1707"/>
                  </a:lnTo>
                  <a:lnTo>
                    <a:pt x="2854" y="1707"/>
                  </a:lnTo>
                  <a:lnTo>
                    <a:pt x="2630" y="1819"/>
                  </a:lnTo>
                  <a:lnTo>
                    <a:pt x="2602" y="1847"/>
                  </a:lnTo>
                  <a:lnTo>
                    <a:pt x="2518" y="1819"/>
                  </a:lnTo>
                  <a:lnTo>
                    <a:pt x="2770" y="1651"/>
                  </a:lnTo>
                  <a:lnTo>
                    <a:pt x="2798" y="1623"/>
                  </a:lnTo>
                  <a:lnTo>
                    <a:pt x="2798" y="1567"/>
                  </a:lnTo>
                  <a:lnTo>
                    <a:pt x="2770" y="1539"/>
                  </a:lnTo>
                  <a:lnTo>
                    <a:pt x="2714" y="1567"/>
                  </a:lnTo>
                  <a:lnTo>
                    <a:pt x="2434" y="1763"/>
                  </a:lnTo>
                  <a:lnTo>
                    <a:pt x="2406" y="1763"/>
                  </a:lnTo>
                  <a:lnTo>
                    <a:pt x="2322" y="1735"/>
                  </a:lnTo>
                  <a:lnTo>
                    <a:pt x="2658" y="1511"/>
                  </a:lnTo>
                  <a:lnTo>
                    <a:pt x="2686" y="1483"/>
                  </a:lnTo>
                  <a:lnTo>
                    <a:pt x="2686" y="1455"/>
                  </a:lnTo>
                  <a:lnTo>
                    <a:pt x="2658" y="1427"/>
                  </a:lnTo>
                  <a:lnTo>
                    <a:pt x="2602" y="1427"/>
                  </a:lnTo>
                  <a:lnTo>
                    <a:pt x="2211" y="1679"/>
                  </a:lnTo>
                  <a:lnTo>
                    <a:pt x="2211" y="1707"/>
                  </a:lnTo>
                  <a:lnTo>
                    <a:pt x="1763" y="1539"/>
                  </a:lnTo>
                  <a:lnTo>
                    <a:pt x="2239" y="1399"/>
                  </a:lnTo>
                  <a:lnTo>
                    <a:pt x="2239" y="1399"/>
                  </a:lnTo>
                  <a:lnTo>
                    <a:pt x="2127" y="1539"/>
                  </a:lnTo>
                  <a:lnTo>
                    <a:pt x="2127" y="1567"/>
                  </a:lnTo>
                  <a:lnTo>
                    <a:pt x="2127" y="1595"/>
                  </a:lnTo>
                  <a:lnTo>
                    <a:pt x="2183" y="1623"/>
                  </a:lnTo>
                  <a:lnTo>
                    <a:pt x="2211" y="1595"/>
                  </a:lnTo>
                  <a:lnTo>
                    <a:pt x="2406" y="1343"/>
                  </a:lnTo>
                  <a:lnTo>
                    <a:pt x="2406" y="1315"/>
                  </a:lnTo>
                  <a:lnTo>
                    <a:pt x="2378" y="1287"/>
                  </a:lnTo>
                  <a:lnTo>
                    <a:pt x="2099" y="1175"/>
                  </a:lnTo>
                  <a:lnTo>
                    <a:pt x="2071" y="1175"/>
                  </a:lnTo>
                  <a:lnTo>
                    <a:pt x="2043" y="1203"/>
                  </a:lnTo>
                  <a:lnTo>
                    <a:pt x="2043" y="1231"/>
                  </a:lnTo>
                  <a:lnTo>
                    <a:pt x="2071" y="1259"/>
                  </a:lnTo>
                  <a:lnTo>
                    <a:pt x="2211" y="1315"/>
                  </a:lnTo>
                  <a:lnTo>
                    <a:pt x="1707" y="1399"/>
                  </a:lnTo>
                  <a:lnTo>
                    <a:pt x="2071" y="1063"/>
                  </a:lnTo>
                  <a:lnTo>
                    <a:pt x="2099" y="1063"/>
                  </a:lnTo>
                  <a:lnTo>
                    <a:pt x="2546" y="1147"/>
                  </a:lnTo>
                  <a:lnTo>
                    <a:pt x="2602" y="1147"/>
                  </a:lnTo>
                  <a:lnTo>
                    <a:pt x="2602" y="1119"/>
                  </a:lnTo>
                  <a:lnTo>
                    <a:pt x="2602" y="1063"/>
                  </a:lnTo>
                  <a:lnTo>
                    <a:pt x="2574" y="1063"/>
                  </a:lnTo>
                  <a:lnTo>
                    <a:pt x="2155" y="979"/>
                  </a:lnTo>
                  <a:lnTo>
                    <a:pt x="2239" y="923"/>
                  </a:lnTo>
                  <a:lnTo>
                    <a:pt x="2602" y="979"/>
                  </a:lnTo>
                  <a:lnTo>
                    <a:pt x="2658" y="979"/>
                  </a:lnTo>
                  <a:lnTo>
                    <a:pt x="2658" y="951"/>
                  </a:lnTo>
                  <a:lnTo>
                    <a:pt x="2658" y="895"/>
                  </a:lnTo>
                  <a:lnTo>
                    <a:pt x="2630" y="895"/>
                  </a:lnTo>
                  <a:lnTo>
                    <a:pt x="2322" y="839"/>
                  </a:lnTo>
                  <a:lnTo>
                    <a:pt x="2378" y="756"/>
                  </a:lnTo>
                  <a:lnTo>
                    <a:pt x="2406" y="783"/>
                  </a:lnTo>
                  <a:lnTo>
                    <a:pt x="2658" y="811"/>
                  </a:lnTo>
                  <a:lnTo>
                    <a:pt x="2686" y="811"/>
                  </a:lnTo>
                  <a:lnTo>
                    <a:pt x="2714" y="783"/>
                  </a:lnTo>
                  <a:lnTo>
                    <a:pt x="2714" y="728"/>
                  </a:lnTo>
                  <a:lnTo>
                    <a:pt x="2686" y="728"/>
                  </a:lnTo>
                  <a:lnTo>
                    <a:pt x="2490" y="700"/>
                  </a:lnTo>
                  <a:lnTo>
                    <a:pt x="2602" y="560"/>
                  </a:lnTo>
                  <a:lnTo>
                    <a:pt x="2630" y="532"/>
                  </a:lnTo>
                  <a:lnTo>
                    <a:pt x="2602" y="504"/>
                  </a:lnTo>
                  <a:lnTo>
                    <a:pt x="2574" y="476"/>
                  </a:lnTo>
                  <a:lnTo>
                    <a:pt x="2546" y="504"/>
                  </a:lnTo>
                  <a:lnTo>
                    <a:pt x="2406" y="616"/>
                  </a:lnTo>
                  <a:lnTo>
                    <a:pt x="2406" y="420"/>
                  </a:lnTo>
                  <a:lnTo>
                    <a:pt x="2378" y="392"/>
                  </a:lnTo>
                  <a:lnTo>
                    <a:pt x="2350" y="364"/>
                  </a:lnTo>
                  <a:lnTo>
                    <a:pt x="2322" y="392"/>
                  </a:lnTo>
                  <a:lnTo>
                    <a:pt x="2295" y="420"/>
                  </a:lnTo>
                  <a:lnTo>
                    <a:pt x="2322" y="672"/>
                  </a:lnTo>
                  <a:lnTo>
                    <a:pt x="2322" y="700"/>
                  </a:lnTo>
                  <a:lnTo>
                    <a:pt x="2239" y="756"/>
                  </a:lnTo>
                  <a:lnTo>
                    <a:pt x="2239" y="448"/>
                  </a:lnTo>
                  <a:lnTo>
                    <a:pt x="2211" y="420"/>
                  </a:lnTo>
                  <a:lnTo>
                    <a:pt x="2183" y="392"/>
                  </a:lnTo>
                  <a:lnTo>
                    <a:pt x="2155" y="420"/>
                  </a:lnTo>
                  <a:lnTo>
                    <a:pt x="2127" y="448"/>
                  </a:lnTo>
                  <a:lnTo>
                    <a:pt x="2155" y="811"/>
                  </a:lnTo>
                  <a:lnTo>
                    <a:pt x="2155" y="839"/>
                  </a:lnTo>
                  <a:lnTo>
                    <a:pt x="2071" y="895"/>
                  </a:lnTo>
                  <a:lnTo>
                    <a:pt x="2071" y="476"/>
                  </a:lnTo>
                  <a:lnTo>
                    <a:pt x="2043" y="448"/>
                  </a:lnTo>
                  <a:lnTo>
                    <a:pt x="2015" y="420"/>
                  </a:lnTo>
                  <a:lnTo>
                    <a:pt x="1987" y="448"/>
                  </a:lnTo>
                  <a:lnTo>
                    <a:pt x="1959" y="476"/>
                  </a:lnTo>
                  <a:lnTo>
                    <a:pt x="1987" y="951"/>
                  </a:lnTo>
                  <a:lnTo>
                    <a:pt x="1987" y="979"/>
                  </a:lnTo>
                  <a:lnTo>
                    <a:pt x="1623" y="1287"/>
                  </a:lnTo>
                  <a:lnTo>
                    <a:pt x="1623" y="1287"/>
                  </a:lnTo>
                  <a:lnTo>
                    <a:pt x="1735" y="783"/>
                  </a:lnTo>
                  <a:lnTo>
                    <a:pt x="1819" y="951"/>
                  </a:lnTo>
                  <a:lnTo>
                    <a:pt x="1819" y="979"/>
                  </a:lnTo>
                  <a:lnTo>
                    <a:pt x="1875" y="979"/>
                  </a:lnTo>
                  <a:lnTo>
                    <a:pt x="1903" y="951"/>
                  </a:lnTo>
                  <a:lnTo>
                    <a:pt x="1903" y="923"/>
                  </a:lnTo>
                  <a:lnTo>
                    <a:pt x="1791" y="644"/>
                  </a:lnTo>
                  <a:lnTo>
                    <a:pt x="1763" y="616"/>
                  </a:lnTo>
                  <a:lnTo>
                    <a:pt x="1707" y="616"/>
                  </a:lnTo>
                  <a:lnTo>
                    <a:pt x="1483" y="783"/>
                  </a:lnTo>
                  <a:lnTo>
                    <a:pt x="1455" y="839"/>
                  </a:lnTo>
                  <a:lnTo>
                    <a:pt x="1483" y="867"/>
                  </a:lnTo>
                  <a:lnTo>
                    <a:pt x="1539" y="867"/>
                  </a:lnTo>
                  <a:lnTo>
                    <a:pt x="1651" y="783"/>
                  </a:lnTo>
                  <a:lnTo>
                    <a:pt x="1651" y="783"/>
                  </a:lnTo>
                  <a:lnTo>
                    <a:pt x="1483" y="1259"/>
                  </a:lnTo>
                  <a:lnTo>
                    <a:pt x="1371" y="756"/>
                  </a:lnTo>
                  <a:lnTo>
                    <a:pt x="1399" y="756"/>
                  </a:lnTo>
                  <a:lnTo>
                    <a:pt x="1679" y="392"/>
                  </a:lnTo>
                  <a:lnTo>
                    <a:pt x="1707" y="364"/>
                  </a:lnTo>
                  <a:lnTo>
                    <a:pt x="1679" y="308"/>
                  </a:lnTo>
                  <a:lnTo>
                    <a:pt x="1651" y="308"/>
                  </a:lnTo>
                  <a:lnTo>
                    <a:pt x="1623" y="336"/>
                  </a:lnTo>
                  <a:lnTo>
                    <a:pt x="1343" y="644"/>
                  </a:lnTo>
                  <a:lnTo>
                    <a:pt x="1315" y="560"/>
                  </a:lnTo>
                  <a:lnTo>
                    <a:pt x="1343" y="532"/>
                  </a:lnTo>
                  <a:lnTo>
                    <a:pt x="1567" y="252"/>
                  </a:lnTo>
                  <a:lnTo>
                    <a:pt x="1595" y="224"/>
                  </a:lnTo>
                  <a:lnTo>
                    <a:pt x="1567" y="196"/>
                  </a:lnTo>
                  <a:lnTo>
                    <a:pt x="1539" y="168"/>
                  </a:lnTo>
                  <a:lnTo>
                    <a:pt x="1511" y="196"/>
                  </a:lnTo>
                  <a:lnTo>
                    <a:pt x="1287" y="448"/>
                  </a:lnTo>
                  <a:lnTo>
                    <a:pt x="1287" y="336"/>
                  </a:lnTo>
                  <a:lnTo>
                    <a:pt x="1455" y="140"/>
                  </a:lnTo>
                  <a:lnTo>
                    <a:pt x="1455" y="84"/>
                  </a:lnTo>
                  <a:lnTo>
                    <a:pt x="1455" y="56"/>
                  </a:lnTo>
                  <a:lnTo>
                    <a:pt x="1399" y="56"/>
                  </a:lnTo>
                  <a:lnTo>
                    <a:pt x="1371" y="84"/>
                  </a:lnTo>
                  <a:lnTo>
                    <a:pt x="1259" y="224"/>
                  </a:lnTo>
                  <a:lnTo>
                    <a:pt x="1203" y="56"/>
                  </a:lnTo>
                  <a:lnTo>
                    <a:pt x="1203" y="28"/>
                  </a:lnTo>
                  <a:lnTo>
                    <a:pt x="1147" y="0"/>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0"/>
            <p:cNvSpPr/>
            <p:nvPr/>
          </p:nvSpPr>
          <p:spPr>
            <a:xfrm>
              <a:off x="4223250" y="2617538"/>
              <a:ext cx="289027" cy="259047"/>
            </a:xfrm>
            <a:custGeom>
              <a:rect b="b" l="l" r="r" t="t"/>
              <a:pathLst>
                <a:path extrusionOk="0" h="4113" w="4589">
                  <a:moveTo>
                    <a:pt x="2350" y="1902"/>
                  </a:moveTo>
                  <a:lnTo>
                    <a:pt x="2406" y="1958"/>
                  </a:lnTo>
                  <a:lnTo>
                    <a:pt x="2434" y="1986"/>
                  </a:lnTo>
                  <a:lnTo>
                    <a:pt x="2434" y="2042"/>
                  </a:lnTo>
                  <a:lnTo>
                    <a:pt x="2434" y="2098"/>
                  </a:lnTo>
                  <a:lnTo>
                    <a:pt x="2406" y="2154"/>
                  </a:lnTo>
                  <a:lnTo>
                    <a:pt x="2350" y="2182"/>
                  </a:lnTo>
                  <a:lnTo>
                    <a:pt x="2294" y="2210"/>
                  </a:lnTo>
                  <a:lnTo>
                    <a:pt x="2238" y="2182"/>
                  </a:lnTo>
                  <a:lnTo>
                    <a:pt x="2182" y="2154"/>
                  </a:lnTo>
                  <a:lnTo>
                    <a:pt x="2154" y="2098"/>
                  </a:lnTo>
                  <a:lnTo>
                    <a:pt x="2126" y="2042"/>
                  </a:lnTo>
                  <a:lnTo>
                    <a:pt x="2154" y="1986"/>
                  </a:lnTo>
                  <a:lnTo>
                    <a:pt x="2182" y="1958"/>
                  </a:lnTo>
                  <a:lnTo>
                    <a:pt x="2238" y="1902"/>
                  </a:lnTo>
                  <a:close/>
                  <a:moveTo>
                    <a:pt x="1511" y="0"/>
                  </a:moveTo>
                  <a:lnTo>
                    <a:pt x="1483" y="28"/>
                  </a:lnTo>
                  <a:lnTo>
                    <a:pt x="1399" y="308"/>
                  </a:lnTo>
                  <a:lnTo>
                    <a:pt x="1259" y="84"/>
                  </a:lnTo>
                  <a:lnTo>
                    <a:pt x="1203" y="56"/>
                  </a:lnTo>
                  <a:lnTo>
                    <a:pt x="1147" y="56"/>
                  </a:lnTo>
                  <a:lnTo>
                    <a:pt x="1119" y="112"/>
                  </a:lnTo>
                  <a:lnTo>
                    <a:pt x="1119" y="168"/>
                  </a:lnTo>
                  <a:lnTo>
                    <a:pt x="1259" y="392"/>
                  </a:lnTo>
                  <a:lnTo>
                    <a:pt x="951" y="336"/>
                  </a:lnTo>
                  <a:lnTo>
                    <a:pt x="923" y="364"/>
                  </a:lnTo>
                  <a:lnTo>
                    <a:pt x="867" y="392"/>
                  </a:lnTo>
                  <a:lnTo>
                    <a:pt x="895" y="448"/>
                  </a:lnTo>
                  <a:lnTo>
                    <a:pt x="923" y="476"/>
                  </a:lnTo>
                  <a:lnTo>
                    <a:pt x="1287" y="560"/>
                  </a:lnTo>
                  <a:lnTo>
                    <a:pt x="1343" y="560"/>
                  </a:lnTo>
                  <a:lnTo>
                    <a:pt x="1399" y="672"/>
                  </a:lnTo>
                  <a:lnTo>
                    <a:pt x="1399" y="672"/>
                  </a:lnTo>
                  <a:lnTo>
                    <a:pt x="951" y="616"/>
                  </a:lnTo>
                  <a:lnTo>
                    <a:pt x="895" y="616"/>
                  </a:lnTo>
                  <a:lnTo>
                    <a:pt x="867" y="672"/>
                  </a:lnTo>
                  <a:lnTo>
                    <a:pt x="867" y="727"/>
                  </a:lnTo>
                  <a:lnTo>
                    <a:pt x="923" y="755"/>
                  </a:lnTo>
                  <a:lnTo>
                    <a:pt x="1455" y="839"/>
                  </a:lnTo>
                  <a:lnTo>
                    <a:pt x="1483" y="839"/>
                  </a:lnTo>
                  <a:lnTo>
                    <a:pt x="1567" y="951"/>
                  </a:lnTo>
                  <a:lnTo>
                    <a:pt x="951" y="867"/>
                  </a:lnTo>
                  <a:lnTo>
                    <a:pt x="895" y="867"/>
                  </a:lnTo>
                  <a:lnTo>
                    <a:pt x="867" y="923"/>
                  </a:lnTo>
                  <a:lnTo>
                    <a:pt x="867" y="979"/>
                  </a:lnTo>
                  <a:lnTo>
                    <a:pt x="923" y="1007"/>
                  </a:lnTo>
                  <a:lnTo>
                    <a:pt x="1623" y="1119"/>
                  </a:lnTo>
                  <a:lnTo>
                    <a:pt x="1651" y="1119"/>
                  </a:lnTo>
                  <a:lnTo>
                    <a:pt x="1986" y="1735"/>
                  </a:lnTo>
                  <a:lnTo>
                    <a:pt x="1315" y="1427"/>
                  </a:lnTo>
                  <a:lnTo>
                    <a:pt x="1595" y="1371"/>
                  </a:lnTo>
                  <a:lnTo>
                    <a:pt x="1623" y="1343"/>
                  </a:lnTo>
                  <a:lnTo>
                    <a:pt x="1651" y="1287"/>
                  </a:lnTo>
                  <a:lnTo>
                    <a:pt x="1623" y="1259"/>
                  </a:lnTo>
                  <a:lnTo>
                    <a:pt x="1567" y="1231"/>
                  </a:lnTo>
                  <a:lnTo>
                    <a:pt x="1091" y="1315"/>
                  </a:lnTo>
                  <a:lnTo>
                    <a:pt x="1063" y="1315"/>
                  </a:lnTo>
                  <a:lnTo>
                    <a:pt x="1035" y="1371"/>
                  </a:lnTo>
                  <a:lnTo>
                    <a:pt x="1035" y="1427"/>
                  </a:lnTo>
                  <a:lnTo>
                    <a:pt x="1231" y="1791"/>
                  </a:lnTo>
                  <a:lnTo>
                    <a:pt x="1287" y="1847"/>
                  </a:lnTo>
                  <a:lnTo>
                    <a:pt x="1343" y="1847"/>
                  </a:lnTo>
                  <a:lnTo>
                    <a:pt x="1371" y="1791"/>
                  </a:lnTo>
                  <a:lnTo>
                    <a:pt x="1371" y="1735"/>
                  </a:lnTo>
                  <a:lnTo>
                    <a:pt x="1259" y="1539"/>
                  </a:lnTo>
                  <a:lnTo>
                    <a:pt x="1259" y="1539"/>
                  </a:lnTo>
                  <a:lnTo>
                    <a:pt x="1902" y="1958"/>
                  </a:lnTo>
                  <a:lnTo>
                    <a:pt x="1175" y="1958"/>
                  </a:lnTo>
                  <a:lnTo>
                    <a:pt x="1147" y="1930"/>
                  </a:lnTo>
                  <a:lnTo>
                    <a:pt x="699" y="1371"/>
                  </a:lnTo>
                  <a:lnTo>
                    <a:pt x="643" y="1343"/>
                  </a:lnTo>
                  <a:lnTo>
                    <a:pt x="588" y="1371"/>
                  </a:lnTo>
                  <a:lnTo>
                    <a:pt x="560" y="1427"/>
                  </a:lnTo>
                  <a:lnTo>
                    <a:pt x="588" y="1483"/>
                  </a:lnTo>
                  <a:lnTo>
                    <a:pt x="979" y="1958"/>
                  </a:lnTo>
                  <a:lnTo>
                    <a:pt x="839" y="1958"/>
                  </a:lnTo>
                  <a:lnTo>
                    <a:pt x="811" y="1930"/>
                  </a:lnTo>
                  <a:lnTo>
                    <a:pt x="476" y="1511"/>
                  </a:lnTo>
                  <a:lnTo>
                    <a:pt x="448" y="1483"/>
                  </a:lnTo>
                  <a:lnTo>
                    <a:pt x="392" y="1483"/>
                  </a:lnTo>
                  <a:lnTo>
                    <a:pt x="364" y="1539"/>
                  </a:lnTo>
                  <a:lnTo>
                    <a:pt x="364" y="1595"/>
                  </a:lnTo>
                  <a:lnTo>
                    <a:pt x="671" y="1958"/>
                  </a:lnTo>
                  <a:lnTo>
                    <a:pt x="504" y="1958"/>
                  </a:lnTo>
                  <a:lnTo>
                    <a:pt x="504" y="1930"/>
                  </a:lnTo>
                  <a:lnTo>
                    <a:pt x="252" y="1651"/>
                  </a:lnTo>
                  <a:lnTo>
                    <a:pt x="196" y="1623"/>
                  </a:lnTo>
                  <a:lnTo>
                    <a:pt x="168" y="1651"/>
                  </a:lnTo>
                  <a:lnTo>
                    <a:pt x="140" y="1679"/>
                  </a:lnTo>
                  <a:lnTo>
                    <a:pt x="140" y="1735"/>
                  </a:lnTo>
                  <a:lnTo>
                    <a:pt x="336" y="1958"/>
                  </a:lnTo>
                  <a:lnTo>
                    <a:pt x="56" y="1986"/>
                  </a:lnTo>
                  <a:lnTo>
                    <a:pt x="28" y="1986"/>
                  </a:lnTo>
                  <a:lnTo>
                    <a:pt x="0" y="2042"/>
                  </a:lnTo>
                  <a:lnTo>
                    <a:pt x="28" y="2098"/>
                  </a:lnTo>
                  <a:lnTo>
                    <a:pt x="56" y="2126"/>
                  </a:lnTo>
                  <a:lnTo>
                    <a:pt x="336" y="2126"/>
                  </a:lnTo>
                  <a:lnTo>
                    <a:pt x="140" y="2350"/>
                  </a:lnTo>
                  <a:lnTo>
                    <a:pt x="140" y="2406"/>
                  </a:lnTo>
                  <a:lnTo>
                    <a:pt x="140" y="2462"/>
                  </a:lnTo>
                  <a:lnTo>
                    <a:pt x="196" y="2462"/>
                  </a:lnTo>
                  <a:lnTo>
                    <a:pt x="252" y="2434"/>
                  </a:lnTo>
                  <a:lnTo>
                    <a:pt x="504" y="2154"/>
                  </a:lnTo>
                  <a:lnTo>
                    <a:pt x="504" y="2126"/>
                  </a:lnTo>
                  <a:lnTo>
                    <a:pt x="671" y="2126"/>
                  </a:lnTo>
                  <a:lnTo>
                    <a:pt x="364" y="2490"/>
                  </a:lnTo>
                  <a:lnTo>
                    <a:pt x="364" y="2546"/>
                  </a:lnTo>
                  <a:lnTo>
                    <a:pt x="392" y="2602"/>
                  </a:lnTo>
                  <a:lnTo>
                    <a:pt x="476" y="2602"/>
                  </a:lnTo>
                  <a:lnTo>
                    <a:pt x="811" y="2154"/>
                  </a:lnTo>
                  <a:lnTo>
                    <a:pt x="839" y="2126"/>
                  </a:lnTo>
                  <a:lnTo>
                    <a:pt x="979" y="2126"/>
                  </a:lnTo>
                  <a:lnTo>
                    <a:pt x="588" y="2630"/>
                  </a:lnTo>
                  <a:lnTo>
                    <a:pt x="560" y="2686"/>
                  </a:lnTo>
                  <a:lnTo>
                    <a:pt x="588" y="2714"/>
                  </a:lnTo>
                  <a:lnTo>
                    <a:pt x="643" y="2742"/>
                  </a:lnTo>
                  <a:lnTo>
                    <a:pt x="699" y="2714"/>
                  </a:lnTo>
                  <a:lnTo>
                    <a:pt x="1147" y="2154"/>
                  </a:lnTo>
                  <a:lnTo>
                    <a:pt x="1902" y="2154"/>
                  </a:lnTo>
                  <a:lnTo>
                    <a:pt x="1287" y="2602"/>
                  </a:lnTo>
                  <a:lnTo>
                    <a:pt x="1371" y="2350"/>
                  </a:lnTo>
                  <a:lnTo>
                    <a:pt x="1371" y="2294"/>
                  </a:lnTo>
                  <a:lnTo>
                    <a:pt x="1315" y="2238"/>
                  </a:lnTo>
                  <a:lnTo>
                    <a:pt x="1259" y="2238"/>
                  </a:lnTo>
                  <a:lnTo>
                    <a:pt x="1231" y="2294"/>
                  </a:lnTo>
                  <a:lnTo>
                    <a:pt x="1063" y="2714"/>
                  </a:lnTo>
                  <a:lnTo>
                    <a:pt x="1091" y="2798"/>
                  </a:lnTo>
                  <a:lnTo>
                    <a:pt x="1147" y="2826"/>
                  </a:lnTo>
                  <a:lnTo>
                    <a:pt x="1567" y="2854"/>
                  </a:lnTo>
                  <a:lnTo>
                    <a:pt x="1623" y="2826"/>
                  </a:lnTo>
                  <a:lnTo>
                    <a:pt x="1623" y="2770"/>
                  </a:lnTo>
                  <a:lnTo>
                    <a:pt x="1623" y="2714"/>
                  </a:lnTo>
                  <a:lnTo>
                    <a:pt x="1567" y="2714"/>
                  </a:lnTo>
                  <a:lnTo>
                    <a:pt x="1343" y="2686"/>
                  </a:lnTo>
                  <a:lnTo>
                    <a:pt x="1986" y="2350"/>
                  </a:lnTo>
                  <a:lnTo>
                    <a:pt x="1986" y="2350"/>
                  </a:lnTo>
                  <a:lnTo>
                    <a:pt x="1651" y="2994"/>
                  </a:lnTo>
                  <a:lnTo>
                    <a:pt x="1623" y="2994"/>
                  </a:lnTo>
                  <a:lnTo>
                    <a:pt x="923" y="3105"/>
                  </a:lnTo>
                  <a:lnTo>
                    <a:pt x="867" y="3133"/>
                  </a:lnTo>
                  <a:lnTo>
                    <a:pt x="867" y="3189"/>
                  </a:lnTo>
                  <a:lnTo>
                    <a:pt x="895" y="3217"/>
                  </a:lnTo>
                  <a:lnTo>
                    <a:pt x="951" y="3245"/>
                  </a:lnTo>
                  <a:lnTo>
                    <a:pt x="1567" y="3133"/>
                  </a:lnTo>
                  <a:lnTo>
                    <a:pt x="1483" y="3273"/>
                  </a:lnTo>
                  <a:lnTo>
                    <a:pt x="1455" y="3273"/>
                  </a:lnTo>
                  <a:lnTo>
                    <a:pt x="923" y="3357"/>
                  </a:lnTo>
                  <a:lnTo>
                    <a:pt x="867" y="3385"/>
                  </a:lnTo>
                  <a:lnTo>
                    <a:pt x="839" y="3441"/>
                  </a:lnTo>
                  <a:lnTo>
                    <a:pt x="867" y="3469"/>
                  </a:lnTo>
                  <a:lnTo>
                    <a:pt x="923" y="3497"/>
                  </a:lnTo>
                  <a:lnTo>
                    <a:pt x="1399" y="3413"/>
                  </a:lnTo>
                  <a:lnTo>
                    <a:pt x="1399" y="3413"/>
                  </a:lnTo>
                  <a:lnTo>
                    <a:pt x="1315" y="3553"/>
                  </a:lnTo>
                  <a:lnTo>
                    <a:pt x="1287" y="3553"/>
                  </a:lnTo>
                  <a:lnTo>
                    <a:pt x="923" y="3609"/>
                  </a:lnTo>
                  <a:lnTo>
                    <a:pt x="867" y="3637"/>
                  </a:lnTo>
                  <a:lnTo>
                    <a:pt x="867" y="3693"/>
                  </a:lnTo>
                  <a:lnTo>
                    <a:pt x="895" y="3749"/>
                  </a:lnTo>
                  <a:lnTo>
                    <a:pt x="951" y="3749"/>
                  </a:lnTo>
                  <a:lnTo>
                    <a:pt x="1231" y="3693"/>
                  </a:lnTo>
                  <a:lnTo>
                    <a:pt x="1119" y="3945"/>
                  </a:lnTo>
                  <a:lnTo>
                    <a:pt x="1091" y="4001"/>
                  </a:lnTo>
                  <a:lnTo>
                    <a:pt x="1147" y="4029"/>
                  </a:lnTo>
                  <a:lnTo>
                    <a:pt x="1203" y="4057"/>
                  </a:lnTo>
                  <a:lnTo>
                    <a:pt x="1231" y="4001"/>
                  </a:lnTo>
                  <a:lnTo>
                    <a:pt x="1371" y="3777"/>
                  </a:lnTo>
                  <a:lnTo>
                    <a:pt x="1483" y="4057"/>
                  </a:lnTo>
                  <a:lnTo>
                    <a:pt x="1511" y="4113"/>
                  </a:lnTo>
                  <a:lnTo>
                    <a:pt x="1567" y="4113"/>
                  </a:lnTo>
                  <a:lnTo>
                    <a:pt x="1623" y="4057"/>
                  </a:lnTo>
                  <a:lnTo>
                    <a:pt x="1623" y="4001"/>
                  </a:lnTo>
                  <a:lnTo>
                    <a:pt x="1483" y="3665"/>
                  </a:lnTo>
                  <a:lnTo>
                    <a:pt x="1455" y="3637"/>
                  </a:lnTo>
                  <a:lnTo>
                    <a:pt x="1539" y="3497"/>
                  </a:lnTo>
                  <a:lnTo>
                    <a:pt x="1707" y="3945"/>
                  </a:lnTo>
                  <a:lnTo>
                    <a:pt x="1763" y="3973"/>
                  </a:lnTo>
                  <a:lnTo>
                    <a:pt x="1818" y="3973"/>
                  </a:lnTo>
                  <a:lnTo>
                    <a:pt x="1846" y="3945"/>
                  </a:lnTo>
                  <a:lnTo>
                    <a:pt x="1846" y="3889"/>
                  </a:lnTo>
                  <a:lnTo>
                    <a:pt x="1651" y="3385"/>
                  </a:lnTo>
                  <a:lnTo>
                    <a:pt x="1623" y="3357"/>
                  </a:lnTo>
                  <a:lnTo>
                    <a:pt x="1707" y="3217"/>
                  </a:lnTo>
                  <a:lnTo>
                    <a:pt x="1930" y="3805"/>
                  </a:lnTo>
                  <a:lnTo>
                    <a:pt x="1958" y="3861"/>
                  </a:lnTo>
                  <a:lnTo>
                    <a:pt x="2014" y="3861"/>
                  </a:lnTo>
                  <a:lnTo>
                    <a:pt x="2070" y="3805"/>
                  </a:lnTo>
                  <a:lnTo>
                    <a:pt x="2070" y="3777"/>
                  </a:lnTo>
                  <a:lnTo>
                    <a:pt x="1818" y="3105"/>
                  </a:lnTo>
                  <a:lnTo>
                    <a:pt x="1791" y="3078"/>
                  </a:lnTo>
                  <a:lnTo>
                    <a:pt x="2182" y="2434"/>
                  </a:lnTo>
                  <a:lnTo>
                    <a:pt x="2266" y="3217"/>
                  </a:lnTo>
                  <a:lnTo>
                    <a:pt x="2098" y="2994"/>
                  </a:lnTo>
                  <a:lnTo>
                    <a:pt x="1986" y="2994"/>
                  </a:lnTo>
                  <a:lnTo>
                    <a:pt x="1958" y="3050"/>
                  </a:lnTo>
                  <a:lnTo>
                    <a:pt x="1986" y="3105"/>
                  </a:lnTo>
                  <a:lnTo>
                    <a:pt x="2266" y="3469"/>
                  </a:lnTo>
                  <a:lnTo>
                    <a:pt x="2322" y="3469"/>
                  </a:lnTo>
                  <a:lnTo>
                    <a:pt x="2378" y="3441"/>
                  </a:lnTo>
                  <a:lnTo>
                    <a:pt x="2630" y="3105"/>
                  </a:lnTo>
                  <a:lnTo>
                    <a:pt x="2630" y="3050"/>
                  </a:lnTo>
                  <a:lnTo>
                    <a:pt x="2602" y="2994"/>
                  </a:lnTo>
                  <a:lnTo>
                    <a:pt x="2546" y="2994"/>
                  </a:lnTo>
                  <a:lnTo>
                    <a:pt x="2518" y="3022"/>
                  </a:lnTo>
                  <a:lnTo>
                    <a:pt x="2378" y="3217"/>
                  </a:lnTo>
                  <a:lnTo>
                    <a:pt x="2378" y="3217"/>
                  </a:lnTo>
                  <a:lnTo>
                    <a:pt x="2406" y="2462"/>
                  </a:lnTo>
                  <a:lnTo>
                    <a:pt x="2770" y="3078"/>
                  </a:lnTo>
                  <a:lnTo>
                    <a:pt x="2770" y="3105"/>
                  </a:lnTo>
                  <a:lnTo>
                    <a:pt x="2518" y="3777"/>
                  </a:lnTo>
                  <a:lnTo>
                    <a:pt x="2518" y="3833"/>
                  </a:lnTo>
                  <a:lnTo>
                    <a:pt x="2546" y="3861"/>
                  </a:lnTo>
                  <a:lnTo>
                    <a:pt x="2602" y="3861"/>
                  </a:lnTo>
                  <a:lnTo>
                    <a:pt x="2630" y="3805"/>
                  </a:lnTo>
                  <a:lnTo>
                    <a:pt x="2854" y="3217"/>
                  </a:lnTo>
                  <a:lnTo>
                    <a:pt x="2938" y="3357"/>
                  </a:lnTo>
                  <a:lnTo>
                    <a:pt x="2910" y="3385"/>
                  </a:lnTo>
                  <a:lnTo>
                    <a:pt x="2714" y="3889"/>
                  </a:lnTo>
                  <a:lnTo>
                    <a:pt x="2714" y="3945"/>
                  </a:lnTo>
                  <a:lnTo>
                    <a:pt x="2770" y="3973"/>
                  </a:lnTo>
                  <a:lnTo>
                    <a:pt x="2826" y="3973"/>
                  </a:lnTo>
                  <a:lnTo>
                    <a:pt x="2854" y="3945"/>
                  </a:lnTo>
                  <a:lnTo>
                    <a:pt x="3021" y="3497"/>
                  </a:lnTo>
                  <a:lnTo>
                    <a:pt x="3105" y="3637"/>
                  </a:lnTo>
                  <a:lnTo>
                    <a:pt x="3077" y="3665"/>
                  </a:lnTo>
                  <a:lnTo>
                    <a:pt x="2966" y="4029"/>
                  </a:lnTo>
                  <a:lnTo>
                    <a:pt x="2966" y="4085"/>
                  </a:lnTo>
                  <a:lnTo>
                    <a:pt x="2994" y="4113"/>
                  </a:lnTo>
                  <a:lnTo>
                    <a:pt x="3049" y="4113"/>
                  </a:lnTo>
                  <a:lnTo>
                    <a:pt x="3105" y="4057"/>
                  </a:lnTo>
                  <a:lnTo>
                    <a:pt x="3189" y="3777"/>
                  </a:lnTo>
                  <a:lnTo>
                    <a:pt x="3329" y="4029"/>
                  </a:lnTo>
                  <a:lnTo>
                    <a:pt x="3385" y="4057"/>
                  </a:lnTo>
                  <a:lnTo>
                    <a:pt x="3441" y="4057"/>
                  </a:lnTo>
                  <a:lnTo>
                    <a:pt x="3469" y="4001"/>
                  </a:lnTo>
                  <a:lnTo>
                    <a:pt x="3469" y="3945"/>
                  </a:lnTo>
                  <a:lnTo>
                    <a:pt x="3329" y="3721"/>
                  </a:lnTo>
                  <a:lnTo>
                    <a:pt x="3609" y="3777"/>
                  </a:lnTo>
                  <a:lnTo>
                    <a:pt x="3665" y="3749"/>
                  </a:lnTo>
                  <a:lnTo>
                    <a:pt x="3721" y="3693"/>
                  </a:lnTo>
                  <a:lnTo>
                    <a:pt x="3693" y="3665"/>
                  </a:lnTo>
                  <a:lnTo>
                    <a:pt x="3637" y="3609"/>
                  </a:lnTo>
                  <a:lnTo>
                    <a:pt x="3301" y="3553"/>
                  </a:lnTo>
                  <a:lnTo>
                    <a:pt x="3245" y="3553"/>
                  </a:lnTo>
                  <a:lnTo>
                    <a:pt x="3161" y="3413"/>
                  </a:lnTo>
                  <a:lnTo>
                    <a:pt x="3161" y="3413"/>
                  </a:lnTo>
                  <a:lnTo>
                    <a:pt x="3637" y="3497"/>
                  </a:lnTo>
                  <a:lnTo>
                    <a:pt x="3693" y="3497"/>
                  </a:lnTo>
                  <a:lnTo>
                    <a:pt x="3721" y="3441"/>
                  </a:lnTo>
                  <a:lnTo>
                    <a:pt x="3721" y="3385"/>
                  </a:lnTo>
                  <a:lnTo>
                    <a:pt x="3665" y="3357"/>
                  </a:lnTo>
                  <a:lnTo>
                    <a:pt x="3133" y="3273"/>
                  </a:lnTo>
                  <a:lnTo>
                    <a:pt x="3077" y="3273"/>
                  </a:lnTo>
                  <a:lnTo>
                    <a:pt x="3021" y="3133"/>
                  </a:lnTo>
                  <a:lnTo>
                    <a:pt x="3637" y="3245"/>
                  </a:lnTo>
                  <a:lnTo>
                    <a:pt x="3693" y="3245"/>
                  </a:lnTo>
                  <a:lnTo>
                    <a:pt x="3721" y="3189"/>
                  </a:lnTo>
                  <a:lnTo>
                    <a:pt x="3721" y="3133"/>
                  </a:lnTo>
                  <a:lnTo>
                    <a:pt x="3665" y="3105"/>
                  </a:lnTo>
                  <a:lnTo>
                    <a:pt x="2966" y="2994"/>
                  </a:lnTo>
                  <a:lnTo>
                    <a:pt x="2938" y="2994"/>
                  </a:lnTo>
                  <a:lnTo>
                    <a:pt x="2574" y="2350"/>
                  </a:lnTo>
                  <a:lnTo>
                    <a:pt x="3301" y="2658"/>
                  </a:lnTo>
                  <a:lnTo>
                    <a:pt x="3021" y="2714"/>
                  </a:lnTo>
                  <a:lnTo>
                    <a:pt x="2994" y="2742"/>
                  </a:lnTo>
                  <a:lnTo>
                    <a:pt x="2966" y="2798"/>
                  </a:lnTo>
                  <a:lnTo>
                    <a:pt x="2994" y="2854"/>
                  </a:lnTo>
                  <a:lnTo>
                    <a:pt x="3049" y="2854"/>
                  </a:lnTo>
                  <a:lnTo>
                    <a:pt x="3497" y="2770"/>
                  </a:lnTo>
                  <a:lnTo>
                    <a:pt x="3553" y="2742"/>
                  </a:lnTo>
                  <a:lnTo>
                    <a:pt x="3553" y="2686"/>
                  </a:lnTo>
                  <a:lnTo>
                    <a:pt x="3385" y="2294"/>
                  </a:lnTo>
                  <a:lnTo>
                    <a:pt x="3329" y="2266"/>
                  </a:lnTo>
                  <a:lnTo>
                    <a:pt x="3273" y="2266"/>
                  </a:lnTo>
                  <a:lnTo>
                    <a:pt x="3245" y="2294"/>
                  </a:lnTo>
                  <a:lnTo>
                    <a:pt x="3245" y="2350"/>
                  </a:lnTo>
                  <a:lnTo>
                    <a:pt x="3357" y="2574"/>
                  </a:lnTo>
                  <a:lnTo>
                    <a:pt x="2714" y="2154"/>
                  </a:lnTo>
                  <a:lnTo>
                    <a:pt x="3413" y="2154"/>
                  </a:lnTo>
                  <a:lnTo>
                    <a:pt x="3441" y="2182"/>
                  </a:lnTo>
                  <a:lnTo>
                    <a:pt x="3889" y="2714"/>
                  </a:lnTo>
                  <a:lnTo>
                    <a:pt x="3945" y="2742"/>
                  </a:lnTo>
                  <a:lnTo>
                    <a:pt x="3973" y="2742"/>
                  </a:lnTo>
                  <a:lnTo>
                    <a:pt x="4001" y="2686"/>
                  </a:lnTo>
                  <a:lnTo>
                    <a:pt x="4001" y="2630"/>
                  </a:lnTo>
                  <a:lnTo>
                    <a:pt x="3609" y="2154"/>
                  </a:lnTo>
                  <a:lnTo>
                    <a:pt x="3749" y="2154"/>
                  </a:lnTo>
                  <a:lnTo>
                    <a:pt x="3749" y="2182"/>
                  </a:lnTo>
                  <a:lnTo>
                    <a:pt x="4113" y="2602"/>
                  </a:lnTo>
                  <a:lnTo>
                    <a:pt x="4141" y="2630"/>
                  </a:lnTo>
                  <a:lnTo>
                    <a:pt x="4196" y="2602"/>
                  </a:lnTo>
                  <a:lnTo>
                    <a:pt x="4224" y="2546"/>
                  </a:lnTo>
                  <a:lnTo>
                    <a:pt x="4224" y="2518"/>
                  </a:lnTo>
                  <a:lnTo>
                    <a:pt x="3917" y="2154"/>
                  </a:lnTo>
                  <a:lnTo>
                    <a:pt x="4085" y="2126"/>
                  </a:lnTo>
                  <a:lnTo>
                    <a:pt x="4085" y="2182"/>
                  </a:lnTo>
                  <a:lnTo>
                    <a:pt x="4336" y="2462"/>
                  </a:lnTo>
                  <a:lnTo>
                    <a:pt x="4364" y="2490"/>
                  </a:lnTo>
                  <a:lnTo>
                    <a:pt x="4420" y="2462"/>
                  </a:lnTo>
                  <a:lnTo>
                    <a:pt x="4448" y="2406"/>
                  </a:lnTo>
                  <a:lnTo>
                    <a:pt x="4448" y="2350"/>
                  </a:lnTo>
                  <a:lnTo>
                    <a:pt x="4252" y="2126"/>
                  </a:lnTo>
                  <a:lnTo>
                    <a:pt x="4504" y="2126"/>
                  </a:lnTo>
                  <a:lnTo>
                    <a:pt x="4560" y="2098"/>
                  </a:lnTo>
                  <a:lnTo>
                    <a:pt x="4588" y="2070"/>
                  </a:lnTo>
                  <a:lnTo>
                    <a:pt x="4560" y="2014"/>
                  </a:lnTo>
                  <a:lnTo>
                    <a:pt x="4504" y="1986"/>
                  </a:lnTo>
                  <a:lnTo>
                    <a:pt x="4252" y="1986"/>
                  </a:lnTo>
                  <a:lnTo>
                    <a:pt x="4448" y="1763"/>
                  </a:lnTo>
                  <a:lnTo>
                    <a:pt x="4448" y="1707"/>
                  </a:lnTo>
                  <a:lnTo>
                    <a:pt x="4420" y="1651"/>
                  </a:lnTo>
                  <a:lnTo>
                    <a:pt x="4364" y="1623"/>
                  </a:lnTo>
                  <a:lnTo>
                    <a:pt x="4336" y="1651"/>
                  </a:lnTo>
                  <a:lnTo>
                    <a:pt x="4085" y="1930"/>
                  </a:lnTo>
                  <a:lnTo>
                    <a:pt x="4085" y="1986"/>
                  </a:lnTo>
                  <a:lnTo>
                    <a:pt x="3917" y="1986"/>
                  </a:lnTo>
                  <a:lnTo>
                    <a:pt x="4224" y="1595"/>
                  </a:lnTo>
                  <a:lnTo>
                    <a:pt x="4224" y="1567"/>
                  </a:lnTo>
                  <a:lnTo>
                    <a:pt x="4196" y="1511"/>
                  </a:lnTo>
                  <a:lnTo>
                    <a:pt x="4141" y="1483"/>
                  </a:lnTo>
                  <a:lnTo>
                    <a:pt x="4113" y="1511"/>
                  </a:lnTo>
                  <a:lnTo>
                    <a:pt x="3749" y="1930"/>
                  </a:lnTo>
                  <a:lnTo>
                    <a:pt x="3749" y="1958"/>
                  </a:lnTo>
                  <a:lnTo>
                    <a:pt x="3609" y="1958"/>
                  </a:lnTo>
                  <a:lnTo>
                    <a:pt x="4001" y="1483"/>
                  </a:lnTo>
                  <a:lnTo>
                    <a:pt x="4029" y="1427"/>
                  </a:lnTo>
                  <a:lnTo>
                    <a:pt x="4001" y="1371"/>
                  </a:lnTo>
                  <a:lnTo>
                    <a:pt x="3945" y="1371"/>
                  </a:lnTo>
                  <a:lnTo>
                    <a:pt x="3889" y="1399"/>
                  </a:lnTo>
                  <a:lnTo>
                    <a:pt x="3441" y="1930"/>
                  </a:lnTo>
                  <a:lnTo>
                    <a:pt x="3413" y="1958"/>
                  </a:lnTo>
                  <a:lnTo>
                    <a:pt x="2714" y="1958"/>
                  </a:lnTo>
                  <a:lnTo>
                    <a:pt x="3329" y="1511"/>
                  </a:lnTo>
                  <a:lnTo>
                    <a:pt x="3245" y="1763"/>
                  </a:lnTo>
                  <a:lnTo>
                    <a:pt x="3245" y="1819"/>
                  </a:lnTo>
                  <a:lnTo>
                    <a:pt x="3273" y="1847"/>
                  </a:lnTo>
                  <a:lnTo>
                    <a:pt x="3329" y="1847"/>
                  </a:lnTo>
                  <a:lnTo>
                    <a:pt x="3385" y="1791"/>
                  </a:lnTo>
                  <a:lnTo>
                    <a:pt x="3525" y="1371"/>
                  </a:lnTo>
                  <a:lnTo>
                    <a:pt x="3553" y="1343"/>
                  </a:lnTo>
                  <a:lnTo>
                    <a:pt x="3525" y="1315"/>
                  </a:lnTo>
                  <a:lnTo>
                    <a:pt x="3469" y="1259"/>
                  </a:lnTo>
                  <a:lnTo>
                    <a:pt x="2994" y="1259"/>
                  </a:lnTo>
                  <a:lnTo>
                    <a:pt x="2966" y="1315"/>
                  </a:lnTo>
                  <a:lnTo>
                    <a:pt x="2994" y="1371"/>
                  </a:lnTo>
                  <a:lnTo>
                    <a:pt x="3049" y="1399"/>
                  </a:lnTo>
                  <a:lnTo>
                    <a:pt x="3273" y="1399"/>
                  </a:lnTo>
                  <a:lnTo>
                    <a:pt x="2574" y="1763"/>
                  </a:lnTo>
                  <a:lnTo>
                    <a:pt x="2938" y="1119"/>
                  </a:lnTo>
                  <a:lnTo>
                    <a:pt x="2966" y="1119"/>
                  </a:lnTo>
                  <a:lnTo>
                    <a:pt x="3665" y="1007"/>
                  </a:lnTo>
                  <a:lnTo>
                    <a:pt x="3721" y="979"/>
                  </a:lnTo>
                  <a:lnTo>
                    <a:pt x="3721" y="923"/>
                  </a:lnTo>
                  <a:lnTo>
                    <a:pt x="3693" y="867"/>
                  </a:lnTo>
                  <a:lnTo>
                    <a:pt x="3637" y="867"/>
                  </a:lnTo>
                  <a:lnTo>
                    <a:pt x="3021" y="979"/>
                  </a:lnTo>
                  <a:lnTo>
                    <a:pt x="3105" y="839"/>
                  </a:lnTo>
                  <a:lnTo>
                    <a:pt x="3133" y="839"/>
                  </a:lnTo>
                  <a:lnTo>
                    <a:pt x="3665" y="755"/>
                  </a:lnTo>
                  <a:lnTo>
                    <a:pt x="3721" y="727"/>
                  </a:lnTo>
                  <a:lnTo>
                    <a:pt x="3721" y="672"/>
                  </a:lnTo>
                  <a:lnTo>
                    <a:pt x="3693" y="616"/>
                  </a:lnTo>
                  <a:lnTo>
                    <a:pt x="3637" y="616"/>
                  </a:lnTo>
                  <a:lnTo>
                    <a:pt x="3189" y="700"/>
                  </a:lnTo>
                  <a:lnTo>
                    <a:pt x="3245" y="560"/>
                  </a:lnTo>
                  <a:lnTo>
                    <a:pt x="3301" y="560"/>
                  </a:lnTo>
                  <a:lnTo>
                    <a:pt x="3665" y="504"/>
                  </a:lnTo>
                  <a:lnTo>
                    <a:pt x="3693" y="476"/>
                  </a:lnTo>
                  <a:lnTo>
                    <a:pt x="3721" y="420"/>
                  </a:lnTo>
                  <a:lnTo>
                    <a:pt x="3693" y="364"/>
                  </a:lnTo>
                  <a:lnTo>
                    <a:pt x="3637" y="364"/>
                  </a:lnTo>
                  <a:lnTo>
                    <a:pt x="3329" y="392"/>
                  </a:lnTo>
                  <a:lnTo>
                    <a:pt x="3469" y="168"/>
                  </a:lnTo>
                  <a:lnTo>
                    <a:pt x="3469" y="112"/>
                  </a:lnTo>
                  <a:lnTo>
                    <a:pt x="3441" y="56"/>
                  </a:lnTo>
                  <a:lnTo>
                    <a:pt x="3385" y="56"/>
                  </a:lnTo>
                  <a:lnTo>
                    <a:pt x="3357" y="84"/>
                  </a:lnTo>
                  <a:lnTo>
                    <a:pt x="3217" y="336"/>
                  </a:lnTo>
                  <a:lnTo>
                    <a:pt x="3105" y="56"/>
                  </a:lnTo>
                  <a:lnTo>
                    <a:pt x="3077" y="0"/>
                  </a:lnTo>
                  <a:lnTo>
                    <a:pt x="3021" y="0"/>
                  </a:lnTo>
                  <a:lnTo>
                    <a:pt x="2966" y="28"/>
                  </a:lnTo>
                  <a:lnTo>
                    <a:pt x="2966" y="84"/>
                  </a:lnTo>
                  <a:lnTo>
                    <a:pt x="3105" y="448"/>
                  </a:lnTo>
                  <a:lnTo>
                    <a:pt x="3105" y="476"/>
                  </a:lnTo>
                  <a:lnTo>
                    <a:pt x="3049" y="616"/>
                  </a:lnTo>
                  <a:lnTo>
                    <a:pt x="2882" y="168"/>
                  </a:lnTo>
                  <a:lnTo>
                    <a:pt x="2826" y="140"/>
                  </a:lnTo>
                  <a:lnTo>
                    <a:pt x="2770" y="112"/>
                  </a:lnTo>
                  <a:lnTo>
                    <a:pt x="2742" y="168"/>
                  </a:lnTo>
                  <a:lnTo>
                    <a:pt x="2742" y="224"/>
                  </a:lnTo>
                  <a:lnTo>
                    <a:pt x="2938" y="727"/>
                  </a:lnTo>
                  <a:lnTo>
                    <a:pt x="2938" y="755"/>
                  </a:lnTo>
                  <a:lnTo>
                    <a:pt x="2882" y="867"/>
                  </a:lnTo>
                  <a:lnTo>
                    <a:pt x="2658" y="280"/>
                  </a:lnTo>
                  <a:lnTo>
                    <a:pt x="2630" y="252"/>
                  </a:lnTo>
                  <a:lnTo>
                    <a:pt x="2574" y="252"/>
                  </a:lnTo>
                  <a:lnTo>
                    <a:pt x="2518" y="280"/>
                  </a:lnTo>
                  <a:lnTo>
                    <a:pt x="2518" y="336"/>
                  </a:lnTo>
                  <a:lnTo>
                    <a:pt x="2770" y="1007"/>
                  </a:lnTo>
                  <a:lnTo>
                    <a:pt x="2770" y="1035"/>
                  </a:lnTo>
                  <a:lnTo>
                    <a:pt x="2406" y="1623"/>
                  </a:lnTo>
                  <a:lnTo>
                    <a:pt x="2350" y="895"/>
                  </a:lnTo>
                  <a:lnTo>
                    <a:pt x="2518" y="1091"/>
                  </a:lnTo>
                  <a:lnTo>
                    <a:pt x="2574" y="1119"/>
                  </a:lnTo>
                  <a:lnTo>
                    <a:pt x="2630" y="1091"/>
                  </a:lnTo>
                  <a:lnTo>
                    <a:pt x="2658" y="1035"/>
                  </a:lnTo>
                  <a:lnTo>
                    <a:pt x="2630" y="1007"/>
                  </a:lnTo>
                  <a:lnTo>
                    <a:pt x="2322" y="644"/>
                  </a:lnTo>
                  <a:lnTo>
                    <a:pt x="2322" y="616"/>
                  </a:lnTo>
                  <a:lnTo>
                    <a:pt x="2266" y="616"/>
                  </a:lnTo>
                  <a:lnTo>
                    <a:pt x="2210" y="644"/>
                  </a:lnTo>
                  <a:lnTo>
                    <a:pt x="1986" y="1007"/>
                  </a:lnTo>
                  <a:lnTo>
                    <a:pt x="1958" y="1063"/>
                  </a:lnTo>
                  <a:lnTo>
                    <a:pt x="2014" y="1091"/>
                  </a:lnTo>
                  <a:lnTo>
                    <a:pt x="2070" y="1119"/>
                  </a:lnTo>
                  <a:lnTo>
                    <a:pt x="2098" y="1091"/>
                  </a:lnTo>
                  <a:lnTo>
                    <a:pt x="2238" y="895"/>
                  </a:lnTo>
                  <a:lnTo>
                    <a:pt x="2182" y="1679"/>
                  </a:lnTo>
                  <a:lnTo>
                    <a:pt x="1818" y="1035"/>
                  </a:lnTo>
                  <a:lnTo>
                    <a:pt x="1818" y="1007"/>
                  </a:lnTo>
                  <a:lnTo>
                    <a:pt x="2070" y="336"/>
                  </a:lnTo>
                  <a:lnTo>
                    <a:pt x="2070" y="280"/>
                  </a:lnTo>
                  <a:lnTo>
                    <a:pt x="2042" y="252"/>
                  </a:lnTo>
                  <a:lnTo>
                    <a:pt x="1986" y="252"/>
                  </a:lnTo>
                  <a:lnTo>
                    <a:pt x="1930" y="280"/>
                  </a:lnTo>
                  <a:lnTo>
                    <a:pt x="1707" y="867"/>
                  </a:lnTo>
                  <a:lnTo>
                    <a:pt x="1651" y="755"/>
                  </a:lnTo>
                  <a:lnTo>
                    <a:pt x="1651" y="727"/>
                  </a:lnTo>
                  <a:lnTo>
                    <a:pt x="1874" y="224"/>
                  </a:lnTo>
                  <a:lnTo>
                    <a:pt x="1874" y="168"/>
                  </a:lnTo>
                  <a:lnTo>
                    <a:pt x="1818" y="112"/>
                  </a:lnTo>
                  <a:lnTo>
                    <a:pt x="1763" y="112"/>
                  </a:lnTo>
                  <a:lnTo>
                    <a:pt x="1735" y="168"/>
                  </a:lnTo>
                  <a:lnTo>
                    <a:pt x="1567" y="588"/>
                  </a:lnTo>
                  <a:lnTo>
                    <a:pt x="1483" y="476"/>
                  </a:lnTo>
                  <a:lnTo>
                    <a:pt x="1511" y="420"/>
                  </a:lnTo>
                  <a:lnTo>
                    <a:pt x="1623" y="84"/>
                  </a:lnTo>
                  <a:lnTo>
                    <a:pt x="1623" y="28"/>
                  </a:lnTo>
                  <a:lnTo>
                    <a:pt x="1595"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0"/>
            <p:cNvSpPr/>
            <p:nvPr/>
          </p:nvSpPr>
          <p:spPr>
            <a:xfrm>
              <a:off x="3483142" y="1593758"/>
              <a:ext cx="236184" cy="213322"/>
            </a:xfrm>
            <a:custGeom>
              <a:rect b="b" l="l" r="r" t="t"/>
              <a:pathLst>
                <a:path extrusionOk="0" h="3387" w="3750">
                  <a:moveTo>
                    <a:pt x="1903" y="1568"/>
                  </a:moveTo>
                  <a:lnTo>
                    <a:pt x="1959" y="1596"/>
                  </a:lnTo>
                  <a:lnTo>
                    <a:pt x="1987" y="1624"/>
                  </a:lnTo>
                  <a:lnTo>
                    <a:pt x="2015" y="1651"/>
                  </a:lnTo>
                  <a:lnTo>
                    <a:pt x="2015" y="1707"/>
                  </a:lnTo>
                  <a:lnTo>
                    <a:pt x="1987" y="1763"/>
                  </a:lnTo>
                  <a:lnTo>
                    <a:pt x="1959" y="1791"/>
                  </a:lnTo>
                  <a:lnTo>
                    <a:pt x="1903" y="1819"/>
                  </a:lnTo>
                  <a:lnTo>
                    <a:pt x="1875" y="1819"/>
                  </a:lnTo>
                  <a:lnTo>
                    <a:pt x="1819" y="1791"/>
                  </a:lnTo>
                  <a:lnTo>
                    <a:pt x="1791" y="1763"/>
                  </a:lnTo>
                  <a:lnTo>
                    <a:pt x="1763" y="1735"/>
                  </a:lnTo>
                  <a:lnTo>
                    <a:pt x="1763" y="1679"/>
                  </a:lnTo>
                  <a:lnTo>
                    <a:pt x="1791" y="1624"/>
                  </a:lnTo>
                  <a:lnTo>
                    <a:pt x="1819" y="1596"/>
                  </a:lnTo>
                  <a:lnTo>
                    <a:pt x="1847" y="1568"/>
                  </a:lnTo>
                  <a:close/>
                  <a:moveTo>
                    <a:pt x="1288" y="1"/>
                  </a:moveTo>
                  <a:lnTo>
                    <a:pt x="1260" y="29"/>
                  </a:lnTo>
                  <a:lnTo>
                    <a:pt x="1176" y="253"/>
                  </a:lnTo>
                  <a:lnTo>
                    <a:pt x="1064" y="85"/>
                  </a:lnTo>
                  <a:lnTo>
                    <a:pt x="1036" y="29"/>
                  </a:lnTo>
                  <a:lnTo>
                    <a:pt x="980" y="57"/>
                  </a:lnTo>
                  <a:lnTo>
                    <a:pt x="952" y="85"/>
                  </a:lnTo>
                  <a:lnTo>
                    <a:pt x="952" y="141"/>
                  </a:lnTo>
                  <a:lnTo>
                    <a:pt x="1064" y="337"/>
                  </a:lnTo>
                  <a:lnTo>
                    <a:pt x="812" y="281"/>
                  </a:lnTo>
                  <a:lnTo>
                    <a:pt x="784" y="281"/>
                  </a:lnTo>
                  <a:lnTo>
                    <a:pt x="756" y="309"/>
                  </a:lnTo>
                  <a:lnTo>
                    <a:pt x="756" y="365"/>
                  </a:lnTo>
                  <a:lnTo>
                    <a:pt x="812" y="393"/>
                  </a:lnTo>
                  <a:lnTo>
                    <a:pt x="1092" y="449"/>
                  </a:lnTo>
                  <a:lnTo>
                    <a:pt x="1120" y="449"/>
                  </a:lnTo>
                  <a:lnTo>
                    <a:pt x="1176" y="560"/>
                  </a:lnTo>
                  <a:lnTo>
                    <a:pt x="812" y="504"/>
                  </a:lnTo>
                  <a:lnTo>
                    <a:pt x="756" y="504"/>
                  </a:lnTo>
                  <a:lnTo>
                    <a:pt x="728" y="532"/>
                  </a:lnTo>
                  <a:lnTo>
                    <a:pt x="756" y="588"/>
                  </a:lnTo>
                  <a:lnTo>
                    <a:pt x="784" y="616"/>
                  </a:lnTo>
                  <a:lnTo>
                    <a:pt x="1232" y="672"/>
                  </a:lnTo>
                  <a:lnTo>
                    <a:pt x="1260" y="672"/>
                  </a:lnTo>
                  <a:lnTo>
                    <a:pt x="1316" y="784"/>
                  </a:lnTo>
                  <a:lnTo>
                    <a:pt x="812" y="700"/>
                  </a:lnTo>
                  <a:lnTo>
                    <a:pt x="756" y="700"/>
                  </a:lnTo>
                  <a:lnTo>
                    <a:pt x="728" y="756"/>
                  </a:lnTo>
                  <a:lnTo>
                    <a:pt x="756" y="784"/>
                  </a:lnTo>
                  <a:lnTo>
                    <a:pt x="784" y="812"/>
                  </a:lnTo>
                  <a:lnTo>
                    <a:pt x="1344" y="924"/>
                  </a:lnTo>
                  <a:lnTo>
                    <a:pt x="1372" y="924"/>
                  </a:lnTo>
                  <a:lnTo>
                    <a:pt x="1652" y="1428"/>
                  </a:lnTo>
                  <a:lnTo>
                    <a:pt x="1092" y="1148"/>
                  </a:lnTo>
                  <a:lnTo>
                    <a:pt x="1316" y="1120"/>
                  </a:lnTo>
                  <a:lnTo>
                    <a:pt x="1344" y="1092"/>
                  </a:lnTo>
                  <a:lnTo>
                    <a:pt x="1344" y="1064"/>
                  </a:lnTo>
                  <a:lnTo>
                    <a:pt x="1344" y="1008"/>
                  </a:lnTo>
                  <a:lnTo>
                    <a:pt x="1288" y="1008"/>
                  </a:lnTo>
                  <a:lnTo>
                    <a:pt x="924" y="1064"/>
                  </a:lnTo>
                  <a:lnTo>
                    <a:pt x="896" y="1064"/>
                  </a:lnTo>
                  <a:lnTo>
                    <a:pt x="868" y="1092"/>
                  </a:lnTo>
                  <a:lnTo>
                    <a:pt x="868" y="1148"/>
                  </a:lnTo>
                  <a:lnTo>
                    <a:pt x="1008" y="1456"/>
                  </a:lnTo>
                  <a:lnTo>
                    <a:pt x="1064" y="1484"/>
                  </a:lnTo>
                  <a:lnTo>
                    <a:pt x="1092" y="1484"/>
                  </a:lnTo>
                  <a:lnTo>
                    <a:pt x="1120" y="1456"/>
                  </a:lnTo>
                  <a:lnTo>
                    <a:pt x="1120" y="1428"/>
                  </a:lnTo>
                  <a:lnTo>
                    <a:pt x="1036" y="1232"/>
                  </a:lnTo>
                  <a:lnTo>
                    <a:pt x="1568" y="1596"/>
                  </a:lnTo>
                  <a:lnTo>
                    <a:pt x="952" y="1596"/>
                  </a:lnTo>
                  <a:lnTo>
                    <a:pt x="952" y="1568"/>
                  </a:lnTo>
                  <a:lnTo>
                    <a:pt x="588" y="1120"/>
                  </a:lnTo>
                  <a:lnTo>
                    <a:pt x="561" y="1092"/>
                  </a:lnTo>
                  <a:lnTo>
                    <a:pt x="505" y="1120"/>
                  </a:lnTo>
                  <a:lnTo>
                    <a:pt x="505" y="1148"/>
                  </a:lnTo>
                  <a:lnTo>
                    <a:pt x="505" y="1204"/>
                  </a:lnTo>
                  <a:lnTo>
                    <a:pt x="812" y="1596"/>
                  </a:lnTo>
                  <a:lnTo>
                    <a:pt x="700" y="1596"/>
                  </a:lnTo>
                  <a:lnTo>
                    <a:pt x="672" y="1568"/>
                  </a:lnTo>
                  <a:lnTo>
                    <a:pt x="421" y="1204"/>
                  </a:lnTo>
                  <a:lnTo>
                    <a:pt x="337" y="1204"/>
                  </a:lnTo>
                  <a:lnTo>
                    <a:pt x="309" y="1260"/>
                  </a:lnTo>
                  <a:lnTo>
                    <a:pt x="337" y="1288"/>
                  </a:lnTo>
                  <a:lnTo>
                    <a:pt x="561" y="1596"/>
                  </a:lnTo>
                  <a:lnTo>
                    <a:pt x="421" y="1596"/>
                  </a:lnTo>
                  <a:lnTo>
                    <a:pt x="421" y="1568"/>
                  </a:lnTo>
                  <a:lnTo>
                    <a:pt x="225" y="1316"/>
                  </a:lnTo>
                  <a:lnTo>
                    <a:pt x="141" y="1316"/>
                  </a:lnTo>
                  <a:lnTo>
                    <a:pt x="113" y="1372"/>
                  </a:lnTo>
                  <a:lnTo>
                    <a:pt x="141" y="1400"/>
                  </a:lnTo>
                  <a:lnTo>
                    <a:pt x="281" y="1596"/>
                  </a:lnTo>
                  <a:lnTo>
                    <a:pt x="29" y="1596"/>
                  </a:lnTo>
                  <a:lnTo>
                    <a:pt x="1" y="1651"/>
                  </a:lnTo>
                  <a:lnTo>
                    <a:pt x="29" y="1679"/>
                  </a:lnTo>
                  <a:lnTo>
                    <a:pt x="57" y="1707"/>
                  </a:lnTo>
                  <a:lnTo>
                    <a:pt x="281" y="1707"/>
                  </a:lnTo>
                  <a:lnTo>
                    <a:pt x="113" y="1903"/>
                  </a:lnTo>
                  <a:lnTo>
                    <a:pt x="113" y="1931"/>
                  </a:lnTo>
                  <a:lnTo>
                    <a:pt x="141" y="1987"/>
                  </a:lnTo>
                  <a:lnTo>
                    <a:pt x="225" y="1987"/>
                  </a:lnTo>
                  <a:lnTo>
                    <a:pt x="421" y="1763"/>
                  </a:lnTo>
                  <a:lnTo>
                    <a:pt x="421" y="1735"/>
                  </a:lnTo>
                  <a:lnTo>
                    <a:pt x="561" y="1735"/>
                  </a:lnTo>
                  <a:lnTo>
                    <a:pt x="309" y="2015"/>
                  </a:lnTo>
                  <a:lnTo>
                    <a:pt x="281" y="2071"/>
                  </a:lnTo>
                  <a:lnTo>
                    <a:pt x="309" y="2099"/>
                  </a:lnTo>
                  <a:lnTo>
                    <a:pt x="365" y="2127"/>
                  </a:lnTo>
                  <a:lnTo>
                    <a:pt x="393" y="2099"/>
                  </a:lnTo>
                  <a:lnTo>
                    <a:pt x="672" y="1763"/>
                  </a:lnTo>
                  <a:lnTo>
                    <a:pt x="700" y="1735"/>
                  </a:lnTo>
                  <a:lnTo>
                    <a:pt x="812" y="1735"/>
                  </a:lnTo>
                  <a:lnTo>
                    <a:pt x="477" y="2127"/>
                  </a:lnTo>
                  <a:lnTo>
                    <a:pt x="477" y="2155"/>
                  </a:lnTo>
                  <a:lnTo>
                    <a:pt x="477" y="2211"/>
                  </a:lnTo>
                  <a:lnTo>
                    <a:pt x="533" y="2239"/>
                  </a:lnTo>
                  <a:lnTo>
                    <a:pt x="561" y="2211"/>
                  </a:lnTo>
                  <a:lnTo>
                    <a:pt x="952" y="1763"/>
                  </a:lnTo>
                  <a:lnTo>
                    <a:pt x="952" y="1735"/>
                  </a:lnTo>
                  <a:lnTo>
                    <a:pt x="1540" y="1763"/>
                  </a:lnTo>
                  <a:lnTo>
                    <a:pt x="1036" y="2099"/>
                  </a:lnTo>
                  <a:lnTo>
                    <a:pt x="1120" y="1903"/>
                  </a:lnTo>
                  <a:lnTo>
                    <a:pt x="1120" y="1875"/>
                  </a:lnTo>
                  <a:lnTo>
                    <a:pt x="1092" y="1819"/>
                  </a:lnTo>
                  <a:lnTo>
                    <a:pt x="1036" y="1819"/>
                  </a:lnTo>
                  <a:lnTo>
                    <a:pt x="1008" y="1875"/>
                  </a:lnTo>
                  <a:lnTo>
                    <a:pt x="868" y="2211"/>
                  </a:lnTo>
                  <a:lnTo>
                    <a:pt x="868" y="2239"/>
                  </a:lnTo>
                  <a:lnTo>
                    <a:pt x="868" y="2267"/>
                  </a:lnTo>
                  <a:lnTo>
                    <a:pt x="924" y="2295"/>
                  </a:lnTo>
                  <a:lnTo>
                    <a:pt x="1260" y="2323"/>
                  </a:lnTo>
                  <a:lnTo>
                    <a:pt x="1316" y="2323"/>
                  </a:lnTo>
                  <a:lnTo>
                    <a:pt x="1316" y="2267"/>
                  </a:lnTo>
                  <a:lnTo>
                    <a:pt x="1316" y="2239"/>
                  </a:lnTo>
                  <a:lnTo>
                    <a:pt x="1260" y="2211"/>
                  </a:lnTo>
                  <a:lnTo>
                    <a:pt x="1092" y="2183"/>
                  </a:lnTo>
                  <a:lnTo>
                    <a:pt x="1652" y="1931"/>
                  </a:lnTo>
                  <a:lnTo>
                    <a:pt x="1652" y="1931"/>
                  </a:lnTo>
                  <a:lnTo>
                    <a:pt x="1344" y="2435"/>
                  </a:lnTo>
                  <a:lnTo>
                    <a:pt x="1316" y="2435"/>
                  </a:lnTo>
                  <a:lnTo>
                    <a:pt x="756" y="2519"/>
                  </a:lnTo>
                  <a:lnTo>
                    <a:pt x="700" y="2547"/>
                  </a:lnTo>
                  <a:lnTo>
                    <a:pt x="700" y="2603"/>
                  </a:lnTo>
                  <a:lnTo>
                    <a:pt x="728" y="2631"/>
                  </a:lnTo>
                  <a:lnTo>
                    <a:pt x="756" y="2631"/>
                  </a:lnTo>
                  <a:lnTo>
                    <a:pt x="1260" y="2575"/>
                  </a:lnTo>
                  <a:lnTo>
                    <a:pt x="1204" y="2687"/>
                  </a:lnTo>
                  <a:lnTo>
                    <a:pt x="1176" y="2659"/>
                  </a:lnTo>
                  <a:lnTo>
                    <a:pt x="728" y="2715"/>
                  </a:lnTo>
                  <a:lnTo>
                    <a:pt x="700" y="2743"/>
                  </a:lnTo>
                  <a:lnTo>
                    <a:pt x="700" y="2799"/>
                  </a:lnTo>
                  <a:lnTo>
                    <a:pt x="700" y="2827"/>
                  </a:lnTo>
                  <a:lnTo>
                    <a:pt x="756" y="2854"/>
                  </a:lnTo>
                  <a:lnTo>
                    <a:pt x="1148" y="2799"/>
                  </a:lnTo>
                  <a:lnTo>
                    <a:pt x="1064" y="2910"/>
                  </a:lnTo>
                  <a:lnTo>
                    <a:pt x="1036" y="2910"/>
                  </a:lnTo>
                  <a:lnTo>
                    <a:pt x="756" y="2938"/>
                  </a:lnTo>
                  <a:lnTo>
                    <a:pt x="700" y="2966"/>
                  </a:lnTo>
                  <a:lnTo>
                    <a:pt x="700" y="3022"/>
                  </a:lnTo>
                  <a:lnTo>
                    <a:pt x="728" y="3050"/>
                  </a:lnTo>
                  <a:lnTo>
                    <a:pt x="756" y="3050"/>
                  </a:lnTo>
                  <a:lnTo>
                    <a:pt x="1008" y="3022"/>
                  </a:lnTo>
                  <a:lnTo>
                    <a:pt x="896" y="3218"/>
                  </a:lnTo>
                  <a:lnTo>
                    <a:pt x="896" y="3246"/>
                  </a:lnTo>
                  <a:lnTo>
                    <a:pt x="896" y="3302"/>
                  </a:lnTo>
                  <a:lnTo>
                    <a:pt x="952" y="3302"/>
                  </a:lnTo>
                  <a:lnTo>
                    <a:pt x="980" y="3274"/>
                  </a:lnTo>
                  <a:lnTo>
                    <a:pt x="1120" y="3078"/>
                  </a:lnTo>
                  <a:lnTo>
                    <a:pt x="1176" y="3330"/>
                  </a:lnTo>
                  <a:lnTo>
                    <a:pt x="1204" y="3358"/>
                  </a:lnTo>
                  <a:lnTo>
                    <a:pt x="1260" y="3358"/>
                  </a:lnTo>
                  <a:lnTo>
                    <a:pt x="1288" y="3330"/>
                  </a:lnTo>
                  <a:lnTo>
                    <a:pt x="1288" y="3274"/>
                  </a:lnTo>
                  <a:lnTo>
                    <a:pt x="1204" y="2994"/>
                  </a:lnTo>
                  <a:lnTo>
                    <a:pt x="1176" y="2966"/>
                  </a:lnTo>
                  <a:lnTo>
                    <a:pt x="1260" y="2854"/>
                  </a:lnTo>
                  <a:lnTo>
                    <a:pt x="1372" y="3218"/>
                  </a:lnTo>
                  <a:lnTo>
                    <a:pt x="1400" y="3274"/>
                  </a:lnTo>
                  <a:lnTo>
                    <a:pt x="1456" y="3274"/>
                  </a:lnTo>
                  <a:lnTo>
                    <a:pt x="1484" y="3218"/>
                  </a:lnTo>
                  <a:lnTo>
                    <a:pt x="1484" y="3190"/>
                  </a:lnTo>
                  <a:lnTo>
                    <a:pt x="1344" y="2771"/>
                  </a:lnTo>
                  <a:lnTo>
                    <a:pt x="1316" y="2743"/>
                  </a:lnTo>
                  <a:lnTo>
                    <a:pt x="1400" y="2631"/>
                  </a:lnTo>
                  <a:lnTo>
                    <a:pt x="1568" y="3134"/>
                  </a:lnTo>
                  <a:lnTo>
                    <a:pt x="1596" y="3162"/>
                  </a:lnTo>
                  <a:lnTo>
                    <a:pt x="1624" y="3162"/>
                  </a:lnTo>
                  <a:lnTo>
                    <a:pt x="1680" y="3134"/>
                  </a:lnTo>
                  <a:lnTo>
                    <a:pt x="1680" y="3078"/>
                  </a:lnTo>
                  <a:lnTo>
                    <a:pt x="1484" y="2547"/>
                  </a:lnTo>
                  <a:lnTo>
                    <a:pt x="1456" y="2519"/>
                  </a:lnTo>
                  <a:lnTo>
                    <a:pt x="1791" y="2015"/>
                  </a:lnTo>
                  <a:lnTo>
                    <a:pt x="1819" y="2631"/>
                  </a:lnTo>
                  <a:lnTo>
                    <a:pt x="1708" y="2463"/>
                  </a:lnTo>
                  <a:lnTo>
                    <a:pt x="1652" y="2435"/>
                  </a:lnTo>
                  <a:lnTo>
                    <a:pt x="1624" y="2463"/>
                  </a:lnTo>
                  <a:lnTo>
                    <a:pt x="1596" y="2491"/>
                  </a:lnTo>
                  <a:lnTo>
                    <a:pt x="1596" y="2547"/>
                  </a:lnTo>
                  <a:lnTo>
                    <a:pt x="1847" y="2827"/>
                  </a:lnTo>
                  <a:lnTo>
                    <a:pt x="1875" y="2854"/>
                  </a:lnTo>
                  <a:lnTo>
                    <a:pt x="1931" y="2827"/>
                  </a:lnTo>
                  <a:lnTo>
                    <a:pt x="2127" y="2547"/>
                  </a:lnTo>
                  <a:lnTo>
                    <a:pt x="2155" y="2491"/>
                  </a:lnTo>
                  <a:lnTo>
                    <a:pt x="2127" y="2463"/>
                  </a:lnTo>
                  <a:lnTo>
                    <a:pt x="2043" y="2463"/>
                  </a:lnTo>
                  <a:lnTo>
                    <a:pt x="1931" y="2631"/>
                  </a:lnTo>
                  <a:lnTo>
                    <a:pt x="1959" y="2015"/>
                  </a:lnTo>
                  <a:lnTo>
                    <a:pt x="2267" y="2547"/>
                  </a:lnTo>
                  <a:lnTo>
                    <a:pt x="2239" y="2547"/>
                  </a:lnTo>
                  <a:lnTo>
                    <a:pt x="2043" y="3106"/>
                  </a:lnTo>
                  <a:lnTo>
                    <a:pt x="2043" y="3134"/>
                  </a:lnTo>
                  <a:lnTo>
                    <a:pt x="2071" y="3162"/>
                  </a:lnTo>
                  <a:lnTo>
                    <a:pt x="2099" y="3162"/>
                  </a:lnTo>
                  <a:lnTo>
                    <a:pt x="2155" y="3134"/>
                  </a:lnTo>
                  <a:lnTo>
                    <a:pt x="2323" y="2659"/>
                  </a:lnTo>
                  <a:lnTo>
                    <a:pt x="2407" y="2771"/>
                  </a:lnTo>
                  <a:lnTo>
                    <a:pt x="2379" y="2799"/>
                  </a:lnTo>
                  <a:lnTo>
                    <a:pt x="2211" y="3190"/>
                  </a:lnTo>
                  <a:lnTo>
                    <a:pt x="2211" y="3246"/>
                  </a:lnTo>
                  <a:lnTo>
                    <a:pt x="2239" y="3274"/>
                  </a:lnTo>
                  <a:lnTo>
                    <a:pt x="2295" y="3274"/>
                  </a:lnTo>
                  <a:lnTo>
                    <a:pt x="2323" y="3246"/>
                  </a:lnTo>
                  <a:lnTo>
                    <a:pt x="2463" y="2882"/>
                  </a:lnTo>
                  <a:lnTo>
                    <a:pt x="2519" y="2994"/>
                  </a:lnTo>
                  <a:lnTo>
                    <a:pt x="2491" y="3022"/>
                  </a:lnTo>
                  <a:lnTo>
                    <a:pt x="2407" y="3302"/>
                  </a:lnTo>
                  <a:lnTo>
                    <a:pt x="2407" y="3358"/>
                  </a:lnTo>
                  <a:lnTo>
                    <a:pt x="2435" y="3386"/>
                  </a:lnTo>
                  <a:lnTo>
                    <a:pt x="2463" y="3386"/>
                  </a:lnTo>
                  <a:lnTo>
                    <a:pt x="2519" y="3358"/>
                  </a:lnTo>
                  <a:lnTo>
                    <a:pt x="2603" y="3134"/>
                  </a:lnTo>
                  <a:lnTo>
                    <a:pt x="2715" y="3302"/>
                  </a:lnTo>
                  <a:lnTo>
                    <a:pt x="2743" y="3358"/>
                  </a:lnTo>
                  <a:lnTo>
                    <a:pt x="2771" y="3330"/>
                  </a:lnTo>
                  <a:lnTo>
                    <a:pt x="2827" y="3302"/>
                  </a:lnTo>
                  <a:lnTo>
                    <a:pt x="2799" y="3246"/>
                  </a:lnTo>
                  <a:lnTo>
                    <a:pt x="2715" y="3050"/>
                  </a:lnTo>
                  <a:lnTo>
                    <a:pt x="2938" y="3106"/>
                  </a:lnTo>
                  <a:lnTo>
                    <a:pt x="2994" y="3106"/>
                  </a:lnTo>
                  <a:lnTo>
                    <a:pt x="3022" y="3078"/>
                  </a:lnTo>
                  <a:lnTo>
                    <a:pt x="2994" y="3022"/>
                  </a:lnTo>
                  <a:lnTo>
                    <a:pt x="2966" y="2994"/>
                  </a:lnTo>
                  <a:lnTo>
                    <a:pt x="2687" y="2938"/>
                  </a:lnTo>
                  <a:lnTo>
                    <a:pt x="2631" y="2938"/>
                  </a:lnTo>
                  <a:lnTo>
                    <a:pt x="2575" y="2827"/>
                  </a:lnTo>
                  <a:lnTo>
                    <a:pt x="2966" y="2882"/>
                  </a:lnTo>
                  <a:lnTo>
                    <a:pt x="2994" y="2882"/>
                  </a:lnTo>
                  <a:lnTo>
                    <a:pt x="3022" y="2854"/>
                  </a:lnTo>
                  <a:lnTo>
                    <a:pt x="3022" y="2799"/>
                  </a:lnTo>
                  <a:lnTo>
                    <a:pt x="2994" y="2771"/>
                  </a:lnTo>
                  <a:lnTo>
                    <a:pt x="2547" y="2715"/>
                  </a:lnTo>
                  <a:lnTo>
                    <a:pt x="2519" y="2715"/>
                  </a:lnTo>
                  <a:lnTo>
                    <a:pt x="2463" y="2603"/>
                  </a:lnTo>
                  <a:lnTo>
                    <a:pt x="2966" y="2687"/>
                  </a:lnTo>
                  <a:lnTo>
                    <a:pt x="2994" y="2687"/>
                  </a:lnTo>
                  <a:lnTo>
                    <a:pt x="3022" y="2631"/>
                  </a:lnTo>
                  <a:lnTo>
                    <a:pt x="3022" y="2603"/>
                  </a:lnTo>
                  <a:lnTo>
                    <a:pt x="2994" y="2575"/>
                  </a:lnTo>
                  <a:lnTo>
                    <a:pt x="2407" y="2463"/>
                  </a:lnTo>
                  <a:lnTo>
                    <a:pt x="2379" y="2463"/>
                  </a:lnTo>
                  <a:lnTo>
                    <a:pt x="2099" y="1931"/>
                  </a:lnTo>
                  <a:lnTo>
                    <a:pt x="2099" y="1931"/>
                  </a:lnTo>
                  <a:lnTo>
                    <a:pt x="2687" y="2211"/>
                  </a:lnTo>
                  <a:lnTo>
                    <a:pt x="2463" y="2239"/>
                  </a:lnTo>
                  <a:lnTo>
                    <a:pt x="2435" y="2267"/>
                  </a:lnTo>
                  <a:lnTo>
                    <a:pt x="2407" y="2295"/>
                  </a:lnTo>
                  <a:lnTo>
                    <a:pt x="2435" y="2351"/>
                  </a:lnTo>
                  <a:lnTo>
                    <a:pt x="2491" y="2351"/>
                  </a:lnTo>
                  <a:lnTo>
                    <a:pt x="2855" y="2295"/>
                  </a:lnTo>
                  <a:lnTo>
                    <a:pt x="2911" y="2267"/>
                  </a:lnTo>
                  <a:lnTo>
                    <a:pt x="2911" y="2211"/>
                  </a:lnTo>
                  <a:lnTo>
                    <a:pt x="2743" y="1903"/>
                  </a:lnTo>
                  <a:lnTo>
                    <a:pt x="2715" y="1875"/>
                  </a:lnTo>
                  <a:lnTo>
                    <a:pt x="2659" y="1875"/>
                  </a:lnTo>
                  <a:lnTo>
                    <a:pt x="2631" y="1903"/>
                  </a:lnTo>
                  <a:lnTo>
                    <a:pt x="2659" y="1959"/>
                  </a:lnTo>
                  <a:lnTo>
                    <a:pt x="2715" y="2127"/>
                  </a:lnTo>
                  <a:lnTo>
                    <a:pt x="2715" y="2127"/>
                  </a:lnTo>
                  <a:lnTo>
                    <a:pt x="2239" y="1791"/>
                  </a:lnTo>
                  <a:lnTo>
                    <a:pt x="2799" y="1791"/>
                  </a:lnTo>
                  <a:lnTo>
                    <a:pt x="2827" y="1819"/>
                  </a:lnTo>
                  <a:lnTo>
                    <a:pt x="3162" y="2267"/>
                  </a:lnTo>
                  <a:lnTo>
                    <a:pt x="3218" y="2295"/>
                  </a:lnTo>
                  <a:lnTo>
                    <a:pt x="3246" y="2267"/>
                  </a:lnTo>
                  <a:lnTo>
                    <a:pt x="3274" y="2239"/>
                  </a:lnTo>
                  <a:lnTo>
                    <a:pt x="3274" y="2183"/>
                  </a:lnTo>
                  <a:lnTo>
                    <a:pt x="2938" y="1791"/>
                  </a:lnTo>
                  <a:lnTo>
                    <a:pt x="3078" y="1791"/>
                  </a:lnTo>
                  <a:lnTo>
                    <a:pt x="3078" y="1819"/>
                  </a:lnTo>
                  <a:lnTo>
                    <a:pt x="3358" y="2183"/>
                  </a:lnTo>
                  <a:lnTo>
                    <a:pt x="3442" y="2183"/>
                  </a:lnTo>
                  <a:lnTo>
                    <a:pt x="3470" y="2155"/>
                  </a:lnTo>
                  <a:lnTo>
                    <a:pt x="3442" y="2099"/>
                  </a:lnTo>
                  <a:lnTo>
                    <a:pt x="3218" y="1791"/>
                  </a:lnTo>
                  <a:lnTo>
                    <a:pt x="3330" y="1791"/>
                  </a:lnTo>
                  <a:lnTo>
                    <a:pt x="3358" y="1819"/>
                  </a:lnTo>
                  <a:lnTo>
                    <a:pt x="3526" y="2071"/>
                  </a:lnTo>
                  <a:lnTo>
                    <a:pt x="3610" y="2071"/>
                  </a:lnTo>
                  <a:lnTo>
                    <a:pt x="3638" y="2015"/>
                  </a:lnTo>
                  <a:lnTo>
                    <a:pt x="3638" y="1987"/>
                  </a:lnTo>
                  <a:lnTo>
                    <a:pt x="3470" y="1791"/>
                  </a:lnTo>
                  <a:lnTo>
                    <a:pt x="3750" y="1791"/>
                  </a:lnTo>
                  <a:lnTo>
                    <a:pt x="3750" y="1735"/>
                  </a:lnTo>
                  <a:lnTo>
                    <a:pt x="3750" y="1707"/>
                  </a:lnTo>
                  <a:lnTo>
                    <a:pt x="3694" y="1679"/>
                  </a:lnTo>
                  <a:lnTo>
                    <a:pt x="3470" y="1679"/>
                  </a:lnTo>
                  <a:lnTo>
                    <a:pt x="3638" y="1484"/>
                  </a:lnTo>
                  <a:lnTo>
                    <a:pt x="3666" y="1456"/>
                  </a:lnTo>
                  <a:lnTo>
                    <a:pt x="3638" y="1400"/>
                  </a:lnTo>
                  <a:lnTo>
                    <a:pt x="3554" y="1400"/>
                  </a:lnTo>
                  <a:lnTo>
                    <a:pt x="3358" y="1624"/>
                  </a:lnTo>
                  <a:lnTo>
                    <a:pt x="3330" y="1651"/>
                  </a:lnTo>
                  <a:lnTo>
                    <a:pt x="3218" y="1651"/>
                  </a:lnTo>
                  <a:lnTo>
                    <a:pt x="3470" y="1372"/>
                  </a:lnTo>
                  <a:lnTo>
                    <a:pt x="3470" y="1316"/>
                  </a:lnTo>
                  <a:lnTo>
                    <a:pt x="3470" y="1288"/>
                  </a:lnTo>
                  <a:lnTo>
                    <a:pt x="3414" y="1260"/>
                  </a:lnTo>
                  <a:lnTo>
                    <a:pt x="3386" y="1288"/>
                  </a:lnTo>
                  <a:lnTo>
                    <a:pt x="3078" y="1624"/>
                  </a:lnTo>
                  <a:lnTo>
                    <a:pt x="3078" y="1651"/>
                  </a:lnTo>
                  <a:lnTo>
                    <a:pt x="2966" y="1651"/>
                  </a:lnTo>
                  <a:lnTo>
                    <a:pt x="3274" y="1260"/>
                  </a:lnTo>
                  <a:lnTo>
                    <a:pt x="3302" y="1204"/>
                  </a:lnTo>
                  <a:lnTo>
                    <a:pt x="3274" y="1176"/>
                  </a:lnTo>
                  <a:lnTo>
                    <a:pt x="3246" y="1148"/>
                  </a:lnTo>
                  <a:lnTo>
                    <a:pt x="3190" y="1176"/>
                  </a:lnTo>
                  <a:lnTo>
                    <a:pt x="2827" y="1624"/>
                  </a:lnTo>
                  <a:lnTo>
                    <a:pt x="2799" y="1651"/>
                  </a:lnTo>
                  <a:lnTo>
                    <a:pt x="2211" y="1624"/>
                  </a:lnTo>
                  <a:lnTo>
                    <a:pt x="2743" y="1260"/>
                  </a:lnTo>
                  <a:lnTo>
                    <a:pt x="2743" y="1260"/>
                  </a:lnTo>
                  <a:lnTo>
                    <a:pt x="2659" y="1456"/>
                  </a:lnTo>
                  <a:lnTo>
                    <a:pt x="2659" y="1512"/>
                  </a:lnTo>
                  <a:lnTo>
                    <a:pt x="2687" y="1540"/>
                  </a:lnTo>
                  <a:lnTo>
                    <a:pt x="2743" y="1540"/>
                  </a:lnTo>
                  <a:lnTo>
                    <a:pt x="2771" y="1512"/>
                  </a:lnTo>
                  <a:lnTo>
                    <a:pt x="2911" y="1148"/>
                  </a:lnTo>
                  <a:lnTo>
                    <a:pt x="2911" y="1092"/>
                  </a:lnTo>
                  <a:lnTo>
                    <a:pt x="2855" y="1064"/>
                  </a:lnTo>
                  <a:lnTo>
                    <a:pt x="2519" y="1036"/>
                  </a:lnTo>
                  <a:lnTo>
                    <a:pt x="2463" y="1064"/>
                  </a:lnTo>
                  <a:lnTo>
                    <a:pt x="2435" y="1092"/>
                  </a:lnTo>
                  <a:lnTo>
                    <a:pt x="2463" y="1148"/>
                  </a:lnTo>
                  <a:lnTo>
                    <a:pt x="2491" y="1148"/>
                  </a:lnTo>
                  <a:lnTo>
                    <a:pt x="2687" y="1176"/>
                  </a:lnTo>
                  <a:lnTo>
                    <a:pt x="2127" y="1428"/>
                  </a:lnTo>
                  <a:lnTo>
                    <a:pt x="2435" y="952"/>
                  </a:lnTo>
                  <a:lnTo>
                    <a:pt x="2463" y="952"/>
                  </a:lnTo>
                  <a:lnTo>
                    <a:pt x="3022" y="868"/>
                  </a:lnTo>
                  <a:lnTo>
                    <a:pt x="3050" y="840"/>
                  </a:lnTo>
                  <a:lnTo>
                    <a:pt x="3078" y="784"/>
                  </a:lnTo>
                  <a:lnTo>
                    <a:pt x="3050" y="756"/>
                  </a:lnTo>
                  <a:lnTo>
                    <a:pt x="2994" y="756"/>
                  </a:lnTo>
                  <a:lnTo>
                    <a:pt x="2491" y="812"/>
                  </a:lnTo>
                  <a:lnTo>
                    <a:pt x="2575" y="700"/>
                  </a:lnTo>
                  <a:lnTo>
                    <a:pt x="2603" y="728"/>
                  </a:lnTo>
                  <a:lnTo>
                    <a:pt x="3022" y="672"/>
                  </a:lnTo>
                  <a:lnTo>
                    <a:pt x="3078" y="644"/>
                  </a:lnTo>
                  <a:lnTo>
                    <a:pt x="3078" y="588"/>
                  </a:lnTo>
                  <a:lnTo>
                    <a:pt x="3050" y="560"/>
                  </a:lnTo>
                  <a:lnTo>
                    <a:pt x="3022" y="532"/>
                  </a:lnTo>
                  <a:lnTo>
                    <a:pt x="2631" y="588"/>
                  </a:lnTo>
                  <a:lnTo>
                    <a:pt x="2631" y="588"/>
                  </a:lnTo>
                  <a:lnTo>
                    <a:pt x="2687" y="476"/>
                  </a:lnTo>
                  <a:lnTo>
                    <a:pt x="2743" y="476"/>
                  </a:lnTo>
                  <a:lnTo>
                    <a:pt x="3022" y="449"/>
                  </a:lnTo>
                  <a:lnTo>
                    <a:pt x="3078" y="421"/>
                  </a:lnTo>
                  <a:lnTo>
                    <a:pt x="3078" y="365"/>
                  </a:lnTo>
                  <a:lnTo>
                    <a:pt x="3050" y="337"/>
                  </a:lnTo>
                  <a:lnTo>
                    <a:pt x="3022" y="337"/>
                  </a:lnTo>
                  <a:lnTo>
                    <a:pt x="2771" y="365"/>
                  </a:lnTo>
                  <a:lnTo>
                    <a:pt x="2771" y="365"/>
                  </a:lnTo>
                  <a:lnTo>
                    <a:pt x="2883" y="169"/>
                  </a:lnTo>
                  <a:lnTo>
                    <a:pt x="2883" y="141"/>
                  </a:lnTo>
                  <a:lnTo>
                    <a:pt x="2855" y="85"/>
                  </a:lnTo>
                  <a:lnTo>
                    <a:pt x="2827" y="85"/>
                  </a:lnTo>
                  <a:lnTo>
                    <a:pt x="2771" y="113"/>
                  </a:lnTo>
                  <a:lnTo>
                    <a:pt x="2659" y="309"/>
                  </a:lnTo>
                  <a:lnTo>
                    <a:pt x="2575" y="57"/>
                  </a:lnTo>
                  <a:lnTo>
                    <a:pt x="2547" y="29"/>
                  </a:lnTo>
                  <a:lnTo>
                    <a:pt x="2519" y="29"/>
                  </a:lnTo>
                  <a:lnTo>
                    <a:pt x="2463" y="57"/>
                  </a:lnTo>
                  <a:lnTo>
                    <a:pt x="2463" y="113"/>
                  </a:lnTo>
                  <a:lnTo>
                    <a:pt x="2575" y="393"/>
                  </a:lnTo>
                  <a:lnTo>
                    <a:pt x="2575" y="421"/>
                  </a:lnTo>
                  <a:lnTo>
                    <a:pt x="2519" y="532"/>
                  </a:lnTo>
                  <a:lnTo>
                    <a:pt x="2379" y="169"/>
                  </a:lnTo>
                  <a:lnTo>
                    <a:pt x="2351" y="141"/>
                  </a:lnTo>
                  <a:lnTo>
                    <a:pt x="2323" y="113"/>
                  </a:lnTo>
                  <a:lnTo>
                    <a:pt x="2267" y="169"/>
                  </a:lnTo>
                  <a:lnTo>
                    <a:pt x="2267" y="197"/>
                  </a:lnTo>
                  <a:lnTo>
                    <a:pt x="2435" y="616"/>
                  </a:lnTo>
                  <a:lnTo>
                    <a:pt x="2435" y="644"/>
                  </a:lnTo>
                  <a:lnTo>
                    <a:pt x="2379" y="756"/>
                  </a:lnTo>
                  <a:lnTo>
                    <a:pt x="2211" y="253"/>
                  </a:lnTo>
                  <a:lnTo>
                    <a:pt x="2183" y="225"/>
                  </a:lnTo>
                  <a:lnTo>
                    <a:pt x="2127" y="225"/>
                  </a:lnTo>
                  <a:lnTo>
                    <a:pt x="2099" y="253"/>
                  </a:lnTo>
                  <a:lnTo>
                    <a:pt x="2099" y="309"/>
                  </a:lnTo>
                  <a:lnTo>
                    <a:pt x="2295" y="840"/>
                  </a:lnTo>
                  <a:lnTo>
                    <a:pt x="2295" y="868"/>
                  </a:lnTo>
                  <a:lnTo>
                    <a:pt x="1987" y="1372"/>
                  </a:lnTo>
                  <a:lnTo>
                    <a:pt x="1931" y="728"/>
                  </a:lnTo>
                  <a:lnTo>
                    <a:pt x="2071" y="896"/>
                  </a:lnTo>
                  <a:lnTo>
                    <a:pt x="2127" y="924"/>
                  </a:lnTo>
                  <a:lnTo>
                    <a:pt x="2155" y="924"/>
                  </a:lnTo>
                  <a:lnTo>
                    <a:pt x="2183" y="868"/>
                  </a:lnTo>
                  <a:lnTo>
                    <a:pt x="2183" y="840"/>
                  </a:lnTo>
                  <a:lnTo>
                    <a:pt x="1931" y="532"/>
                  </a:lnTo>
                  <a:lnTo>
                    <a:pt x="1875" y="504"/>
                  </a:lnTo>
                  <a:lnTo>
                    <a:pt x="1847" y="532"/>
                  </a:lnTo>
                  <a:lnTo>
                    <a:pt x="1652" y="812"/>
                  </a:lnTo>
                  <a:lnTo>
                    <a:pt x="1624" y="868"/>
                  </a:lnTo>
                  <a:lnTo>
                    <a:pt x="1652" y="896"/>
                  </a:lnTo>
                  <a:lnTo>
                    <a:pt x="1708" y="924"/>
                  </a:lnTo>
                  <a:lnTo>
                    <a:pt x="1736" y="896"/>
                  </a:lnTo>
                  <a:lnTo>
                    <a:pt x="1847" y="728"/>
                  </a:lnTo>
                  <a:lnTo>
                    <a:pt x="1791" y="1372"/>
                  </a:lnTo>
                  <a:lnTo>
                    <a:pt x="1512" y="840"/>
                  </a:lnTo>
                  <a:lnTo>
                    <a:pt x="1736" y="281"/>
                  </a:lnTo>
                  <a:lnTo>
                    <a:pt x="1736" y="253"/>
                  </a:lnTo>
                  <a:lnTo>
                    <a:pt x="1708" y="225"/>
                  </a:lnTo>
                  <a:lnTo>
                    <a:pt x="1652" y="225"/>
                  </a:lnTo>
                  <a:lnTo>
                    <a:pt x="1624" y="253"/>
                  </a:lnTo>
                  <a:lnTo>
                    <a:pt x="1428" y="728"/>
                  </a:lnTo>
                  <a:lnTo>
                    <a:pt x="1372" y="616"/>
                  </a:lnTo>
                  <a:lnTo>
                    <a:pt x="1400" y="588"/>
                  </a:lnTo>
                  <a:lnTo>
                    <a:pt x="1568" y="197"/>
                  </a:lnTo>
                  <a:lnTo>
                    <a:pt x="1568" y="141"/>
                  </a:lnTo>
                  <a:lnTo>
                    <a:pt x="1540" y="113"/>
                  </a:lnTo>
                  <a:lnTo>
                    <a:pt x="1484" y="113"/>
                  </a:lnTo>
                  <a:lnTo>
                    <a:pt x="1456" y="141"/>
                  </a:lnTo>
                  <a:lnTo>
                    <a:pt x="1316" y="504"/>
                  </a:lnTo>
                  <a:lnTo>
                    <a:pt x="1232" y="393"/>
                  </a:lnTo>
                  <a:lnTo>
                    <a:pt x="1260" y="365"/>
                  </a:lnTo>
                  <a:lnTo>
                    <a:pt x="1372" y="85"/>
                  </a:lnTo>
                  <a:lnTo>
                    <a:pt x="1372" y="29"/>
                  </a:lnTo>
                  <a:lnTo>
                    <a:pt x="1344"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0"/>
            <p:cNvSpPr/>
            <p:nvPr/>
          </p:nvSpPr>
          <p:spPr>
            <a:xfrm>
              <a:off x="3527230" y="2266852"/>
              <a:ext cx="190333" cy="176288"/>
            </a:xfrm>
            <a:custGeom>
              <a:rect b="b" l="l" r="r" t="t"/>
              <a:pathLst>
                <a:path extrusionOk="0" h="2799" w="3022">
                  <a:moveTo>
                    <a:pt x="1539" y="1316"/>
                  </a:moveTo>
                  <a:lnTo>
                    <a:pt x="1595" y="1344"/>
                  </a:lnTo>
                  <a:lnTo>
                    <a:pt x="1623" y="1428"/>
                  </a:lnTo>
                  <a:lnTo>
                    <a:pt x="1567" y="1484"/>
                  </a:lnTo>
                  <a:lnTo>
                    <a:pt x="1511" y="1512"/>
                  </a:lnTo>
                  <a:lnTo>
                    <a:pt x="1427" y="1456"/>
                  </a:lnTo>
                  <a:lnTo>
                    <a:pt x="1427" y="1400"/>
                  </a:lnTo>
                  <a:lnTo>
                    <a:pt x="1455" y="1316"/>
                  </a:lnTo>
                  <a:close/>
                  <a:moveTo>
                    <a:pt x="1819" y="1"/>
                  </a:moveTo>
                  <a:lnTo>
                    <a:pt x="1819" y="29"/>
                  </a:lnTo>
                  <a:lnTo>
                    <a:pt x="1819" y="85"/>
                  </a:lnTo>
                  <a:lnTo>
                    <a:pt x="1903" y="281"/>
                  </a:lnTo>
                  <a:lnTo>
                    <a:pt x="1931" y="309"/>
                  </a:lnTo>
                  <a:lnTo>
                    <a:pt x="1903" y="393"/>
                  </a:lnTo>
                  <a:lnTo>
                    <a:pt x="1735" y="141"/>
                  </a:lnTo>
                  <a:lnTo>
                    <a:pt x="1707" y="113"/>
                  </a:lnTo>
                  <a:lnTo>
                    <a:pt x="1679" y="113"/>
                  </a:lnTo>
                  <a:lnTo>
                    <a:pt x="1651" y="141"/>
                  </a:lnTo>
                  <a:lnTo>
                    <a:pt x="1651" y="169"/>
                  </a:lnTo>
                  <a:lnTo>
                    <a:pt x="1819" y="476"/>
                  </a:lnTo>
                  <a:lnTo>
                    <a:pt x="1847" y="504"/>
                  </a:lnTo>
                  <a:lnTo>
                    <a:pt x="1791" y="588"/>
                  </a:lnTo>
                  <a:lnTo>
                    <a:pt x="1623" y="225"/>
                  </a:lnTo>
                  <a:lnTo>
                    <a:pt x="1595" y="197"/>
                  </a:lnTo>
                  <a:lnTo>
                    <a:pt x="1539" y="197"/>
                  </a:lnTo>
                  <a:lnTo>
                    <a:pt x="1539" y="225"/>
                  </a:lnTo>
                  <a:lnTo>
                    <a:pt x="1539" y="281"/>
                  </a:lnTo>
                  <a:lnTo>
                    <a:pt x="1735" y="672"/>
                  </a:lnTo>
                  <a:lnTo>
                    <a:pt x="1763" y="700"/>
                  </a:lnTo>
                  <a:lnTo>
                    <a:pt x="1567" y="1148"/>
                  </a:lnTo>
                  <a:lnTo>
                    <a:pt x="1455" y="644"/>
                  </a:lnTo>
                  <a:lnTo>
                    <a:pt x="1567" y="756"/>
                  </a:lnTo>
                  <a:lnTo>
                    <a:pt x="1595" y="784"/>
                  </a:lnTo>
                  <a:lnTo>
                    <a:pt x="1651" y="756"/>
                  </a:lnTo>
                  <a:lnTo>
                    <a:pt x="1651" y="728"/>
                  </a:lnTo>
                  <a:lnTo>
                    <a:pt x="1651" y="700"/>
                  </a:lnTo>
                  <a:lnTo>
                    <a:pt x="1427" y="476"/>
                  </a:lnTo>
                  <a:lnTo>
                    <a:pt x="1371" y="476"/>
                  </a:lnTo>
                  <a:lnTo>
                    <a:pt x="1343" y="504"/>
                  </a:lnTo>
                  <a:lnTo>
                    <a:pt x="1203" y="756"/>
                  </a:lnTo>
                  <a:lnTo>
                    <a:pt x="1203" y="784"/>
                  </a:lnTo>
                  <a:lnTo>
                    <a:pt x="1231" y="812"/>
                  </a:lnTo>
                  <a:lnTo>
                    <a:pt x="1287" y="812"/>
                  </a:lnTo>
                  <a:lnTo>
                    <a:pt x="1315" y="784"/>
                  </a:lnTo>
                  <a:lnTo>
                    <a:pt x="1371" y="644"/>
                  </a:lnTo>
                  <a:lnTo>
                    <a:pt x="1399" y="1148"/>
                  </a:lnTo>
                  <a:lnTo>
                    <a:pt x="1119" y="784"/>
                  </a:lnTo>
                  <a:lnTo>
                    <a:pt x="1119" y="756"/>
                  </a:lnTo>
                  <a:lnTo>
                    <a:pt x="1231" y="309"/>
                  </a:lnTo>
                  <a:lnTo>
                    <a:pt x="1231" y="281"/>
                  </a:lnTo>
                  <a:lnTo>
                    <a:pt x="1203" y="253"/>
                  </a:lnTo>
                  <a:lnTo>
                    <a:pt x="1175" y="253"/>
                  </a:lnTo>
                  <a:lnTo>
                    <a:pt x="1147" y="281"/>
                  </a:lnTo>
                  <a:lnTo>
                    <a:pt x="1063" y="672"/>
                  </a:lnTo>
                  <a:lnTo>
                    <a:pt x="980" y="616"/>
                  </a:lnTo>
                  <a:lnTo>
                    <a:pt x="1008" y="588"/>
                  </a:lnTo>
                  <a:lnTo>
                    <a:pt x="1091" y="225"/>
                  </a:lnTo>
                  <a:lnTo>
                    <a:pt x="1091" y="197"/>
                  </a:lnTo>
                  <a:lnTo>
                    <a:pt x="1063" y="169"/>
                  </a:lnTo>
                  <a:lnTo>
                    <a:pt x="1008" y="197"/>
                  </a:lnTo>
                  <a:lnTo>
                    <a:pt x="1008" y="225"/>
                  </a:lnTo>
                  <a:lnTo>
                    <a:pt x="924" y="504"/>
                  </a:lnTo>
                  <a:lnTo>
                    <a:pt x="868" y="420"/>
                  </a:lnTo>
                  <a:lnTo>
                    <a:pt x="924" y="169"/>
                  </a:lnTo>
                  <a:lnTo>
                    <a:pt x="924" y="141"/>
                  </a:lnTo>
                  <a:lnTo>
                    <a:pt x="896" y="113"/>
                  </a:lnTo>
                  <a:lnTo>
                    <a:pt x="868" y="113"/>
                  </a:lnTo>
                  <a:lnTo>
                    <a:pt x="840" y="141"/>
                  </a:lnTo>
                  <a:lnTo>
                    <a:pt x="784" y="337"/>
                  </a:lnTo>
                  <a:lnTo>
                    <a:pt x="672" y="197"/>
                  </a:lnTo>
                  <a:lnTo>
                    <a:pt x="616" y="197"/>
                  </a:lnTo>
                  <a:lnTo>
                    <a:pt x="588" y="225"/>
                  </a:lnTo>
                  <a:lnTo>
                    <a:pt x="616" y="253"/>
                  </a:lnTo>
                  <a:lnTo>
                    <a:pt x="700" y="393"/>
                  </a:lnTo>
                  <a:lnTo>
                    <a:pt x="476" y="393"/>
                  </a:lnTo>
                  <a:lnTo>
                    <a:pt x="476" y="448"/>
                  </a:lnTo>
                  <a:lnTo>
                    <a:pt x="476" y="476"/>
                  </a:lnTo>
                  <a:lnTo>
                    <a:pt x="504" y="476"/>
                  </a:lnTo>
                  <a:lnTo>
                    <a:pt x="756" y="504"/>
                  </a:lnTo>
                  <a:lnTo>
                    <a:pt x="784" y="504"/>
                  </a:lnTo>
                  <a:lnTo>
                    <a:pt x="840" y="588"/>
                  </a:lnTo>
                  <a:lnTo>
                    <a:pt x="532" y="560"/>
                  </a:lnTo>
                  <a:lnTo>
                    <a:pt x="504" y="588"/>
                  </a:lnTo>
                  <a:lnTo>
                    <a:pt x="476" y="616"/>
                  </a:lnTo>
                  <a:lnTo>
                    <a:pt x="476" y="644"/>
                  </a:lnTo>
                  <a:lnTo>
                    <a:pt x="532" y="672"/>
                  </a:lnTo>
                  <a:lnTo>
                    <a:pt x="896" y="672"/>
                  </a:lnTo>
                  <a:lnTo>
                    <a:pt x="952" y="756"/>
                  </a:lnTo>
                  <a:lnTo>
                    <a:pt x="532" y="728"/>
                  </a:lnTo>
                  <a:lnTo>
                    <a:pt x="504" y="728"/>
                  </a:lnTo>
                  <a:lnTo>
                    <a:pt x="504" y="784"/>
                  </a:lnTo>
                  <a:lnTo>
                    <a:pt x="504" y="812"/>
                  </a:lnTo>
                  <a:lnTo>
                    <a:pt x="532" y="812"/>
                  </a:lnTo>
                  <a:lnTo>
                    <a:pt x="1008" y="840"/>
                  </a:lnTo>
                  <a:lnTo>
                    <a:pt x="1036" y="840"/>
                  </a:lnTo>
                  <a:lnTo>
                    <a:pt x="1287" y="1232"/>
                  </a:lnTo>
                  <a:lnTo>
                    <a:pt x="1287" y="1232"/>
                  </a:lnTo>
                  <a:lnTo>
                    <a:pt x="812" y="1064"/>
                  </a:lnTo>
                  <a:lnTo>
                    <a:pt x="980" y="1036"/>
                  </a:lnTo>
                  <a:lnTo>
                    <a:pt x="1008" y="1008"/>
                  </a:lnTo>
                  <a:lnTo>
                    <a:pt x="1008" y="952"/>
                  </a:lnTo>
                  <a:lnTo>
                    <a:pt x="980" y="924"/>
                  </a:lnTo>
                  <a:lnTo>
                    <a:pt x="952" y="924"/>
                  </a:lnTo>
                  <a:lnTo>
                    <a:pt x="672" y="1008"/>
                  </a:lnTo>
                  <a:lnTo>
                    <a:pt x="644" y="1036"/>
                  </a:lnTo>
                  <a:lnTo>
                    <a:pt x="644" y="1092"/>
                  </a:lnTo>
                  <a:lnTo>
                    <a:pt x="784" y="1316"/>
                  </a:lnTo>
                  <a:lnTo>
                    <a:pt x="812" y="1344"/>
                  </a:lnTo>
                  <a:lnTo>
                    <a:pt x="868" y="1344"/>
                  </a:lnTo>
                  <a:lnTo>
                    <a:pt x="868" y="1316"/>
                  </a:lnTo>
                  <a:lnTo>
                    <a:pt x="868" y="1260"/>
                  </a:lnTo>
                  <a:lnTo>
                    <a:pt x="784" y="1148"/>
                  </a:lnTo>
                  <a:lnTo>
                    <a:pt x="1231" y="1372"/>
                  </a:lnTo>
                  <a:lnTo>
                    <a:pt x="756" y="1428"/>
                  </a:lnTo>
                  <a:lnTo>
                    <a:pt x="420" y="1092"/>
                  </a:lnTo>
                  <a:lnTo>
                    <a:pt x="392" y="1064"/>
                  </a:lnTo>
                  <a:lnTo>
                    <a:pt x="364" y="1092"/>
                  </a:lnTo>
                  <a:lnTo>
                    <a:pt x="336" y="1120"/>
                  </a:lnTo>
                  <a:lnTo>
                    <a:pt x="364" y="1148"/>
                  </a:lnTo>
                  <a:lnTo>
                    <a:pt x="644" y="1456"/>
                  </a:lnTo>
                  <a:lnTo>
                    <a:pt x="560" y="1456"/>
                  </a:lnTo>
                  <a:lnTo>
                    <a:pt x="532" y="1428"/>
                  </a:lnTo>
                  <a:lnTo>
                    <a:pt x="280" y="1176"/>
                  </a:lnTo>
                  <a:lnTo>
                    <a:pt x="224" y="1176"/>
                  </a:lnTo>
                  <a:lnTo>
                    <a:pt x="196" y="1232"/>
                  </a:lnTo>
                  <a:lnTo>
                    <a:pt x="224" y="1260"/>
                  </a:lnTo>
                  <a:lnTo>
                    <a:pt x="448" y="1484"/>
                  </a:lnTo>
                  <a:lnTo>
                    <a:pt x="336" y="1484"/>
                  </a:lnTo>
                  <a:lnTo>
                    <a:pt x="336" y="1456"/>
                  </a:lnTo>
                  <a:lnTo>
                    <a:pt x="168" y="1288"/>
                  </a:lnTo>
                  <a:lnTo>
                    <a:pt x="84" y="1288"/>
                  </a:lnTo>
                  <a:lnTo>
                    <a:pt x="84" y="1344"/>
                  </a:lnTo>
                  <a:lnTo>
                    <a:pt x="84" y="1372"/>
                  </a:lnTo>
                  <a:lnTo>
                    <a:pt x="224" y="1512"/>
                  </a:lnTo>
                  <a:lnTo>
                    <a:pt x="56" y="1512"/>
                  </a:lnTo>
                  <a:lnTo>
                    <a:pt x="28" y="1540"/>
                  </a:lnTo>
                  <a:lnTo>
                    <a:pt x="0" y="1568"/>
                  </a:lnTo>
                  <a:lnTo>
                    <a:pt x="28" y="1595"/>
                  </a:lnTo>
                  <a:lnTo>
                    <a:pt x="56" y="1623"/>
                  </a:lnTo>
                  <a:lnTo>
                    <a:pt x="252" y="1595"/>
                  </a:lnTo>
                  <a:lnTo>
                    <a:pt x="252" y="1595"/>
                  </a:lnTo>
                  <a:lnTo>
                    <a:pt x="140" y="1763"/>
                  </a:lnTo>
                  <a:lnTo>
                    <a:pt x="140" y="1791"/>
                  </a:lnTo>
                  <a:lnTo>
                    <a:pt x="140" y="1819"/>
                  </a:lnTo>
                  <a:lnTo>
                    <a:pt x="196" y="1847"/>
                  </a:lnTo>
                  <a:lnTo>
                    <a:pt x="224" y="1819"/>
                  </a:lnTo>
                  <a:lnTo>
                    <a:pt x="336" y="1623"/>
                  </a:lnTo>
                  <a:lnTo>
                    <a:pt x="364" y="1595"/>
                  </a:lnTo>
                  <a:lnTo>
                    <a:pt x="448" y="1595"/>
                  </a:lnTo>
                  <a:lnTo>
                    <a:pt x="280" y="1847"/>
                  </a:lnTo>
                  <a:lnTo>
                    <a:pt x="280" y="1875"/>
                  </a:lnTo>
                  <a:lnTo>
                    <a:pt x="308" y="1903"/>
                  </a:lnTo>
                  <a:lnTo>
                    <a:pt x="364" y="1903"/>
                  </a:lnTo>
                  <a:lnTo>
                    <a:pt x="560" y="1595"/>
                  </a:lnTo>
                  <a:lnTo>
                    <a:pt x="560" y="1568"/>
                  </a:lnTo>
                  <a:lnTo>
                    <a:pt x="672" y="1568"/>
                  </a:lnTo>
                  <a:lnTo>
                    <a:pt x="448" y="1903"/>
                  </a:lnTo>
                  <a:lnTo>
                    <a:pt x="448" y="1931"/>
                  </a:lnTo>
                  <a:lnTo>
                    <a:pt x="448" y="1987"/>
                  </a:lnTo>
                  <a:lnTo>
                    <a:pt x="504" y="1987"/>
                  </a:lnTo>
                  <a:lnTo>
                    <a:pt x="532" y="1959"/>
                  </a:lnTo>
                  <a:lnTo>
                    <a:pt x="784" y="1568"/>
                  </a:lnTo>
                  <a:lnTo>
                    <a:pt x="784" y="1540"/>
                  </a:lnTo>
                  <a:lnTo>
                    <a:pt x="1231" y="1512"/>
                  </a:lnTo>
                  <a:lnTo>
                    <a:pt x="1231" y="1512"/>
                  </a:lnTo>
                  <a:lnTo>
                    <a:pt x="868" y="1847"/>
                  </a:lnTo>
                  <a:lnTo>
                    <a:pt x="868" y="1847"/>
                  </a:lnTo>
                  <a:lnTo>
                    <a:pt x="924" y="1679"/>
                  </a:lnTo>
                  <a:lnTo>
                    <a:pt x="924" y="1623"/>
                  </a:lnTo>
                  <a:lnTo>
                    <a:pt x="868" y="1595"/>
                  </a:lnTo>
                  <a:lnTo>
                    <a:pt x="840" y="1623"/>
                  </a:lnTo>
                  <a:lnTo>
                    <a:pt x="812" y="1651"/>
                  </a:lnTo>
                  <a:lnTo>
                    <a:pt x="756" y="1931"/>
                  </a:lnTo>
                  <a:lnTo>
                    <a:pt x="756" y="1959"/>
                  </a:lnTo>
                  <a:lnTo>
                    <a:pt x="756" y="1987"/>
                  </a:lnTo>
                  <a:lnTo>
                    <a:pt x="1091" y="1987"/>
                  </a:lnTo>
                  <a:lnTo>
                    <a:pt x="1119" y="1959"/>
                  </a:lnTo>
                  <a:lnTo>
                    <a:pt x="1119" y="1931"/>
                  </a:lnTo>
                  <a:lnTo>
                    <a:pt x="1119" y="1903"/>
                  </a:lnTo>
                  <a:lnTo>
                    <a:pt x="1063" y="1875"/>
                  </a:lnTo>
                  <a:lnTo>
                    <a:pt x="924" y="1903"/>
                  </a:lnTo>
                  <a:lnTo>
                    <a:pt x="1343" y="1623"/>
                  </a:lnTo>
                  <a:lnTo>
                    <a:pt x="1175" y="2071"/>
                  </a:lnTo>
                  <a:lnTo>
                    <a:pt x="1147" y="2071"/>
                  </a:lnTo>
                  <a:lnTo>
                    <a:pt x="700" y="2183"/>
                  </a:lnTo>
                  <a:lnTo>
                    <a:pt x="672" y="2211"/>
                  </a:lnTo>
                  <a:lnTo>
                    <a:pt x="672" y="2239"/>
                  </a:lnTo>
                  <a:lnTo>
                    <a:pt x="700" y="2295"/>
                  </a:lnTo>
                  <a:lnTo>
                    <a:pt x="728" y="2295"/>
                  </a:lnTo>
                  <a:lnTo>
                    <a:pt x="1119" y="2183"/>
                  </a:lnTo>
                  <a:lnTo>
                    <a:pt x="1091" y="2267"/>
                  </a:lnTo>
                  <a:lnTo>
                    <a:pt x="1063" y="2267"/>
                  </a:lnTo>
                  <a:lnTo>
                    <a:pt x="700" y="2351"/>
                  </a:lnTo>
                  <a:lnTo>
                    <a:pt x="672" y="2379"/>
                  </a:lnTo>
                  <a:lnTo>
                    <a:pt x="672" y="2407"/>
                  </a:lnTo>
                  <a:lnTo>
                    <a:pt x="700" y="2435"/>
                  </a:lnTo>
                  <a:lnTo>
                    <a:pt x="728" y="2435"/>
                  </a:lnTo>
                  <a:lnTo>
                    <a:pt x="1036" y="2379"/>
                  </a:lnTo>
                  <a:lnTo>
                    <a:pt x="1008" y="2463"/>
                  </a:lnTo>
                  <a:lnTo>
                    <a:pt x="980" y="2463"/>
                  </a:lnTo>
                  <a:lnTo>
                    <a:pt x="728" y="2519"/>
                  </a:lnTo>
                  <a:lnTo>
                    <a:pt x="700" y="2547"/>
                  </a:lnTo>
                  <a:lnTo>
                    <a:pt x="700" y="2603"/>
                  </a:lnTo>
                  <a:lnTo>
                    <a:pt x="728" y="2631"/>
                  </a:lnTo>
                  <a:lnTo>
                    <a:pt x="756" y="2631"/>
                  </a:lnTo>
                  <a:lnTo>
                    <a:pt x="952" y="2575"/>
                  </a:lnTo>
                  <a:lnTo>
                    <a:pt x="896" y="2743"/>
                  </a:lnTo>
                  <a:lnTo>
                    <a:pt x="896" y="2770"/>
                  </a:lnTo>
                  <a:lnTo>
                    <a:pt x="924" y="2798"/>
                  </a:lnTo>
                  <a:lnTo>
                    <a:pt x="952" y="2798"/>
                  </a:lnTo>
                  <a:lnTo>
                    <a:pt x="980" y="2770"/>
                  </a:lnTo>
                  <a:lnTo>
                    <a:pt x="1036" y="2603"/>
                  </a:lnTo>
                  <a:lnTo>
                    <a:pt x="1147" y="2770"/>
                  </a:lnTo>
                  <a:lnTo>
                    <a:pt x="1147" y="2798"/>
                  </a:lnTo>
                  <a:lnTo>
                    <a:pt x="1203" y="2798"/>
                  </a:lnTo>
                  <a:lnTo>
                    <a:pt x="1231" y="2770"/>
                  </a:lnTo>
                  <a:lnTo>
                    <a:pt x="1231" y="2743"/>
                  </a:lnTo>
                  <a:lnTo>
                    <a:pt x="1119" y="2519"/>
                  </a:lnTo>
                  <a:lnTo>
                    <a:pt x="1091" y="2491"/>
                  </a:lnTo>
                  <a:lnTo>
                    <a:pt x="1147" y="2407"/>
                  </a:lnTo>
                  <a:lnTo>
                    <a:pt x="1287" y="2687"/>
                  </a:lnTo>
                  <a:lnTo>
                    <a:pt x="1315" y="2715"/>
                  </a:lnTo>
                  <a:lnTo>
                    <a:pt x="1343" y="2715"/>
                  </a:lnTo>
                  <a:lnTo>
                    <a:pt x="1371" y="2687"/>
                  </a:lnTo>
                  <a:lnTo>
                    <a:pt x="1371" y="2631"/>
                  </a:lnTo>
                  <a:lnTo>
                    <a:pt x="1203" y="2323"/>
                  </a:lnTo>
                  <a:lnTo>
                    <a:pt x="1175" y="2295"/>
                  </a:lnTo>
                  <a:lnTo>
                    <a:pt x="1231" y="2211"/>
                  </a:lnTo>
                  <a:lnTo>
                    <a:pt x="1399" y="2575"/>
                  </a:lnTo>
                  <a:lnTo>
                    <a:pt x="1427" y="2603"/>
                  </a:lnTo>
                  <a:lnTo>
                    <a:pt x="1483" y="2603"/>
                  </a:lnTo>
                  <a:lnTo>
                    <a:pt x="1511" y="2575"/>
                  </a:lnTo>
                  <a:lnTo>
                    <a:pt x="1511" y="2547"/>
                  </a:lnTo>
                  <a:lnTo>
                    <a:pt x="1287" y="2127"/>
                  </a:lnTo>
                  <a:lnTo>
                    <a:pt x="1259" y="2099"/>
                  </a:lnTo>
                  <a:lnTo>
                    <a:pt x="1455" y="1679"/>
                  </a:lnTo>
                  <a:lnTo>
                    <a:pt x="1567" y="2155"/>
                  </a:lnTo>
                  <a:lnTo>
                    <a:pt x="1427" y="2043"/>
                  </a:lnTo>
                  <a:lnTo>
                    <a:pt x="1371" y="2043"/>
                  </a:lnTo>
                  <a:lnTo>
                    <a:pt x="1371" y="2071"/>
                  </a:lnTo>
                  <a:lnTo>
                    <a:pt x="1371" y="2127"/>
                  </a:lnTo>
                  <a:lnTo>
                    <a:pt x="1595" y="2323"/>
                  </a:lnTo>
                  <a:lnTo>
                    <a:pt x="1623" y="2323"/>
                  </a:lnTo>
                  <a:lnTo>
                    <a:pt x="1623" y="2351"/>
                  </a:lnTo>
                  <a:lnTo>
                    <a:pt x="1679" y="2323"/>
                  </a:lnTo>
                  <a:lnTo>
                    <a:pt x="1791" y="2071"/>
                  </a:lnTo>
                  <a:lnTo>
                    <a:pt x="1791" y="2015"/>
                  </a:lnTo>
                  <a:lnTo>
                    <a:pt x="1763" y="1987"/>
                  </a:lnTo>
                  <a:lnTo>
                    <a:pt x="1735" y="1987"/>
                  </a:lnTo>
                  <a:lnTo>
                    <a:pt x="1707" y="2015"/>
                  </a:lnTo>
                  <a:lnTo>
                    <a:pt x="1651" y="2155"/>
                  </a:lnTo>
                  <a:lnTo>
                    <a:pt x="1623" y="1651"/>
                  </a:lnTo>
                  <a:lnTo>
                    <a:pt x="1903" y="2043"/>
                  </a:lnTo>
                  <a:lnTo>
                    <a:pt x="1903" y="2071"/>
                  </a:lnTo>
                  <a:lnTo>
                    <a:pt x="1791" y="2519"/>
                  </a:lnTo>
                  <a:lnTo>
                    <a:pt x="1791" y="2547"/>
                  </a:lnTo>
                  <a:lnTo>
                    <a:pt x="1819" y="2575"/>
                  </a:lnTo>
                  <a:lnTo>
                    <a:pt x="1847" y="2575"/>
                  </a:lnTo>
                  <a:lnTo>
                    <a:pt x="1875" y="2519"/>
                  </a:lnTo>
                  <a:lnTo>
                    <a:pt x="1987" y="2127"/>
                  </a:lnTo>
                  <a:lnTo>
                    <a:pt x="2043" y="2211"/>
                  </a:lnTo>
                  <a:lnTo>
                    <a:pt x="2015" y="2239"/>
                  </a:lnTo>
                  <a:lnTo>
                    <a:pt x="1931" y="2575"/>
                  </a:lnTo>
                  <a:lnTo>
                    <a:pt x="1931" y="2603"/>
                  </a:lnTo>
                  <a:lnTo>
                    <a:pt x="1959" y="2631"/>
                  </a:lnTo>
                  <a:lnTo>
                    <a:pt x="2015" y="2631"/>
                  </a:lnTo>
                  <a:lnTo>
                    <a:pt x="2015" y="2603"/>
                  </a:lnTo>
                  <a:lnTo>
                    <a:pt x="2099" y="2295"/>
                  </a:lnTo>
                  <a:lnTo>
                    <a:pt x="2183" y="2379"/>
                  </a:lnTo>
                  <a:lnTo>
                    <a:pt x="2155" y="2407"/>
                  </a:lnTo>
                  <a:lnTo>
                    <a:pt x="2099" y="2631"/>
                  </a:lnTo>
                  <a:lnTo>
                    <a:pt x="2099" y="2687"/>
                  </a:lnTo>
                  <a:lnTo>
                    <a:pt x="2183" y="2687"/>
                  </a:lnTo>
                  <a:lnTo>
                    <a:pt x="2183" y="2659"/>
                  </a:lnTo>
                  <a:lnTo>
                    <a:pt x="2238" y="2463"/>
                  </a:lnTo>
                  <a:lnTo>
                    <a:pt x="2350" y="2603"/>
                  </a:lnTo>
                  <a:lnTo>
                    <a:pt x="2378" y="2631"/>
                  </a:lnTo>
                  <a:lnTo>
                    <a:pt x="2406" y="2631"/>
                  </a:lnTo>
                  <a:lnTo>
                    <a:pt x="2434" y="2603"/>
                  </a:lnTo>
                  <a:lnTo>
                    <a:pt x="2434" y="2547"/>
                  </a:lnTo>
                  <a:lnTo>
                    <a:pt x="2322" y="2407"/>
                  </a:lnTo>
                  <a:lnTo>
                    <a:pt x="2518" y="2435"/>
                  </a:lnTo>
                  <a:lnTo>
                    <a:pt x="2546" y="2407"/>
                  </a:lnTo>
                  <a:lnTo>
                    <a:pt x="2574" y="2379"/>
                  </a:lnTo>
                  <a:lnTo>
                    <a:pt x="2546" y="2351"/>
                  </a:lnTo>
                  <a:lnTo>
                    <a:pt x="2518" y="2323"/>
                  </a:lnTo>
                  <a:lnTo>
                    <a:pt x="2266" y="2323"/>
                  </a:lnTo>
                  <a:lnTo>
                    <a:pt x="2183" y="2239"/>
                  </a:lnTo>
                  <a:lnTo>
                    <a:pt x="2546" y="2239"/>
                  </a:lnTo>
                  <a:lnTo>
                    <a:pt x="2546" y="2211"/>
                  </a:lnTo>
                  <a:lnTo>
                    <a:pt x="2546" y="2155"/>
                  </a:lnTo>
                  <a:lnTo>
                    <a:pt x="2518" y="2155"/>
                  </a:lnTo>
                  <a:lnTo>
                    <a:pt x="2155" y="2127"/>
                  </a:lnTo>
                  <a:lnTo>
                    <a:pt x="2127" y="2155"/>
                  </a:lnTo>
                  <a:lnTo>
                    <a:pt x="2071" y="2071"/>
                  </a:lnTo>
                  <a:lnTo>
                    <a:pt x="2518" y="2071"/>
                  </a:lnTo>
                  <a:lnTo>
                    <a:pt x="2546" y="2043"/>
                  </a:lnTo>
                  <a:lnTo>
                    <a:pt x="2518" y="2015"/>
                  </a:lnTo>
                  <a:lnTo>
                    <a:pt x="2490" y="1987"/>
                  </a:lnTo>
                  <a:lnTo>
                    <a:pt x="2015" y="1959"/>
                  </a:lnTo>
                  <a:lnTo>
                    <a:pt x="1735" y="1568"/>
                  </a:lnTo>
                  <a:lnTo>
                    <a:pt x="2211" y="1735"/>
                  </a:lnTo>
                  <a:lnTo>
                    <a:pt x="2043" y="1791"/>
                  </a:lnTo>
                  <a:lnTo>
                    <a:pt x="2015" y="1819"/>
                  </a:lnTo>
                  <a:lnTo>
                    <a:pt x="1987" y="1847"/>
                  </a:lnTo>
                  <a:lnTo>
                    <a:pt x="2015" y="1875"/>
                  </a:lnTo>
                  <a:lnTo>
                    <a:pt x="2071" y="1875"/>
                  </a:lnTo>
                  <a:lnTo>
                    <a:pt x="2350" y="1791"/>
                  </a:lnTo>
                  <a:lnTo>
                    <a:pt x="2378" y="1763"/>
                  </a:lnTo>
                  <a:lnTo>
                    <a:pt x="2378" y="1707"/>
                  </a:lnTo>
                  <a:lnTo>
                    <a:pt x="2211" y="1484"/>
                  </a:lnTo>
                  <a:lnTo>
                    <a:pt x="2183" y="1456"/>
                  </a:lnTo>
                  <a:lnTo>
                    <a:pt x="2155" y="1456"/>
                  </a:lnTo>
                  <a:lnTo>
                    <a:pt x="2127" y="1512"/>
                  </a:lnTo>
                  <a:lnTo>
                    <a:pt x="2155" y="1540"/>
                  </a:lnTo>
                  <a:lnTo>
                    <a:pt x="2238" y="1651"/>
                  </a:lnTo>
                  <a:lnTo>
                    <a:pt x="2238" y="1651"/>
                  </a:lnTo>
                  <a:lnTo>
                    <a:pt x="1791" y="1456"/>
                  </a:lnTo>
                  <a:lnTo>
                    <a:pt x="2266" y="1372"/>
                  </a:lnTo>
                  <a:lnTo>
                    <a:pt x="2266" y="1400"/>
                  </a:lnTo>
                  <a:lnTo>
                    <a:pt x="2602" y="1735"/>
                  </a:lnTo>
                  <a:lnTo>
                    <a:pt x="2658" y="1735"/>
                  </a:lnTo>
                  <a:lnTo>
                    <a:pt x="2686" y="1679"/>
                  </a:lnTo>
                  <a:lnTo>
                    <a:pt x="2658" y="1651"/>
                  </a:lnTo>
                  <a:lnTo>
                    <a:pt x="2378" y="1372"/>
                  </a:lnTo>
                  <a:lnTo>
                    <a:pt x="2462" y="1344"/>
                  </a:lnTo>
                  <a:lnTo>
                    <a:pt x="2490" y="1372"/>
                  </a:lnTo>
                  <a:lnTo>
                    <a:pt x="2742" y="1623"/>
                  </a:lnTo>
                  <a:lnTo>
                    <a:pt x="2770" y="1651"/>
                  </a:lnTo>
                  <a:lnTo>
                    <a:pt x="2798" y="1623"/>
                  </a:lnTo>
                  <a:lnTo>
                    <a:pt x="2826" y="1595"/>
                  </a:lnTo>
                  <a:lnTo>
                    <a:pt x="2798" y="1568"/>
                  </a:lnTo>
                  <a:lnTo>
                    <a:pt x="2574" y="1344"/>
                  </a:lnTo>
                  <a:lnTo>
                    <a:pt x="2686" y="1316"/>
                  </a:lnTo>
                  <a:lnTo>
                    <a:pt x="2686" y="1344"/>
                  </a:lnTo>
                  <a:lnTo>
                    <a:pt x="2882" y="1512"/>
                  </a:lnTo>
                  <a:lnTo>
                    <a:pt x="2910" y="1540"/>
                  </a:lnTo>
                  <a:lnTo>
                    <a:pt x="2938" y="1512"/>
                  </a:lnTo>
                  <a:lnTo>
                    <a:pt x="2966" y="1484"/>
                  </a:lnTo>
                  <a:lnTo>
                    <a:pt x="2938" y="1456"/>
                  </a:lnTo>
                  <a:lnTo>
                    <a:pt x="2798" y="1316"/>
                  </a:lnTo>
                  <a:lnTo>
                    <a:pt x="2966" y="1288"/>
                  </a:lnTo>
                  <a:lnTo>
                    <a:pt x="2994" y="1260"/>
                  </a:lnTo>
                  <a:lnTo>
                    <a:pt x="3022" y="1232"/>
                  </a:lnTo>
                  <a:lnTo>
                    <a:pt x="2994" y="1204"/>
                  </a:lnTo>
                  <a:lnTo>
                    <a:pt x="2798" y="1204"/>
                  </a:lnTo>
                  <a:lnTo>
                    <a:pt x="2882" y="1036"/>
                  </a:lnTo>
                  <a:lnTo>
                    <a:pt x="2910" y="1008"/>
                  </a:lnTo>
                  <a:lnTo>
                    <a:pt x="2882" y="980"/>
                  </a:lnTo>
                  <a:lnTo>
                    <a:pt x="2854" y="980"/>
                  </a:lnTo>
                  <a:lnTo>
                    <a:pt x="2826" y="1008"/>
                  </a:lnTo>
                  <a:lnTo>
                    <a:pt x="2686" y="1204"/>
                  </a:lnTo>
                  <a:lnTo>
                    <a:pt x="2686" y="1232"/>
                  </a:lnTo>
                  <a:lnTo>
                    <a:pt x="2574" y="1232"/>
                  </a:lnTo>
                  <a:lnTo>
                    <a:pt x="2742" y="980"/>
                  </a:lnTo>
                  <a:lnTo>
                    <a:pt x="2742" y="924"/>
                  </a:lnTo>
                  <a:lnTo>
                    <a:pt x="2714" y="896"/>
                  </a:lnTo>
                  <a:lnTo>
                    <a:pt x="2686" y="896"/>
                  </a:lnTo>
                  <a:lnTo>
                    <a:pt x="2658" y="924"/>
                  </a:lnTo>
                  <a:lnTo>
                    <a:pt x="2462" y="1232"/>
                  </a:lnTo>
                  <a:lnTo>
                    <a:pt x="2350" y="1260"/>
                  </a:lnTo>
                  <a:lnTo>
                    <a:pt x="2574" y="896"/>
                  </a:lnTo>
                  <a:lnTo>
                    <a:pt x="2602" y="868"/>
                  </a:lnTo>
                  <a:lnTo>
                    <a:pt x="2574" y="840"/>
                  </a:lnTo>
                  <a:lnTo>
                    <a:pt x="2546" y="840"/>
                  </a:lnTo>
                  <a:lnTo>
                    <a:pt x="2518" y="868"/>
                  </a:lnTo>
                  <a:lnTo>
                    <a:pt x="2266" y="1232"/>
                  </a:lnTo>
                  <a:lnTo>
                    <a:pt x="2238" y="1260"/>
                  </a:lnTo>
                  <a:lnTo>
                    <a:pt x="1763" y="1316"/>
                  </a:lnTo>
                  <a:lnTo>
                    <a:pt x="2127" y="980"/>
                  </a:lnTo>
                  <a:lnTo>
                    <a:pt x="2127" y="980"/>
                  </a:lnTo>
                  <a:lnTo>
                    <a:pt x="2099" y="1148"/>
                  </a:lnTo>
                  <a:lnTo>
                    <a:pt x="2099" y="1176"/>
                  </a:lnTo>
                  <a:lnTo>
                    <a:pt x="2127" y="1204"/>
                  </a:lnTo>
                  <a:lnTo>
                    <a:pt x="2183" y="1204"/>
                  </a:lnTo>
                  <a:lnTo>
                    <a:pt x="2183" y="1148"/>
                  </a:lnTo>
                  <a:lnTo>
                    <a:pt x="2266" y="868"/>
                  </a:lnTo>
                  <a:lnTo>
                    <a:pt x="2238" y="812"/>
                  </a:lnTo>
                  <a:lnTo>
                    <a:pt x="1931" y="812"/>
                  </a:lnTo>
                  <a:lnTo>
                    <a:pt x="1903" y="840"/>
                  </a:lnTo>
                  <a:lnTo>
                    <a:pt x="1875" y="868"/>
                  </a:lnTo>
                  <a:lnTo>
                    <a:pt x="1903" y="896"/>
                  </a:lnTo>
                  <a:lnTo>
                    <a:pt x="1931" y="924"/>
                  </a:lnTo>
                  <a:lnTo>
                    <a:pt x="2099" y="896"/>
                  </a:lnTo>
                  <a:lnTo>
                    <a:pt x="2099" y="896"/>
                  </a:lnTo>
                  <a:lnTo>
                    <a:pt x="1679" y="1176"/>
                  </a:lnTo>
                  <a:lnTo>
                    <a:pt x="1679" y="1176"/>
                  </a:lnTo>
                  <a:lnTo>
                    <a:pt x="1875" y="756"/>
                  </a:lnTo>
                  <a:lnTo>
                    <a:pt x="2322" y="616"/>
                  </a:lnTo>
                  <a:lnTo>
                    <a:pt x="2350" y="588"/>
                  </a:lnTo>
                  <a:lnTo>
                    <a:pt x="2378" y="560"/>
                  </a:lnTo>
                  <a:lnTo>
                    <a:pt x="2350" y="532"/>
                  </a:lnTo>
                  <a:lnTo>
                    <a:pt x="2294" y="532"/>
                  </a:lnTo>
                  <a:lnTo>
                    <a:pt x="1903" y="644"/>
                  </a:lnTo>
                  <a:lnTo>
                    <a:pt x="1959" y="560"/>
                  </a:lnTo>
                  <a:lnTo>
                    <a:pt x="2322" y="448"/>
                  </a:lnTo>
                  <a:lnTo>
                    <a:pt x="2350" y="448"/>
                  </a:lnTo>
                  <a:lnTo>
                    <a:pt x="2350" y="393"/>
                  </a:lnTo>
                  <a:lnTo>
                    <a:pt x="2322" y="365"/>
                  </a:lnTo>
                  <a:lnTo>
                    <a:pt x="2294" y="365"/>
                  </a:lnTo>
                  <a:lnTo>
                    <a:pt x="1987" y="448"/>
                  </a:lnTo>
                  <a:lnTo>
                    <a:pt x="2043" y="365"/>
                  </a:lnTo>
                  <a:lnTo>
                    <a:pt x="2071" y="365"/>
                  </a:lnTo>
                  <a:lnTo>
                    <a:pt x="2294" y="281"/>
                  </a:lnTo>
                  <a:lnTo>
                    <a:pt x="2322" y="253"/>
                  </a:lnTo>
                  <a:lnTo>
                    <a:pt x="2322" y="225"/>
                  </a:lnTo>
                  <a:lnTo>
                    <a:pt x="2294" y="197"/>
                  </a:lnTo>
                  <a:lnTo>
                    <a:pt x="2266" y="197"/>
                  </a:lnTo>
                  <a:lnTo>
                    <a:pt x="2071" y="253"/>
                  </a:lnTo>
                  <a:lnTo>
                    <a:pt x="2155" y="85"/>
                  </a:lnTo>
                  <a:lnTo>
                    <a:pt x="2155" y="57"/>
                  </a:lnTo>
                  <a:lnTo>
                    <a:pt x="2127" y="29"/>
                  </a:lnTo>
                  <a:lnTo>
                    <a:pt x="2071" y="29"/>
                  </a:lnTo>
                  <a:lnTo>
                    <a:pt x="2043" y="57"/>
                  </a:lnTo>
                  <a:lnTo>
                    <a:pt x="1987" y="197"/>
                  </a:lnTo>
                  <a:lnTo>
                    <a:pt x="1903" y="29"/>
                  </a:lnTo>
                  <a:lnTo>
                    <a:pt x="1875" y="1"/>
                  </a:lnTo>
                  <a:close/>
                </a:path>
              </a:pathLst>
            </a:custGeom>
            <a:solidFill>
              <a:srgbClr val="9CA3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0"/>
            <p:cNvSpPr/>
            <p:nvPr/>
          </p:nvSpPr>
          <p:spPr>
            <a:xfrm>
              <a:off x="2894634" y="1902120"/>
              <a:ext cx="111101" cy="119919"/>
            </a:xfrm>
            <a:custGeom>
              <a:rect b="b" l="l" r="r" t="t"/>
              <a:pathLst>
                <a:path extrusionOk="0" h="1904" w="1764">
                  <a:moveTo>
                    <a:pt x="896" y="896"/>
                  </a:moveTo>
                  <a:lnTo>
                    <a:pt x="924" y="924"/>
                  </a:lnTo>
                  <a:lnTo>
                    <a:pt x="924" y="980"/>
                  </a:lnTo>
                  <a:lnTo>
                    <a:pt x="896" y="1008"/>
                  </a:lnTo>
                  <a:lnTo>
                    <a:pt x="840" y="1008"/>
                  </a:lnTo>
                  <a:lnTo>
                    <a:pt x="812" y="980"/>
                  </a:lnTo>
                  <a:lnTo>
                    <a:pt x="812" y="924"/>
                  </a:lnTo>
                  <a:lnTo>
                    <a:pt x="868" y="896"/>
                  </a:lnTo>
                  <a:close/>
                  <a:moveTo>
                    <a:pt x="812" y="1"/>
                  </a:moveTo>
                  <a:lnTo>
                    <a:pt x="784" y="29"/>
                  </a:lnTo>
                  <a:lnTo>
                    <a:pt x="784" y="141"/>
                  </a:lnTo>
                  <a:lnTo>
                    <a:pt x="672" y="85"/>
                  </a:lnTo>
                  <a:lnTo>
                    <a:pt x="644" y="85"/>
                  </a:lnTo>
                  <a:lnTo>
                    <a:pt x="644" y="113"/>
                  </a:lnTo>
                  <a:lnTo>
                    <a:pt x="784" y="225"/>
                  </a:lnTo>
                  <a:lnTo>
                    <a:pt x="784" y="281"/>
                  </a:lnTo>
                  <a:lnTo>
                    <a:pt x="644" y="169"/>
                  </a:lnTo>
                  <a:lnTo>
                    <a:pt x="588" y="169"/>
                  </a:lnTo>
                  <a:lnTo>
                    <a:pt x="588" y="197"/>
                  </a:lnTo>
                  <a:lnTo>
                    <a:pt x="588" y="225"/>
                  </a:lnTo>
                  <a:lnTo>
                    <a:pt x="784" y="364"/>
                  </a:lnTo>
                  <a:lnTo>
                    <a:pt x="812" y="420"/>
                  </a:lnTo>
                  <a:lnTo>
                    <a:pt x="588" y="281"/>
                  </a:lnTo>
                  <a:lnTo>
                    <a:pt x="560" y="253"/>
                  </a:lnTo>
                  <a:lnTo>
                    <a:pt x="532" y="281"/>
                  </a:lnTo>
                  <a:lnTo>
                    <a:pt x="532" y="308"/>
                  </a:lnTo>
                  <a:lnTo>
                    <a:pt x="560" y="308"/>
                  </a:lnTo>
                  <a:lnTo>
                    <a:pt x="784" y="476"/>
                  </a:lnTo>
                  <a:lnTo>
                    <a:pt x="812" y="504"/>
                  </a:lnTo>
                  <a:lnTo>
                    <a:pt x="812" y="812"/>
                  </a:lnTo>
                  <a:lnTo>
                    <a:pt x="616" y="560"/>
                  </a:lnTo>
                  <a:lnTo>
                    <a:pt x="728" y="588"/>
                  </a:lnTo>
                  <a:lnTo>
                    <a:pt x="756" y="588"/>
                  </a:lnTo>
                  <a:lnTo>
                    <a:pt x="756" y="560"/>
                  </a:lnTo>
                  <a:lnTo>
                    <a:pt x="756" y="532"/>
                  </a:lnTo>
                  <a:lnTo>
                    <a:pt x="728" y="532"/>
                  </a:lnTo>
                  <a:lnTo>
                    <a:pt x="560" y="476"/>
                  </a:lnTo>
                  <a:lnTo>
                    <a:pt x="532" y="476"/>
                  </a:lnTo>
                  <a:lnTo>
                    <a:pt x="504" y="504"/>
                  </a:lnTo>
                  <a:lnTo>
                    <a:pt x="504" y="672"/>
                  </a:lnTo>
                  <a:lnTo>
                    <a:pt x="532" y="700"/>
                  </a:lnTo>
                  <a:lnTo>
                    <a:pt x="560" y="700"/>
                  </a:lnTo>
                  <a:lnTo>
                    <a:pt x="588" y="672"/>
                  </a:lnTo>
                  <a:lnTo>
                    <a:pt x="560" y="588"/>
                  </a:lnTo>
                  <a:lnTo>
                    <a:pt x="728" y="840"/>
                  </a:lnTo>
                  <a:lnTo>
                    <a:pt x="476" y="728"/>
                  </a:lnTo>
                  <a:lnTo>
                    <a:pt x="476" y="700"/>
                  </a:lnTo>
                  <a:lnTo>
                    <a:pt x="393" y="420"/>
                  </a:lnTo>
                  <a:lnTo>
                    <a:pt x="393" y="392"/>
                  </a:lnTo>
                  <a:lnTo>
                    <a:pt x="365" y="392"/>
                  </a:lnTo>
                  <a:lnTo>
                    <a:pt x="337" y="420"/>
                  </a:lnTo>
                  <a:lnTo>
                    <a:pt x="337" y="448"/>
                  </a:lnTo>
                  <a:lnTo>
                    <a:pt x="393" y="700"/>
                  </a:lnTo>
                  <a:lnTo>
                    <a:pt x="337" y="672"/>
                  </a:lnTo>
                  <a:lnTo>
                    <a:pt x="337" y="644"/>
                  </a:lnTo>
                  <a:lnTo>
                    <a:pt x="309" y="420"/>
                  </a:lnTo>
                  <a:lnTo>
                    <a:pt x="281" y="420"/>
                  </a:lnTo>
                  <a:lnTo>
                    <a:pt x="253" y="392"/>
                  </a:lnTo>
                  <a:lnTo>
                    <a:pt x="253" y="420"/>
                  </a:lnTo>
                  <a:lnTo>
                    <a:pt x="253" y="448"/>
                  </a:lnTo>
                  <a:lnTo>
                    <a:pt x="281" y="644"/>
                  </a:lnTo>
                  <a:lnTo>
                    <a:pt x="225" y="616"/>
                  </a:lnTo>
                  <a:lnTo>
                    <a:pt x="225" y="588"/>
                  </a:lnTo>
                  <a:lnTo>
                    <a:pt x="197" y="448"/>
                  </a:lnTo>
                  <a:lnTo>
                    <a:pt x="169" y="420"/>
                  </a:lnTo>
                  <a:lnTo>
                    <a:pt x="141" y="420"/>
                  </a:lnTo>
                  <a:lnTo>
                    <a:pt x="141" y="448"/>
                  </a:lnTo>
                  <a:lnTo>
                    <a:pt x="169" y="588"/>
                  </a:lnTo>
                  <a:lnTo>
                    <a:pt x="57" y="532"/>
                  </a:lnTo>
                  <a:lnTo>
                    <a:pt x="29" y="532"/>
                  </a:lnTo>
                  <a:lnTo>
                    <a:pt x="29" y="560"/>
                  </a:lnTo>
                  <a:lnTo>
                    <a:pt x="29" y="588"/>
                  </a:lnTo>
                  <a:lnTo>
                    <a:pt x="141" y="644"/>
                  </a:lnTo>
                  <a:lnTo>
                    <a:pt x="29" y="672"/>
                  </a:lnTo>
                  <a:lnTo>
                    <a:pt x="1" y="700"/>
                  </a:lnTo>
                  <a:lnTo>
                    <a:pt x="1" y="728"/>
                  </a:lnTo>
                  <a:lnTo>
                    <a:pt x="57" y="728"/>
                  </a:lnTo>
                  <a:lnTo>
                    <a:pt x="169" y="672"/>
                  </a:lnTo>
                  <a:lnTo>
                    <a:pt x="197" y="672"/>
                  </a:lnTo>
                  <a:lnTo>
                    <a:pt x="253" y="700"/>
                  </a:lnTo>
                  <a:lnTo>
                    <a:pt x="85" y="784"/>
                  </a:lnTo>
                  <a:lnTo>
                    <a:pt x="57" y="784"/>
                  </a:lnTo>
                  <a:lnTo>
                    <a:pt x="57" y="812"/>
                  </a:lnTo>
                  <a:lnTo>
                    <a:pt x="85" y="840"/>
                  </a:lnTo>
                  <a:lnTo>
                    <a:pt x="113" y="840"/>
                  </a:lnTo>
                  <a:lnTo>
                    <a:pt x="309" y="728"/>
                  </a:lnTo>
                  <a:lnTo>
                    <a:pt x="365" y="756"/>
                  </a:lnTo>
                  <a:lnTo>
                    <a:pt x="141" y="868"/>
                  </a:lnTo>
                  <a:lnTo>
                    <a:pt x="113" y="868"/>
                  </a:lnTo>
                  <a:lnTo>
                    <a:pt x="113" y="896"/>
                  </a:lnTo>
                  <a:lnTo>
                    <a:pt x="141" y="924"/>
                  </a:lnTo>
                  <a:lnTo>
                    <a:pt x="169" y="924"/>
                  </a:lnTo>
                  <a:lnTo>
                    <a:pt x="421" y="784"/>
                  </a:lnTo>
                  <a:lnTo>
                    <a:pt x="449" y="784"/>
                  </a:lnTo>
                  <a:lnTo>
                    <a:pt x="700" y="924"/>
                  </a:lnTo>
                  <a:lnTo>
                    <a:pt x="393" y="980"/>
                  </a:lnTo>
                  <a:lnTo>
                    <a:pt x="476" y="896"/>
                  </a:lnTo>
                  <a:lnTo>
                    <a:pt x="476" y="868"/>
                  </a:lnTo>
                  <a:lnTo>
                    <a:pt x="449" y="840"/>
                  </a:lnTo>
                  <a:lnTo>
                    <a:pt x="421" y="868"/>
                  </a:lnTo>
                  <a:lnTo>
                    <a:pt x="281" y="980"/>
                  </a:lnTo>
                  <a:lnTo>
                    <a:pt x="281" y="1008"/>
                  </a:lnTo>
                  <a:lnTo>
                    <a:pt x="281" y="1036"/>
                  </a:lnTo>
                  <a:lnTo>
                    <a:pt x="449" y="1120"/>
                  </a:lnTo>
                  <a:lnTo>
                    <a:pt x="476" y="1120"/>
                  </a:lnTo>
                  <a:lnTo>
                    <a:pt x="504" y="1092"/>
                  </a:lnTo>
                  <a:lnTo>
                    <a:pt x="476" y="1064"/>
                  </a:lnTo>
                  <a:lnTo>
                    <a:pt x="393" y="1036"/>
                  </a:lnTo>
                  <a:lnTo>
                    <a:pt x="700" y="1008"/>
                  </a:lnTo>
                  <a:lnTo>
                    <a:pt x="476" y="1176"/>
                  </a:lnTo>
                  <a:lnTo>
                    <a:pt x="449" y="1176"/>
                  </a:lnTo>
                  <a:lnTo>
                    <a:pt x="169" y="1092"/>
                  </a:lnTo>
                  <a:lnTo>
                    <a:pt x="141" y="1092"/>
                  </a:lnTo>
                  <a:lnTo>
                    <a:pt x="141" y="1120"/>
                  </a:lnTo>
                  <a:lnTo>
                    <a:pt x="141" y="1148"/>
                  </a:lnTo>
                  <a:lnTo>
                    <a:pt x="169" y="1148"/>
                  </a:lnTo>
                  <a:lnTo>
                    <a:pt x="421" y="1232"/>
                  </a:lnTo>
                  <a:lnTo>
                    <a:pt x="365" y="1260"/>
                  </a:lnTo>
                  <a:lnTo>
                    <a:pt x="337" y="1260"/>
                  </a:lnTo>
                  <a:lnTo>
                    <a:pt x="141" y="1204"/>
                  </a:lnTo>
                  <a:lnTo>
                    <a:pt x="85" y="1204"/>
                  </a:lnTo>
                  <a:lnTo>
                    <a:pt x="85" y="1232"/>
                  </a:lnTo>
                  <a:lnTo>
                    <a:pt x="113" y="1260"/>
                  </a:lnTo>
                  <a:lnTo>
                    <a:pt x="309" y="1316"/>
                  </a:lnTo>
                  <a:lnTo>
                    <a:pt x="253" y="1344"/>
                  </a:lnTo>
                  <a:lnTo>
                    <a:pt x="225" y="1344"/>
                  </a:lnTo>
                  <a:lnTo>
                    <a:pt x="85" y="1288"/>
                  </a:lnTo>
                  <a:lnTo>
                    <a:pt x="57" y="1288"/>
                  </a:lnTo>
                  <a:lnTo>
                    <a:pt x="57" y="1316"/>
                  </a:lnTo>
                  <a:lnTo>
                    <a:pt x="57" y="1344"/>
                  </a:lnTo>
                  <a:lnTo>
                    <a:pt x="197" y="1400"/>
                  </a:lnTo>
                  <a:lnTo>
                    <a:pt x="85" y="1456"/>
                  </a:lnTo>
                  <a:lnTo>
                    <a:pt x="85" y="1483"/>
                  </a:lnTo>
                  <a:lnTo>
                    <a:pt x="113" y="1511"/>
                  </a:lnTo>
                  <a:lnTo>
                    <a:pt x="141" y="1511"/>
                  </a:lnTo>
                  <a:lnTo>
                    <a:pt x="225" y="1428"/>
                  </a:lnTo>
                  <a:lnTo>
                    <a:pt x="225" y="1428"/>
                  </a:lnTo>
                  <a:lnTo>
                    <a:pt x="197" y="1567"/>
                  </a:lnTo>
                  <a:lnTo>
                    <a:pt x="225" y="1595"/>
                  </a:lnTo>
                  <a:lnTo>
                    <a:pt x="253" y="1595"/>
                  </a:lnTo>
                  <a:lnTo>
                    <a:pt x="281" y="1567"/>
                  </a:lnTo>
                  <a:lnTo>
                    <a:pt x="281" y="1428"/>
                  </a:lnTo>
                  <a:lnTo>
                    <a:pt x="281" y="1400"/>
                  </a:lnTo>
                  <a:lnTo>
                    <a:pt x="337" y="1372"/>
                  </a:lnTo>
                  <a:lnTo>
                    <a:pt x="337" y="1372"/>
                  </a:lnTo>
                  <a:lnTo>
                    <a:pt x="309" y="1567"/>
                  </a:lnTo>
                  <a:lnTo>
                    <a:pt x="337" y="1567"/>
                  </a:lnTo>
                  <a:lnTo>
                    <a:pt x="337" y="1595"/>
                  </a:lnTo>
                  <a:lnTo>
                    <a:pt x="365" y="1595"/>
                  </a:lnTo>
                  <a:lnTo>
                    <a:pt x="393" y="1567"/>
                  </a:lnTo>
                  <a:lnTo>
                    <a:pt x="393" y="1344"/>
                  </a:lnTo>
                  <a:lnTo>
                    <a:pt x="393" y="1316"/>
                  </a:lnTo>
                  <a:lnTo>
                    <a:pt x="449" y="1288"/>
                  </a:lnTo>
                  <a:lnTo>
                    <a:pt x="421" y="1539"/>
                  </a:lnTo>
                  <a:lnTo>
                    <a:pt x="421" y="1567"/>
                  </a:lnTo>
                  <a:lnTo>
                    <a:pt x="449" y="1595"/>
                  </a:lnTo>
                  <a:lnTo>
                    <a:pt x="476" y="1567"/>
                  </a:lnTo>
                  <a:lnTo>
                    <a:pt x="504" y="1260"/>
                  </a:lnTo>
                  <a:lnTo>
                    <a:pt x="756" y="1092"/>
                  </a:lnTo>
                  <a:lnTo>
                    <a:pt x="644" y="1400"/>
                  </a:lnTo>
                  <a:lnTo>
                    <a:pt x="616" y="1288"/>
                  </a:lnTo>
                  <a:lnTo>
                    <a:pt x="616" y="1260"/>
                  </a:lnTo>
                  <a:lnTo>
                    <a:pt x="560" y="1260"/>
                  </a:lnTo>
                  <a:lnTo>
                    <a:pt x="560" y="1288"/>
                  </a:lnTo>
                  <a:lnTo>
                    <a:pt x="616" y="1483"/>
                  </a:lnTo>
                  <a:lnTo>
                    <a:pt x="616" y="1511"/>
                  </a:lnTo>
                  <a:lnTo>
                    <a:pt x="644" y="1511"/>
                  </a:lnTo>
                  <a:lnTo>
                    <a:pt x="812" y="1400"/>
                  </a:lnTo>
                  <a:lnTo>
                    <a:pt x="812" y="1372"/>
                  </a:lnTo>
                  <a:lnTo>
                    <a:pt x="784" y="1344"/>
                  </a:lnTo>
                  <a:lnTo>
                    <a:pt x="700" y="1400"/>
                  </a:lnTo>
                  <a:lnTo>
                    <a:pt x="700" y="1400"/>
                  </a:lnTo>
                  <a:lnTo>
                    <a:pt x="840" y="1120"/>
                  </a:lnTo>
                  <a:lnTo>
                    <a:pt x="868" y="1428"/>
                  </a:lnTo>
                  <a:lnTo>
                    <a:pt x="644" y="1623"/>
                  </a:lnTo>
                  <a:lnTo>
                    <a:pt x="644" y="1651"/>
                  </a:lnTo>
                  <a:lnTo>
                    <a:pt x="644" y="1679"/>
                  </a:lnTo>
                  <a:lnTo>
                    <a:pt x="700" y="1679"/>
                  </a:lnTo>
                  <a:lnTo>
                    <a:pt x="868" y="1511"/>
                  </a:lnTo>
                  <a:lnTo>
                    <a:pt x="896" y="1567"/>
                  </a:lnTo>
                  <a:lnTo>
                    <a:pt x="868" y="1567"/>
                  </a:lnTo>
                  <a:lnTo>
                    <a:pt x="700" y="1735"/>
                  </a:lnTo>
                  <a:lnTo>
                    <a:pt x="700" y="1763"/>
                  </a:lnTo>
                  <a:lnTo>
                    <a:pt x="756" y="1763"/>
                  </a:lnTo>
                  <a:lnTo>
                    <a:pt x="896" y="1623"/>
                  </a:lnTo>
                  <a:lnTo>
                    <a:pt x="896" y="1707"/>
                  </a:lnTo>
                  <a:lnTo>
                    <a:pt x="868" y="1707"/>
                  </a:lnTo>
                  <a:lnTo>
                    <a:pt x="784" y="1819"/>
                  </a:lnTo>
                  <a:lnTo>
                    <a:pt x="756" y="1847"/>
                  </a:lnTo>
                  <a:lnTo>
                    <a:pt x="784" y="1847"/>
                  </a:lnTo>
                  <a:lnTo>
                    <a:pt x="784" y="1875"/>
                  </a:lnTo>
                  <a:lnTo>
                    <a:pt x="812" y="1847"/>
                  </a:lnTo>
                  <a:lnTo>
                    <a:pt x="896" y="1763"/>
                  </a:lnTo>
                  <a:lnTo>
                    <a:pt x="924" y="1875"/>
                  </a:lnTo>
                  <a:lnTo>
                    <a:pt x="924" y="1903"/>
                  </a:lnTo>
                  <a:lnTo>
                    <a:pt x="980" y="1903"/>
                  </a:lnTo>
                  <a:lnTo>
                    <a:pt x="980" y="1875"/>
                  </a:lnTo>
                  <a:lnTo>
                    <a:pt x="980" y="1763"/>
                  </a:lnTo>
                  <a:lnTo>
                    <a:pt x="1064" y="1847"/>
                  </a:lnTo>
                  <a:lnTo>
                    <a:pt x="1092" y="1847"/>
                  </a:lnTo>
                  <a:lnTo>
                    <a:pt x="1120" y="1819"/>
                  </a:lnTo>
                  <a:lnTo>
                    <a:pt x="1092" y="1791"/>
                  </a:lnTo>
                  <a:lnTo>
                    <a:pt x="980" y="1707"/>
                  </a:lnTo>
                  <a:lnTo>
                    <a:pt x="952" y="1679"/>
                  </a:lnTo>
                  <a:lnTo>
                    <a:pt x="952" y="1623"/>
                  </a:lnTo>
                  <a:lnTo>
                    <a:pt x="1120" y="1735"/>
                  </a:lnTo>
                  <a:lnTo>
                    <a:pt x="1176" y="1735"/>
                  </a:lnTo>
                  <a:lnTo>
                    <a:pt x="1176" y="1707"/>
                  </a:lnTo>
                  <a:lnTo>
                    <a:pt x="1148" y="1679"/>
                  </a:lnTo>
                  <a:lnTo>
                    <a:pt x="980" y="1567"/>
                  </a:lnTo>
                  <a:lnTo>
                    <a:pt x="952" y="1567"/>
                  </a:lnTo>
                  <a:lnTo>
                    <a:pt x="952" y="1483"/>
                  </a:lnTo>
                  <a:lnTo>
                    <a:pt x="1176" y="1651"/>
                  </a:lnTo>
                  <a:lnTo>
                    <a:pt x="1204" y="1651"/>
                  </a:lnTo>
                  <a:lnTo>
                    <a:pt x="1204" y="1623"/>
                  </a:lnTo>
                  <a:lnTo>
                    <a:pt x="1204" y="1595"/>
                  </a:lnTo>
                  <a:lnTo>
                    <a:pt x="952" y="1428"/>
                  </a:lnTo>
                  <a:lnTo>
                    <a:pt x="924" y="1120"/>
                  </a:lnTo>
                  <a:lnTo>
                    <a:pt x="1120" y="1372"/>
                  </a:lnTo>
                  <a:lnTo>
                    <a:pt x="1008" y="1344"/>
                  </a:lnTo>
                  <a:lnTo>
                    <a:pt x="980" y="1372"/>
                  </a:lnTo>
                  <a:lnTo>
                    <a:pt x="1008" y="1400"/>
                  </a:lnTo>
                  <a:lnTo>
                    <a:pt x="1204" y="1456"/>
                  </a:lnTo>
                  <a:lnTo>
                    <a:pt x="1232" y="1428"/>
                  </a:lnTo>
                  <a:lnTo>
                    <a:pt x="1232" y="1232"/>
                  </a:lnTo>
                  <a:lnTo>
                    <a:pt x="1204" y="1232"/>
                  </a:lnTo>
                  <a:lnTo>
                    <a:pt x="1204" y="1204"/>
                  </a:lnTo>
                  <a:lnTo>
                    <a:pt x="1176" y="1232"/>
                  </a:lnTo>
                  <a:lnTo>
                    <a:pt x="1176" y="1344"/>
                  </a:lnTo>
                  <a:lnTo>
                    <a:pt x="1008" y="1064"/>
                  </a:lnTo>
                  <a:lnTo>
                    <a:pt x="1288" y="1204"/>
                  </a:lnTo>
                  <a:lnTo>
                    <a:pt x="1344" y="1483"/>
                  </a:lnTo>
                  <a:lnTo>
                    <a:pt x="1372" y="1511"/>
                  </a:lnTo>
                  <a:lnTo>
                    <a:pt x="1400" y="1511"/>
                  </a:lnTo>
                  <a:lnTo>
                    <a:pt x="1400" y="1483"/>
                  </a:lnTo>
                  <a:lnTo>
                    <a:pt x="1344" y="1232"/>
                  </a:lnTo>
                  <a:lnTo>
                    <a:pt x="1400" y="1260"/>
                  </a:lnTo>
                  <a:lnTo>
                    <a:pt x="1456" y="1483"/>
                  </a:lnTo>
                  <a:lnTo>
                    <a:pt x="1456" y="1511"/>
                  </a:lnTo>
                  <a:lnTo>
                    <a:pt x="1484" y="1511"/>
                  </a:lnTo>
                  <a:lnTo>
                    <a:pt x="1512" y="1483"/>
                  </a:lnTo>
                  <a:lnTo>
                    <a:pt x="1484" y="1288"/>
                  </a:lnTo>
                  <a:lnTo>
                    <a:pt x="1540" y="1316"/>
                  </a:lnTo>
                  <a:lnTo>
                    <a:pt x="1568" y="1483"/>
                  </a:lnTo>
                  <a:lnTo>
                    <a:pt x="1624" y="1483"/>
                  </a:lnTo>
                  <a:lnTo>
                    <a:pt x="1624" y="1456"/>
                  </a:lnTo>
                  <a:lnTo>
                    <a:pt x="1596" y="1344"/>
                  </a:lnTo>
                  <a:lnTo>
                    <a:pt x="1707" y="1400"/>
                  </a:lnTo>
                  <a:lnTo>
                    <a:pt x="1735" y="1372"/>
                  </a:lnTo>
                  <a:lnTo>
                    <a:pt x="1735" y="1344"/>
                  </a:lnTo>
                  <a:lnTo>
                    <a:pt x="1707" y="1344"/>
                  </a:lnTo>
                  <a:lnTo>
                    <a:pt x="1624" y="1288"/>
                  </a:lnTo>
                  <a:lnTo>
                    <a:pt x="1735" y="1232"/>
                  </a:lnTo>
                  <a:lnTo>
                    <a:pt x="1763" y="1204"/>
                  </a:lnTo>
                  <a:lnTo>
                    <a:pt x="1735" y="1204"/>
                  </a:lnTo>
                  <a:lnTo>
                    <a:pt x="1735" y="1176"/>
                  </a:lnTo>
                  <a:lnTo>
                    <a:pt x="1707" y="1176"/>
                  </a:lnTo>
                  <a:lnTo>
                    <a:pt x="1568" y="1232"/>
                  </a:lnTo>
                  <a:lnTo>
                    <a:pt x="1568" y="1260"/>
                  </a:lnTo>
                  <a:lnTo>
                    <a:pt x="1512" y="1232"/>
                  </a:lnTo>
                  <a:lnTo>
                    <a:pt x="1679" y="1148"/>
                  </a:lnTo>
                  <a:lnTo>
                    <a:pt x="1679" y="1120"/>
                  </a:lnTo>
                  <a:lnTo>
                    <a:pt x="1679" y="1092"/>
                  </a:lnTo>
                  <a:lnTo>
                    <a:pt x="1652" y="1092"/>
                  </a:lnTo>
                  <a:lnTo>
                    <a:pt x="1456" y="1176"/>
                  </a:lnTo>
                  <a:lnTo>
                    <a:pt x="1428" y="1176"/>
                  </a:lnTo>
                  <a:lnTo>
                    <a:pt x="1372" y="1148"/>
                  </a:lnTo>
                  <a:lnTo>
                    <a:pt x="1624" y="1064"/>
                  </a:lnTo>
                  <a:lnTo>
                    <a:pt x="1624" y="1036"/>
                  </a:lnTo>
                  <a:lnTo>
                    <a:pt x="1624" y="1008"/>
                  </a:lnTo>
                  <a:lnTo>
                    <a:pt x="1596" y="1008"/>
                  </a:lnTo>
                  <a:lnTo>
                    <a:pt x="1316" y="1120"/>
                  </a:lnTo>
                  <a:lnTo>
                    <a:pt x="1036" y="980"/>
                  </a:lnTo>
                  <a:lnTo>
                    <a:pt x="1344" y="952"/>
                  </a:lnTo>
                  <a:lnTo>
                    <a:pt x="1288" y="1008"/>
                  </a:lnTo>
                  <a:lnTo>
                    <a:pt x="1260" y="1036"/>
                  </a:lnTo>
                  <a:lnTo>
                    <a:pt x="1288" y="1064"/>
                  </a:lnTo>
                  <a:lnTo>
                    <a:pt x="1316" y="1064"/>
                  </a:lnTo>
                  <a:lnTo>
                    <a:pt x="1456" y="924"/>
                  </a:lnTo>
                  <a:lnTo>
                    <a:pt x="1456" y="896"/>
                  </a:lnTo>
                  <a:lnTo>
                    <a:pt x="1456" y="868"/>
                  </a:lnTo>
                  <a:lnTo>
                    <a:pt x="1288" y="784"/>
                  </a:lnTo>
                  <a:lnTo>
                    <a:pt x="1260" y="784"/>
                  </a:lnTo>
                  <a:lnTo>
                    <a:pt x="1260" y="812"/>
                  </a:lnTo>
                  <a:lnTo>
                    <a:pt x="1260" y="840"/>
                  </a:lnTo>
                  <a:lnTo>
                    <a:pt x="1344" y="896"/>
                  </a:lnTo>
                  <a:lnTo>
                    <a:pt x="1036" y="896"/>
                  </a:lnTo>
                  <a:lnTo>
                    <a:pt x="1288" y="728"/>
                  </a:lnTo>
                  <a:lnTo>
                    <a:pt x="1568" y="812"/>
                  </a:lnTo>
                  <a:lnTo>
                    <a:pt x="1596" y="812"/>
                  </a:lnTo>
                  <a:lnTo>
                    <a:pt x="1624" y="784"/>
                  </a:lnTo>
                  <a:lnTo>
                    <a:pt x="1596" y="756"/>
                  </a:lnTo>
                  <a:lnTo>
                    <a:pt x="1344" y="672"/>
                  </a:lnTo>
                  <a:lnTo>
                    <a:pt x="1400" y="644"/>
                  </a:lnTo>
                  <a:lnTo>
                    <a:pt x="1624" y="728"/>
                  </a:lnTo>
                  <a:lnTo>
                    <a:pt x="1652" y="728"/>
                  </a:lnTo>
                  <a:lnTo>
                    <a:pt x="1652" y="700"/>
                  </a:lnTo>
                  <a:lnTo>
                    <a:pt x="1652" y="672"/>
                  </a:lnTo>
                  <a:lnTo>
                    <a:pt x="1456" y="616"/>
                  </a:lnTo>
                  <a:lnTo>
                    <a:pt x="1512" y="560"/>
                  </a:lnTo>
                  <a:lnTo>
                    <a:pt x="1512" y="588"/>
                  </a:lnTo>
                  <a:lnTo>
                    <a:pt x="1679" y="616"/>
                  </a:lnTo>
                  <a:lnTo>
                    <a:pt x="1707" y="588"/>
                  </a:lnTo>
                  <a:lnTo>
                    <a:pt x="1679" y="560"/>
                  </a:lnTo>
                  <a:lnTo>
                    <a:pt x="1568" y="532"/>
                  </a:lnTo>
                  <a:lnTo>
                    <a:pt x="1652" y="476"/>
                  </a:lnTo>
                  <a:lnTo>
                    <a:pt x="1679" y="448"/>
                  </a:lnTo>
                  <a:lnTo>
                    <a:pt x="1679" y="420"/>
                  </a:lnTo>
                  <a:lnTo>
                    <a:pt x="1624" y="420"/>
                  </a:lnTo>
                  <a:lnTo>
                    <a:pt x="1540" y="476"/>
                  </a:lnTo>
                  <a:lnTo>
                    <a:pt x="1540" y="364"/>
                  </a:lnTo>
                  <a:lnTo>
                    <a:pt x="1540" y="336"/>
                  </a:lnTo>
                  <a:lnTo>
                    <a:pt x="1512" y="308"/>
                  </a:lnTo>
                  <a:lnTo>
                    <a:pt x="1484" y="336"/>
                  </a:lnTo>
                  <a:lnTo>
                    <a:pt x="1456" y="504"/>
                  </a:lnTo>
                  <a:lnTo>
                    <a:pt x="1484" y="504"/>
                  </a:lnTo>
                  <a:lnTo>
                    <a:pt x="1428" y="560"/>
                  </a:lnTo>
                  <a:lnTo>
                    <a:pt x="1428" y="364"/>
                  </a:lnTo>
                  <a:lnTo>
                    <a:pt x="1428" y="336"/>
                  </a:lnTo>
                  <a:lnTo>
                    <a:pt x="1400" y="308"/>
                  </a:lnTo>
                  <a:lnTo>
                    <a:pt x="1372" y="336"/>
                  </a:lnTo>
                  <a:lnTo>
                    <a:pt x="1344" y="560"/>
                  </a:lnTo>
                  <a:lnTo>
                    <a:pt x="1344" y="588"/>
                  </a:lnTo>
                  <a:lnTo>
                    <a:pt x="1316" y="616"/>
                  </a:lnTo>
                  <a:lnTo>
                    <a:pt x="1316" y="364"/>
                  </a:lnTo>
                  <a:lnTo>
                    <a:pt x="1316" y="336"/>
                  </a:lnTo>
                  <a:lnTo>
                    <a:pt x="1288" y="336"/>
                  </a:lnTo>
                  <a:lnTo>
                    <a:pt x="1260" y="364"/>
                  </a:lnTo>
                  <a:lnTo>
                    <a:pt x="1232" y="644"/>
                  </a:lnTo>
                  <a:lnTo>
                    <a:pt x="1232" y="672"/>
                  </a:lnTo>
                  <a:lnTo>
                    <a:pt x="980" y="840"/>
                  </a:lnTo>
                  <a:lnTo>
                    <a:pt x="980" y="840"/>
                  </a:lnTo>
                  <a:lnTo>
                    <a:pt x="1092" y="532"/>
                  </a:lnTo>
                  <a:lnTo>
                    <a:pt x="1120" y="644"/>
                  </a:lnTo>
                  <a:lnTo>
                    <a:pt x="1148" y="644"/>
                  </a:lnTo>
                  <a:lnTo>
                    <a:pt x="1148" y="672"/>
                  </a:lnTo>
                  <a:lnTo>
                    <a:pt x="1176" y="644"/>
                  </a:lnTo>
                  <a:lnTo>
                    <a:pt x="1176" y="616"/>
                  </a:lnTo>
                  <a:lnTo>
                    <a:pt x="1148" y="448"/>
                  </a:lnTo>
                  <a:lnTo>
                    <a:pt x="1120" y="420"/>
                  </a:lnTo>
                  <a:lnTo>
                    <a:pt x="1092" y="420"/>
                  </a:lnTo>
                  <a:lnTo>
                    <a:pt x="952" y="504"/>
                  </a:lnTo>
                  <a:lnTo>
                    <a:pt x="924" y="532"/>
                  </a:lnTo>
                  <a:lnTo>
                    <a:pt x="924" y="560"/>
                  </a:lnTo>
                  <a:lnTo>
                    <a:pt x="980" y="560"/>
                  </a:lnTo>
                  <a:lnTo>
                    <a:pt x="1064" y="504"/>
                  </a:lnTo>
                  <a:lnTo>
                    <a:pt x="896" y="784"/>
                  </a:lnTo>
                  <a:lnTo>
                    <a:pt x="868" y="476"/>
                  </a:lnTo>
                  <a:lnTo>
                    <a:pt x="896" y="476"/>
                  </a:lnTo>
                  <a:lnTo>
                    <a:pt x="1092" y="281"/>
                  </a:lnTo>
                  <a:lnTo>
                    <a:pt x="1120" y="253"/>
                  </a:lnTo>
                  <a:lnTo>
                    <a:pt x="1092" y="225"/>
                  </a:lnTo>
                  <a:lnTo>
                    <a:pt x="1064" y="225"/>
                  </a:lnTo>
                  <a:lnTo>
                    <a:pt x="868" y="420"/>
                  </a:lnTo>
                  <a:lnTo>
                    <a:pt x="868" y="364"/>
                  </a:lnTo>
                  <a:lnTo>
                    <a:pt x="868" y="336"/>
                  </a:lnTo>
                  <a:lnTo>
                    <a:pt x="1036" y="197"/>
                  </a:lnTo>
                  <a:lnTo>
                    <a:pt x="1064" y="169"/>
                  </a:lnTo>
                  <a:lnTo>
                    <a:pt x="1036" y="141"/>
                  </a:lnTo>
                  <a:lnTo>
                    <a:pt x="1008" y="141"/>
                  </a:lnTo>
                  <a:lnTo>
                    <a:pt x="868" y="281"/>
                  </a:lnTo>
                  <a:lnTo>
                    <a:pt x="868" y="225"/>
                  </a:lnTo>
                  <a:lnTo>
                    <a:pt x="868" y="197"/>
                  </a:lnTo>
                  <a:lnTo>
                    <a:pt x="980" y="113"/>
                  </a:lnTo>
                  <a:lnTo>
                    <a:pt x="980" y="85"/>
                  </a:lnTo>
                  <a:lnTo>
                    <a:pt x="980" y="57"/>
                  </a:lnTo>
                  <a:lnTo>
                    <a:pt x="924" y="57"/>
                  </a:lnTo>
                  <a:lnTo>
                    <a:pt x="840" y="141"/>
                  </a:lnTo>
                  <a:lnTo>
                    <a:pt x="840" y="29"/>
                  </a:lnTo>
                  <a:lnTo>
                    <a:pt x="840"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0"/>
            <p:cNvSpPr/>
            <p:nvPr/>
          </p:nvSpPr>
          <p:spPr>
            <a:xfrm>
              <a:off x="1835709" y="1414069"/>
              <a:ext cx="244939" cy="267865"/>
            </a:xfrm>
            <a:custGeom>
              <a:rect b="b" l="l" r="r" t="t"/>
              <a:pathLst>
                <a:path extrusionOk="0" h="4253" w="3889">
                  <a:moveTo>
                    <a:pt x="1958" y="1987"/>
                  </a:moveTo>
                  <a:lnTo>
                    <a:pt x="2014" y="2015"/>
                  </a:lnTo>
                  <a:lnTo>
                    <a:pt x="2070" y="2071"/>
                  </a:lnTo>
                  <a:lnTo>
                    <a:pt x="2070" y="2099"/>
                  </a:lnTo>
                  <a:lnTo>
                    <a:pt x="2070" y="2154"/>
                  </a:lnTo>
                  <a:lnTo>
                    <a:pt x="2070" y="2210"/>
                  </a:lnTo>
                  <a:lnTo>
                    <a:pt x="2014" y="2266"/>
                  </a:lnTo>
                  <a:lnTo>
                    <a:pt x="1903" y="2266"/>
                  </a:lnTo>
                  <a:lnTo>
                    <a:pt x="1875" y="2238"/>
                  </a:lnTo>
                  <a:lnTo>
                    <a:pt x="1819" y="2210"/>
                  </a:lnTo>
                  <a:lnTo>
                    <a:pt x="1791" y="2154"/>
                  </a:lnTo>
                  <a:lnTo>
                    <a:pt x="1791" y="2099"/>
                  </a:lnTo>
                  <a:lnTo>
                    <a:pt x="1819" y="2043"/>
                  </a:lnTo>
                  <a:lnTo>
                    <a:pt x="1875" y="2015"/>
                  </a:lnTo>
                  <a:lnTo>
                    <a:pt x="1903" y="1987"/>
                  </a:lnTo>
                  <a:close/>
                  <a:moveTo>
                    <a:pt x="2098" y="0"/>
                  </a:moveTo>
                  <a:lnTo>
                    <a:pt x="2042" y="28"/>
                  </a:lnTo>
                  <a:lnTo>
                    <a:pt x="2014" y="56"/>
                  </a:lnTo>
                  <a:lnTo>
                    <a:pt x="2014" y="308"/>
                  </a:lnTo>
                  <a:lnTo>
                    <a:pt x="1819" y="112"/>
                  </a:lnTo>
                  <a:lnTo>
                    <a:pt x="1763" y="112"/>
                  </a:lnTo>
                  <a:lnTo>
                    <a:pt x="1707" y="140"/>
                  </a:lnTo>
                  <a:lnTo>
                    <a:pt x="1707" y="168"/>
                  </a:lnTo>
                  <a:lnTo>
                    <a:pt x="1707" y="224"/>
                  </a:lnTo>
                  <a:lnTo>
                    <a:pt x="1958" y="448"/>
                  </a:lnTo>
                  <a:lnTo>
                    <a:pt x="1986" y="476"/>
                  </a:lnTo>
                  <a:lnTo>
                    <a:pt x="1986" y="616"/>
                  </a:lnTo>
                  <a:lnTo>
                    <a:pt x="1651" y="308"/>
                  </a:lnTo>
                  <a:lnTo>
                    <a:pt x="1595" y="308"/>
                  </a:lnTo>
                  <a:lnTo>
                    <a:pt x="1567" y="336"/>
                  </a:lnTo>
                  <a:lnTo>
                    <a:pt x="1539" y="364"/>
                  </a:lnTo>
                  <a:lnTo>
                    <a:pt x="1567" y="420"/>
                  </a:lnTo>
                  <a:lnTo>
                    <a:pt x="1931" y="756"/>
                  </a:lnTo>
                  <a:lnTo>
                    <a:pt x="1958" y="784"/>
                  </a:lnTo>
                  <a:lnTo>
                    <a:pt x="1958" y="924"/>
                  </a:lnTo>
                  <a:lnTo>
                    <a:pt x="1539" y="504"/>
                  </a:lnTo>
                  <a:lnTo>
                    <a:pt x="1483" y="504"/>
                  </a:lnTo>
                  <a:lnTo>
                    <a:pt x="1427" y="532"/>
                  </a:lnTo>
                  <a:lnTo>
                    <a:pt x="1427" y="560"/>
                  </a:lnTo>
                  <a:lnTo>
                    <a:pt x="1427" y="616"/>
                  </a:lnTo>
                  <a:lnTo>
                    <a:pt x="1903" y="1063"/>
                  </a:lnTo>
                  <a:lnTo>
                    <a:pt x="1931" y="1091"/>
                  </a:lnTo>
                  <a:lnTo>
                    <a:pt x="1875" y="1763"/>
                  </a:lnTo>
                  <a:lnTo>
                    <a:pt x="1483" y="1147"/>
                  </a:lnTo>
                  <a:lnTo>
                    <a:pt x="1707" y="1231"/>
                  </a:lnTo>
                  <a:lnTo>
                    <a:pt x="1763" y="1231"/>
                  </a:lnTo>
                  <a:lnTo>
                    <a:pt x="1819" y="1203"/>
                  </a:lnTo>
                  <a:lnTo>
                    <a:pt x="1819" y="1147"/>
                  </a:lnTo>
                  <a:lnTo>
                    <a:pt x="1763" y="1119"/>
                  </a:lnTo>
                  <a:lnTo>
                    <a:pt x="1371" y="952"/>
                  </a:lnTo>
                  <a:lnTo>
                    <a:pt x="1315" y="952"/>
                  </a:lnTo>
                  <a:lnTo>
                    <a:pt x="1287" y="1007"/>
                  </a:lnTo>
                  <a:lnTo>
                    <a:pt x="1231" y="1399"/>
                  </a:lnTo>
                  <a:lnTo>
                    <a:pt x="1259" y="1427"/>
                  </a:lnTo>
                  <a:lnTo>
                    <a:pt x="1287" y="1455"/>
                  </a:lnTo>
                  <a:lnTo>
                    <a:pt x="1343" y="1455"/>
                  </a:lnTo>
                  <a:lnTo>
                    <a:pt x="1371" y="1399"/>
                  </a:lnTo>
                  <a:lnTo>
                    <a:pt x="1399" y="1203"/>
                  </a:lnTo>
                  <a:lnTo>
                    <a:pt x="1679" y="1819"/>
                  </a:lnTo>
                  <a:lnTo>
                    <a:pt x="1119" y="1483"/>
                  </a:lnTo>
                  <a:lnTo>
                    <a:pt x="1119" y="1455"/>
                  </a:lnTo>
                  <a:lnTo>
                    <a:pt x="1063" y="784"/>
                  </a:lnTo>
                  <a:lnTo>
                    <a:pt x="1035" y="756"/>
                  </a:lnTo>
                  <a:lnTo>
                    <a:pt x="979" y="728"/>
                  </a:lnTo>
                  <a:lnTo>
                    <a:pt x="951" y="756"/>
                  </a:lnTo>
                  <a:lnTo>
                    <a:pt x="923" y="812"/>
                  </a:lnTo>
                  <a:lnTo>
                    <a:pt x="979" y="1371"/>
                  </a:lnTo>
                  <a:lnTo>
                    <a:pt x="867" y="1315"/>
                  </a:lnTo>
                  <a:lnTo>
                    <a:pt x="867" y="1287"/>
                  </a:lnTo>
                  <a:lnTo>
                    <a:pt x="839" y="784"/>
                  </a:lnTo>
                  <a:lnTo>
                    <a:pt x="811" y="728"/>
                  </a:lnTo>
                  <a:lnTo>
                    <a:pt x="755" y="700"/>
                  </a:lnTo>
                  <a:lnTo>
                    <a:pt x="700" y="728"/>
                  </a:lnTo>
                  <a:lnTo>
                    <a:pt x="700" y="784"/>
                  </a:lnTo>
                  <a:lnTo>
                    <a:pt x="728" y="1231"/>
                  </a:lnTo>
                  <a:lnTo>
                    <a:pt x="728" y="1231"/>
                  </a:lnTo>
                  <a:lnTo>
                    <a:pt x="616" y="1147"/>
                  </a:lnTo>
                  <a:lnTo>
                    <a:pt x="616" y="1091"/>
                  </a:lnTo>
                  <a:lnTo>
                    <a:pt x="588" y="756"/>
                  </a:lnTo>
                  <a:lnTo>
                    <a:pt x="560" y="728"/>
                  </a:lnTo>
                  <a:lnTo>
                    <a:pt x="504" y="700"/>
                  </a:lnTo>
                  <a:lnTo>
                    <a:pt x="476" y="728"/>
                  </a:lnTo>
                  <a:lnTo>
                    <a:pt x="448" y="784"/>
                  </a:lnTo>
                  <a:lnTo>
                    <a:pt x="476" y="1063"/>
                  </a:lnTo>
                  <a:lnTo>
                    <a:pt x="280" y="924"/>
                  </a:lnTo>
                  <a:lnTo>
                    <a:pt x="224" y="896"/>
                  </a:lnTo>
                  <a:lnTo>
                    <a:pt x="168" y="924"/>
                  </a:lnTo>
                  <a:lnTo>
                    <a:pt x="168" y="979"/>
                  </a:lnTo>
                  <a:lnTo>
                    <a:pt x="196" y="1035"/>
                  </a:lnTo>
                  <a:lnTo>
                    <a:pt x="392" y="1175"/>
                  </a:lnTo>
                  <a:lnTo>
                    <a:pt x="140" y="1231"/>
                  </a:lnTo>
                  <a:lnTo>
                    <a:pt x="84" y="1259"/>
                  </a:lnTo>
                  <a:lnTo>
                    <a:pt x="84" y="1315"/>
                  </a:lnTo>
                  <a:lnTo>
                    <a:pt x="112" y="1371"/>
                  </a:lnTo>
                  <a:lnTo>
                    <a:pt x="168" y="1371"/>
                  </a:lnTo>
                  <a:lnTo>
                    <a:pt x="504" y="1287"/>
                  </a:lnTo>
                  <a:lnTo>
                    <a:pt x="532" y="1259"/>
                  </a:lnTo>
                  <a:lnTo>
                    <a:pt x="644" y="1343"/>
                  </a:lnTo>
                  <a:lnTo>
                    <a:pt x="224" y="1483"/>
                  </a:lnTo>
                  <a:lnTo>
                    <a:pt x="196" y="1511"/>
                  </a:lnTo>
                  <a:lnTo>
                    <a:pt x="196" y="1567"/>
                  </a:lnTo>
                  <a:lnTo>
                    <a:pt x="224" y="1595"/>
                  </a:lnTo>
                  <a:lnTo>
                    <a:pt x="280" y="1595"/>
                  </a:lnTo>
                  <a:lnTo>
                    <a:pt x="755" y="1455"/>
                  </a:lnTo>
                  <a:lnTo>
                    <a:pt x="783" y="1427"/>
                  </a:lnTo>
                  <a:lnTo>
                    <a:pt x="895" y="1511"/>
                  </a:lnTo>
                  <a:lnTo>
                    <a:pt x="336" y="1679"/>
                  </a:lnTo>
                  <a:lnTo>
                    <a:pt x="308" y="1707"/>
                  </a:lnTo>
                  <a:lnTo>
                    <a:pt x="280" y="1763"/>
                  </a:lnTo>
                  <a:lnTo>
                    <a:pt x="308" y="1819"/>
                  </a:lnTo>
                  <a:lnTo>
                    <a:pt x="364" y="1819"/>
                  </a:lnTo>
                  <a:lnTo>
                    <a:pt x="1007" y="1623"/>
                  </a:lnTo>
                  <a:lnTo>
                    <a:pt x="1035" y="1623"/>
                  </a:lnTo>
                  <a:lnTo>
                    <a:pt x="1567" y="2015"/>
                  </a:lnTo>
                  <a:lnTo>
                    <a:pt x="839" y="2015"/>
                  </a:lnTo>
                  <a:lnTo>
                    <a:pt x="1063" y="1875"/>
                  </a:lnTo>
                  <a:lnTo>
                    <a:pt x="1091" y="1819"/>
                  </a:lnTo>
                  <a:lnTo>
                    <a:pt x="1063" y="1763"/>
                  </a:lnTo>
                  <a:lnTo>
                    <a:pt x="1035" y="1735"/>
                  </a:lnTo>
                  <a:lnTo>
                    <a:pt x="979" y="1763"/>
                  </a:lnTo>
                  <a:lnTo>
                    <a:pt x="616" y="2015"/>
                  </a:lnTo>
                  <a:lnTo>
                    <a:pt x="588" y="2071"/>
                  </a:lnTo>
                  <a:lnTo>
                    <a:pt x="616" y="2127"/>
                  </a:lnTo>
                  <a:lnTo>
                    <a:pt x="923" y="2350"/>
                  </a:lnTo>
                  <a:lnTo>
                    <a:pt x="979" y="2378"/>
                  </a:lnTo>
                  <a:lnTo>
                    <a:pt x="1035" y="2350"/>
                  </a:lnTo>
                  <a:lnTo>
                    <a:pt x="1035" y="2294"/>
                  </a:lnTo>
                  <a:lnTo>
                    <a:pt x="1007" y="2266"/>
                  </a:lnTo>
                  <a:lnTo>
                    <a:pt x="839" y="2127"/>
                  </a:lnTo>
                  <a:lnTo>
                    <a:pt x="1567" y="2210"/>
                  </a:lnTo>
                  <a:lnTo>
                    <a:pt x="951" y="2518"/>
                  </a:lnTo>
                  <a:lnTo>
                    <a:pt x="923" y="2490"/>
                  </a:lnTo>
                  <a:lnTo>
                    <a:pt x="336" y="2210"/>
                  </a:lnTo>
                  <a:lnTo>
                    <a:pt x="280" y="2210"/>
                  </a:lnTo>
                  <a:lnTo>
                    <a:pt x="252" y="2266"/>
                  </a:lnTo>
                  <a:lnTo>
                    <a:pt x="252" y="2322"/>
                  </a:lnTo>
                  <a:lnTo>
                    <a:pt x="280" y="2350"/>
                  </a:lnTo>
                  <a:lnTo>
                    <a:pt x="811" y="2574"/>
                  </a:lnTo>
                  <a:lnTo>
                    <a:pt x="700" y="2658"/>
                  </a:lnTo>
                  <a:lnTo>
                    <a:pt x="672" y="2630"/>
                  </a:lnTo>
                  <a:lnTo>
                    <a:pt x="196" y="2406"/>
                  </a:lnTo>
                  <a:lnTo>
                    <a:pt x="168" y="2406"/>
                  </a:lnTo>
                  <a:lnTo>
                    <a:pt x="112" y="2434"/>
                  </a:lnTo>
                  <a:lnTo>
                    <a:pt x="112" y="2490"/>
                  </a:lnTo>
                  <a:lnTo>
                    <a:pt x="140" y="2518"/>
                  </a:lnTo>
                  <a:lnTo>
                    <a:pt x="532" y="2714"/>
                  </a:lnTo>
                  <a:lnTo>
                    <a:pt x="420" y="2798"/>
                  </a:lnTo>
                  <a:lnTo>
                    <a:pt x="392" y="2770"/>
                  </a:lnTo>
                  <a:lnTo>
                    <a:pt x="84" y="2630"/>
                  </a:lnTo>
                  <a:lnTo>
                    <a:pt x="28" y="2630"/>
                  </a:lnTo>
                  <a:lnTo>
                    <a:pt x="0" y="2658"/>
                  </a:lnTo>
                  <a:lnTo>
                    <a:pt x="0" y="2714"/>
                  </a:lnTo>
                  <a:lnTo>
                    <a:pt x="28" y="2742"/>
                  </a:lnTo>
                  <a:lnTo>
                    <a:pt x="280" y="2854"/>
                  </a:lnTo>
                  <a:lnTo>
                    <a:pt x="56" y="2966"/>
                  </a:lnTo>
                  <a:lnTo>
                    <a:pt x="28" y="3022"/>
                  </a:lnTo>
                  <a:lnTo>
                    <a:pt x="28" y="3050"/>
                  </a:lnTo>
                  <a:lnTo>
                    <a:pt x="56" y="3106"/>
                  </a:lnTo>
                  <a:lnTo>
                    <a:pt x="112" y="3078"/>
                  </a:lnTo>
                  <a:lnTo>
                    <a:pt x="336" y="2994"/>
                  </a:lnTo>
                  <a:lnTo>
                    <a:pt x="336" y="2994"/>
                  </a:lnTo>
                  <a:lnTo>
                    <a:pt x="280" y="3246"/>
                  </a:lnTo>
                  <a:lnTo>
                    <a:pt x="280" y="3302"/>
                  </a:lnTo>
                  <a:lnTo>
                    <a:pt x="308" y="3329"/>
                  </a:lnTo>
                  <a:lnTo>
                    <a:pt x="364" y="3329"/>
                  </a:lnTo>
                  <a:lnTo>
                    <a:pt x="392" y="3302"/>
                  </a:lnTo>
                  <a:lnTo>
                    <a:pt x="476" y="2966"/>
                  </a:lnTo>
                  <a:lnTo>
                    <a:pt x="476" y="2910"/>
                  </a:lnTo>
                  <a:lnTo>
                    <a:pt x="616" y="2854"/>
                  </a:lnTo>
                  <a:lnTo>
                    <a:pt x="504" y="3274"/>
                  </a:lnTo>
                  <a:lnTo>
                    <a:pt x="504" y="3329"/>
                  </a:lnTo>
                  <a:lnTo>
                    <a:pt x="560" y="3357"/>
                  </a:lnTo>
                  <a:lnTo>
                    <a:pt x="616" y="3357"/>
                  </a:lnTo>
                  <a:lnTo>
                    <a:pt x="644" y="3329"/>
                  </a:lnTo>
                  <a:lnTo>
                    <a:pt x="755" y="2826"/>
                  </a:lnTo>
                  <a:lnTo>
                    <a:pt x="755" y="2798"/>
                  </a:lnTo>
                  <a:lnTo>
                    <a:pt x="895" y="2742"/>
                  </a:lnTo>
                  <a:lnTo>
                    <a:pt x="755" y="3302"/>
                  </a:lnTo>
                  <a:lnTo>
                    <a:pt x="755" y="3357"/>
                  </a:lnTo>
                  <a:lnTo>
                    <a:pt x="783" y="3385"/>
                  </a:lnTo>
                  <a:lnTo>
                    <a:pt x="839" y="3385"/>
                  </a:lnTo>
                  <a:lnTo>
                    <a:pt x="867" y="3329"/>
                  </a:lnTo>
                  <a:lnTo>
                    <a:pt x="1035" y="2686"/>
                  </a:lnTo>
                  <a:lnTo>
                    <a:pt x="1035" y="2658"/>
                  </a:lnTo>
                  <a:lnTo>
                    <a:pt x="1623" y="2378"/>
                  </a:lnTo>
                  <a:lnTo>
                    <a:pt x="1287" y="2994"/>
                  </a:lnTo>
                  <a:lnTo>
                    <a:pt x="1259" y="2770"/>
                  </a:lnTo>
                  <a:lnTo>
                    <a:pt x="1231" y="2714"/>
                  </a:lnTo>
                  <a:lnTo>
                    <a:pt x="1175" y="2686"/>
                  </a:lnTo>
                  <a:lnTo>
                    <a:pt x="1147" y="2714"/>
                  </a:lnTo>
                  <a:lnTo>
                    <a:pt x="1119" y="2770"/>
                  </a:lnTo>
                  <a:lnTo>
                    <a:pt x="1175" y="3190"/>
                  </a:lnTo>
                  <a:lnTo>
                    <a:pt x="1175" y="3218"/>
                  </a:lnTo>
                  <a:lnTo>
                    <a:pt x="1203" y="3246"/>
                  </a:lnTo>
                  <a:lnTo>
                    <a:pt x="1259" y="3246"/>
                  </a:lnTo>
                  <a:lnTo>
                    <a:pt x="1623" y="3106"/>
                  </a:lnTo>
                  <a:lnTo>
                    <a:pt x="1679" y="3078"/>
                  </a:lnTo>
                  <a:lnTo>
                    <a:pt x="1679" y="3022"/>
                  </a:lnTo>
                  <a:lnTo>
                    <a:pt x="1623" y="2994"/>
                  </a:lnTo>
                  <a:lnTo>
                    <a:pt x="1567" y="2994"/>
                  </a:lnTo>
                  <a:lnTo>
                    <a:pt x="1371" y="3050"/>
                  </a:lnTo>
                  <a:lnTo>
                    <a:pt x="1371" y="3050"/>
                  </a:lnTo>
                  <a:lnTo>
                    <a:pt x="1819" y="2490"/>
                  </a:lnTo>
                  <a:lnTo>
                    <a:pt x="1791" y="3162"/>
                  </a:lnTo>
                  <a:lnTo>
                    <a:pt x="1763" y="3190"/>
                  </a:lnTo>
                  <a:lnTo>
                    <a:pt x="1203" y="3553"/>
                  </a:lnTo>
                  <a:lnTo>
                    <a:pt x="1175" y="3609"/>
                  </a:lnTo>
                  <a:lnTo>
                    <a:pt x="1203" y="3665"/>
                  </a:lnTo>
                  <a:lnTo>
                    <a:pt x="1259" y="3693"/>
                  </a:lnTo>
                  <a:lnTo>
                    <a:pt x="1287" y="3665"/>
                  </a:lnTo>
                  <a:lnTo>
                    <a:pt x="1763" y="3329"/>
                  </a:lnTo>
                  <a:lnTo>
                    <a:pt x="1763" y="3469"/>
                  </a:lnTo>
                  <a:lnTo>
                    <a:pt x="1735" y="3497"/>
                  </a:lnTo>
                  <a:lnTo>
                    <a:pt x="1315" y="3777"/>
                  </a:lnTo>
                  <a:lnTo>
                    <a:pt x="1287" y="3805"/>
                  </a:lnTo>
                  <a:lnTo>
                    <a:pt x="1287" y="3861"/>
                  </a:lnTo>
                  <a:lnTo>
                    <a:pt x="1343" y="3889"/>
                  </a:lnTo>
                  <a:lnTo>
                    <a:pt x="1399" y="3889"/>
                  </a:lnTo>
                  <a:lnTo>
                    <a:pt x="1763" y="3637"/>
                  </a:lnTo>
                  <a:lnTo>
                    <a:pt x="1735" y="3777"/>
                  </a:lnTo>
                  <a:lnTo>
                    <a:pt x="1707" y="3805"/>
                  </a:lnTo>
                  <a:lnTo>
                    <a:pt x="1427" y="4001"/>
                  </a:lnTo>
                  <a:lnTo>
                    <a:pt x="1399" y="4029"/>
                  </a:lnTo>
                  <a:lnTo>
                    <a:pt x="1427" y="4085"/>
                  </a:lnTo>
                  <a:lnTo>
                    <a:pt x="1455" y="4113"/>
                  </a:lnTo>
                  <a:lnTo>
                    <a:pt x="1511" y="4113"/>
                  </a:lnTo>
                  <a:lnTo>
                    <a:pt x="1735" y="3945"/>
                  </a:lnTo>
                  <a:lnTo>
                    <a:pt x="1707" y="4197"/>
                  </a:lnTo>
                  <a:lnTo>
                    <a:pt x="1735" y="4253"/>
                  </a:lnTo>
                  <a:lnTo>
                    <a:pt x="1819" y="4253"/>
                  </a:lnTo>
                  <a:lnTo>
                    <a:pt x="1847" y="4197"/>
                  </a:lnTo>
                  <a:lnTo>
                    <a:pt x="1875" y="3945"/>
                  </a:lnTo>
                  <a:lnTo>
                    <a:pt x="2070" y="4141"/>
                  </a:lnTo>
                  <a:lnTo>
                    <a:pt x="2126" y="4169"/>
                  </a:lnTo>
                  <a:lnTo>
                    <a:pt x="2154" y="4141"/>
                  </a:lnTo>
                  <a:lnTo>
                    <a:pt x="2182" y="4085"/>
                  </a:lnTo>
                  <a:lnTo>
                    <a:pt x="2154" y="4057"/>
                  </a:lnTo>
                  <a:lnTo>
                    <a:pt x="1931" y="3805"/>
                  </a:lnTo>
                  <a:lnTo>
                    <a:pt x="1903" y="3777"/>
                  </a:lnTo>
                  <a:lnTo>
                    <a:pt x="1903" y="3637"/>
                  </a:lnTo>
                  <a:lnTo>
                    <a:pt x="2210" y="3945"/>
                  </a:lnTo>
                  <a:lnTo>
                    <a:pt x="2266" y="3973"/>
                  </a:lnTo>
                  <a:lnTo>
                    <a:pt x="2322" y="3945"/>
                  </a:lnTo>
                  <a:lnTo>
                    <a:pt x="2350" y="3889"/>
                  </a:lnTo>
                  <a:lnTo>
                    <a:pt x="2322" y="3861"/>
                  </a:lnTo>
                  <a:lnTo>
                    <a:pt x="1958" y="3497"/>
                  </a:lnTo>
                  <a:lnTo>
                    <a:pt x="1931" y="3497"/>
                  </a:lnTo>
                  <a:lnTo>
                    <a:pt x="1931" y="3357"/>
                  </a:lnTo>
                  <a:lnTo>
                    <a:pt x="2350" y="3749"/>
                  </a:lnTo>
                  <a:lnTo>
                    <a:pt x="2406" y="3777"/>
                  </a:lnTo>
                  <a:lnTo>
                    <a:pt x="2434" y="3749"/>
                  </a:lnTo>
                  <a:lnTo>
                    <a:pt x="2462" y="3693"/>
                  </a:lnTo>
                  <a:lnTo>
                    <a:pt x="2434" y="3665"/>
                  </a:lnTo>
                  <a:lnTo>
                    <a:pt x="1958" y="3190"/>
                  </a:lnTo>
                  <a:lnTo>
                    <a:pt x="2014" y="2518"/>
                  </a:lnTo>
                  <a:lnTo>
                    <a:pt x="2378" y="3134"/>
                  </a:lnTo>
                  <a:lnTo>
                    <a:pt x="2126" y="3022"/>
                  </a:lnTo>
                  <a:lnTo>
                    <a:pt x="2098" y="3022"/>
                  </a:lnTo>
                  <a:lnTo>
                    <a:pt x="2042" y="3050"/>
                  </a:lnTo>
                  <a:lnTo>
                    <a:pt x="2042" y="3106"/>
                  </a:lnTo>
                  <a:lnTo>
                    <a:pt x="2070" y="3134"/>
                  </a:lnTo>
                  <a:lnTo>
                    <a:pt x="2462" y="3329"/>
                  </a:lnTo>
                  <a:lnTo>
                    <a:pt x="2546" y="3329"/>
                  </a:lnTo>
                  <a:lnTo>
                    <a:pt x="2574" y="3274"/>
                  </a:lnTo>
                  <a:lnTo>
                    <a:pt x="2630" y="2882"/>
                  </a:lnTo>
                  <a:lnTo>
                    <a:pt x="2602" y="2826"/>
                  </a:lnTo>
                  <a:lnTo>
                    <a:pt x="2574" y="2798"/>
                  </a:lnTo>
                  <a:lnTo>
                    <a:pt x="2518" y="2826"/>
                  </a:lnTo>
                  <a:lnTo>
                    <a:pt x="2490" y="2854"/>
                  </a:lnTo>
                  <a:lnTo>
                    <a:pt x="2462" y="3078"/>
                  </a:lnTo>
                  <a:lnTo>
                    <a:pt x="2182" y="2406"/>
                  </a:lnTo>
                  <a:lnTo>
                    <a:pt x="2770" y="2798"/>
                  </a:lnTo>
                  <a:lnTo>
                    <a:pt x="2742" y="2826"/>
                  </a:lnTo>
                  <a:lnTo>
                    <a:pt x="2826" y="3469"/>
                  </a:lnTo>
                  <a:lnTo>
                    <a:pt x="2826" y="3525"/>
                  </a:lnTo>
                  <a:lnTo>
                    <a:pt x="2938" y="3525"/>
                  </a:lnTo>
                  <a:lnTo>
                    <a:pt x="2938" y="3469"/>
                  </a:lnTo>
                  <a:lnTo>
                    <a:pt x="2910" y="2882"/>
                  </a:lnTo>
                  <a:lnTo>
                    <a:pt x="3022" y="2966"/>
                  </a:lnTo>
                  <a:lnTo>
                    <a:pt x="2994" y="2994"/>
                  </a:lnTo>
                  <a:lnTo>
                    <a:pt x="3050" y="3497"/>
                  </a:lnTo>
                  <a:lnTo>
                    <a:pt x="3078" y="3553"/>
                  </a:lnTo>
                  <a:lnTo>
                    <a:pt x="3106" y="3553"/>
                  </a:lnTo>
                  <a:lnTo>
                    <a:pt x="3161" y="3525"/>
                  </a:lnTo>
                  <a:lnTo>
                    <a:pt x="3189" y="3497"/>
                  </a:lnTo>
                  <a:lnTo>
                    <a:pt x="3133" y="3050"/>
                  </a:lnTo>
                  <a:lnTo>
                    <a:pt x="3133" y="3050"/>
                  </a:lnTo>
                  <a:lnTo>
                    <a:pt x="3273" y="3134"/>
                  </a:lnTo>
                  <a:lnTo>
                    <a:pt x="3245" y="3162"/>
                  </a:lnTo>
                  <a:lnTo>
                    <a:pt x="3301" y="3497"/>
                  </a:lnTo>
                  <a:lnTo>
                    <a:pt x="3329" y="3553"/>
                  </a:lnTo>
                  <a:lnTo>
                    <a:pt x="3413" y="3553"/>
                  </a:lnTo>
                  <a:lnTo>
                    <a:pt x="3441" y="3497"/>
                  </a:lnTo>
                  <a:lnTo>
                    <a:pt x="3385" y="3218"/>
                  </a:lnTo>
                  <a:lnTo>
                    <a:pt x="3609" y="3357"/>
                  </a:lnTo>
                  <a:lnTo>
                    <a:pt x="3665" y="3357"/>
                  </a:lnTo>
                  <a:lnTo>
                    <a:pt x="3693" y="3329"/>
                  </a:lnTo>
                  <a:lnTo>
                    <a:pt x="3721" y="3274"/>
                  </a:lnTo>
                  <a:lnTo>
                    <a:pt x="3693" y="3246"/>
                  </a:lnTo>
                  <a:lnTo>
                    <a:pt x="3469" y="3106"/>
                  </a:lnTo>
                  <a:lnTo>
                    <a:pt x="3749" y="3022"/>
                  </a:lnTo>
                  <a:lnTo>
                    <a:pt x="3777" y="2994"/>
                  </a:lnTo>
                  <a:lnTo>
                    <a:pt x="3805" y="2938"/>
                  </a:lnTo>
                  <a:lnTo>
                    <a:pt x="3749" y="2910"/>
                  </a:lnTo>
                  <a:lnTo>
                    <a:pt x="3721" y="2882"/>
                  </a:lnTo>
                  <a:lnTo>
                    <a:pt x="3385" y="2994"/>
                  </a:lnTo>
                  <a:lnTo>
                    <a:pt x="3357" y="2994"/>
                  </a:lnTo>
                  <a:lnTo>
                    <a:pt x="3245" y="2910"/>
                  </a:lnTo>
                  <a:lnTo>
                    <a:pt x="3665" y="2798"/>
                  </a:lnTo>
                  <a:lnTo>
                    <a:pt x="3693" y="2770"/>
                  </a:lnTo>
                  <a:lnTo>
                    <a:pt x="3693" y="2714"/>
                  </a:lnTo>
                  <a:lnTo>
                    <a:pt x="3665" y="2658"/>
                  </a:lnTo>
                  <a:lnTo>
                    <a:pt x="3609" y="2658"/>
                  </a:lnTo>
                  <a:lnTo>
                    <a:pt x="3133" y="2826"/>
                  </a:lnTo>
                  <a:lnTo>
                    <a:pt x="3106" y="2826"/>
                  </a:lnTo>
                  <a:lnTo>
                    <a:pt x="2994" y="2742"/>
                  </a:lnTo>
                  <a:lnTo>
                    <a:pt x="3553" y="2574"/>
                  </a:lnTo>
                  <a:lnTo>
                    <a:pt x="3581" y="2546"/>
                  </a:lnTo>
                  <a:lnTo>
                    <a:pt x="3581" y="2490"/>
                  </a:lnTo>
                  <a:lnTo>
                    <a:pt x="3553" y="2462"/>
                  </a:lnTo>
                  <a:lnTo>
                    <a:pt x="3497" y="2462"/>
                  </a:lnTo>
                  <a:lnTo>
                    <a:pt x="2882" y="2630"/>
                  </a:lnTo>
                  <a:lnTo>
                    <a:pt x="2854" y="2658"/>
                  </a:lnTo>
                  <a:lnTo>
                    <a:pt x="2294" y="2266"/>
                  </a:lnTo>
                  <a:lnTo>
                    <a:pt x="2994" y="2238"/>
                  </a:lnTo>
                  <a:lnTo>
                    <a:pt x="2994" y="2238"/>
                  </a:lnTo>
                  <a:lnTo>
                    <a:pt x="2798" y="2406"/>
                  </a:lnTo>
                  <a:lnTo>
                    <a:pt x="2770" y="2434"/>
                  </a:lnTo>
                  <a:lnTo>
                    <a:pt x="2798" y="2490"/>
                  </a:lnTo>
                  <a:lnTo>
                    <a:pt x="2826" y="2518"/>
                  </a:lnTo>
                  <a:lnTo>
                    <a:pt x="2882" y="2518"/>
                  </a:lnTo>
                  <a:lnTo>
                    <a:pt x="3217" y="2266"/>
                  </a:lnTo>
                  <a:lnTo>
                    <a:pt x="3245" y="2210"/>
                  </a:lnTo>
                  <a:lnTo>
                    <a:pt x="3245" y="2154"/>
                  </a:lnTo>
                  <a:lnTo>
                    <a:pt x="2910" y="1903"/>
                  </a:lnTo>
                  <a:lnTo>
                    <a:pt x="2826" y="1903"/>
                  </a:lnTo>
                  <a:lnTo>
                    <a:pt x="2826" y="1931"/>
                  </a:lnTo>
                  <a:lnTo>
                    <a:pt x="2826" y="1959"/>
                  </a:lnTo>
                  <a:lnTo>
                    <a:pt x="2826" y="2015"/>
                  </a:lnTo>
                  <a:lnTo>
                    <a:pt x="2994" y="2154"/>
                  </a:lnTo>
                  <a:lnTo>
                    <a:pt x="2322" y="2071"/>
                  </a:lnTo>
                  <a:lnTo>
                    <a:pt x="2910" y="1763"/>
                  </a:lnTo>
                  <a:lnTo>
                    <a:pt x="2938" y="1763"/>
                  </a:lnTo>
                  <a:lnTo>
                    <a:pt x="3553" y="2043"/>
                  </a:lnTo>
                  <a:lnTo>
                    <a:pt x="3581" y="2043"/>
                  </a:lnTo>
                  <a:lnTo>
                    <a:pt x="3637" y="2015"/>
                  </a:lnTo>
                  <a:lnTo>
                    <a:pt x="3637" y="1959"/>
                  </a:lnTo>
                  <a:lnTo>
                    <a:pt x="3609" y="1931"/>
                  </a:lnTo>
                  <a:lnTo>
                    <a:pt x="3078" y="1679"/>
                  </a:lnTo>
                  <a:lnTo>
                    <a:pt x="3189" y="1623"/>
                  </a:lnTo>
                  <a:lnTo>
                    <a:pt x="3217" y="1651"/>
                  </a:lnTo>
                  <a:lnTo>
                    <a:pt x="3665" y="1847"/>
                  </a:lnTo>
                  <a:lnTo>
                    <a:pt x="3721" y="1875"/>
                  </a:lnTo>
                  <a:lnTo>
                    <a:pt x="3777" y="1819"/>
                  </a:lnTo>
                  <a:lnTo>
                    <a:pt x="3777" y="1763"/>
                  </a:lnTo>
                  <a:lnTo>
                    <a:pt x="3721" y="1735"/>
                  </a:lnTo>
                  <a:lnTo>
                    <a:pt x="3329" y="1539"/>
                  </a:lnTo>
                  <a:lnTo>
                    <a:pt x="3469" y="1483"/>
                  </a:lnTo>
                  <a:lnTo>
                    <a:pt x="3497" y="1511"/>
                  </a:lnTo>
                  <a:lnTo>
                    <a:pt x="3805" y="1651"/>
                  </a:lnTo>
                  <a:lnTo>
                    <a:pt x="3861" y="1651"/>
                  </a:lnTo>
                  <a:lnTo>
                    <a:pt x="3889" y="1623"/>
                  </a:lnTo>
                  <a:lnTo>
                    <a:pt x="3889" y="1567"/>
                  </a:lnTo>
                  <a:lnTo>
                    <a:pt x="3861" y="1511"/>
                  </a:lnTo>
                  <a:lnTo>
                    <a:pt x="3609" y="1399"/>
                  </a:lnTo>
                  <a:lnTo>
                    <a:pt x="3833" y="1287"/>
                  </a:lnTo>
                  <a:lnTo>
                    <a:pt x="3861" y="1259"/>
                  </a:lnTo>
                  <a:lnTo>
                    <a:pt x="3861" y="1203"/>
                  </a:lnTo>
                  <a:lnTo>
                    <a:pt x="3833" y="1175"/>
                  </a:lnTo>
                  <a:lnTo>
                    <a:pt x="3777" y="1175"/>
                  </a:lnTo>
                  <a:lnTo>
                    <a:pt x="3553" y="1287"/>
                  </a:lnTo>
                  <a:lnTo>
                    <a:pt x="3553" y="1287"/>
                  </a:lnTo>
                  <a:lnTo>
                    <a:pt x="3609" y="1007"/>
                  </a:lnTo>
                  <a:lnTo>
                    <a:pt x="3609" y="952"/>
                  </a:lnTo>
                  <a:lnTo>
                    <a:pt x="3553" y="924"/>
                  </a:lnTo>
                  <a:lnTo>
                    <a:pt x="3525" y="952"/>
                  </a:lnTo>
                  <a:lnTo>
                    <a:pt x="3497" y="979"/>
                  </a:lnTo>
                  <a:lnTo>
                    <a:pt x="3385" y="1315"/>
                  </a:lnTo>
                  <a:lnTo>
                    <a:pt x="3413" y="1343"/>
                  </a:lnTo>
                  <a:lnTo>
                    <a:pt x="3273" y="1399"/>
                  </a:lnTo>
                  <a:lnTo>
                    <a:pt x="3357" y="979"/>
                  </a:lnTo>
                  <a:lnTo>
                    <a:pt x="3357" y="924"/>
                  </a:lnTo>
                  <a:lnTo>
                    <a:pt x="3329" y="896"/>
                  </a:lnTo>
                  <a:lnTo>
                    <a:pt x="3273" y="924"/>
                  </a:lnTo>
                  <a:lnTo>
                    <a:pt x="3245" y="952"/>
                  </a:lnTo>
                  <a:lnTo>
                    <a:pt x="3133" y="1455"/>
                  </a:lnTo>
                  <a:lnTo>
                    <a:pt x="3133" y="1483"/>
                  </a:lnTo>
                  <a:lnTo>
                    <a:pt x="2994" y="1539"/>
                  </a:lnTo>
                  <a:lnTo>
                    <a:pt x="3133" y="979"/>
                  </a:lnTo>
                  <a:lnTo>
                    <a:pt x="3133" y="924"/>
                  </a:lnTo>
                  <a:lnTo>
                    <a:pt x="3078" y="896"/>
                  </a:lnTo>
                  <a:lnTo>
                    <a:pt x="3050" y="896"/>
                  </a:lnTo>
                  <a:lnTo>
                    <a:pt x="2994" y="924"/>
                  </a:lnTo>
                  <a:lnTo>
                    <a:pt x="2854" y="1567"/>
                  </a:lnTo>
                  <a:lnTo>
                    <a:pt x="2854" y="1595"/>
                  </a:lnTo>
                  <a:lnTo>
                    <a:pt x="2210" y="1903"/>
                  </a:lnTo>
                  <a:lnTo>
                    <a:pt x="2210" y="1903"/>
                  </a:lnTo>
                  <a:lnTo>
                    <a:pt x="2574" y="1259"/>
                  </a:lnTo>
                  <a:lnTo>
                    <a:pt x="2602" y="1511"/>
                  </a:lnTo>
                  <a:lnTo>
                    <a:pt x="2630" y="1539"/>
                  </a:lnTo>
                  <a:lnTo>
                    <a:pt x="2658" y="1567"/>
                  </a:lnTo>
                  <a:lnTo>
                    <a:pt x="2714" y="1539"/>
                  </a:lnTo>
                  <a:lnTo>
                    <a:pt x="2742" y="1483"/>
                  </a:lnTo>
                  <a:lnTo>
                    <a:pt x="2686" y="1063"/>
                  </a:lnTo>
                  <a:lnTo>
                    <a:pt x="2658" y="1007"/>
                  </a:lnTo>
                  <a:lnTo>
                    <a:pt x="2602" y="1007"/>
                  </a:lnTo>
                  <a:lnTo>
                    <a:pt x="2238" y="1147"/>
                  </a:lnTo>
                  <a:lnTo>
                    <a:pt x="2182" y="1203"/>
                  </a:lnTo>
                  <a:lnTo>
                    <a:pt x="2182" y="1259"/>
                  </a:lnTo>
                  <a:lnTo>
                    <a:pt x="2238" y="1287"/>
                  </a:lnTo>
                  <a:lnTo>
                    <a:pt x="2266" y="1287"/>
                  </a:lnTo>
                  <a:lnTo>
                    <a:pt x="2462" y="1203"/>
                  </a:lnTo>
                  <a:lnTo>
                    <a:pt x="2070" y="1735"/>
                  </a:lnTo>
                  <a:lnTo>
                    <a:pt x="2098" y="1091"/>
                  </a:lnTo>
                  <a:lnTo>
                    <a:pt x="2126" y="1091"/>
                  </a:lnTo>
                  <a:lnTo>
                    <a:pt x="2658" y="700"/>
                  </a:lnTo>
                  <a:lnTo>
                    <a:pt x="2686" y="672"/>
                  </a:lnTo>
                  <a:lnTo>
                    <a:pt x="2686" y="616"/>
                  </a:lnTo>
                  <a:lnTo>
                    <a:pt x="2630" y="588"/>
                  </a:lnTo>
                  <a:lnTo>
                    <a:pt x="2602" y="588"/>
                  </a:lnTo>
                  <a:lnTo>
                    <a:pt x="2126" y="924"/>
                  </a:lnTo>
                  <a:lnTo>
                    <a:pt x="2126" y="784"/>
                  </a:lnTo>
                  <a:lnTo>
                    <a:pt x="2154" y="784"/>
                  </a:lnTo>
                  <a:lnTo>
                    <a:pt x="2574" y="504"/>
                  </a:lnTo>
                  <a:lnTo>
                    <a:pt x="2602" y="448"/>
                  </a:lnTo>
                  <a:lnTo>
                    <a:pt x="2574" y="392"/>
                  </a:lnTo>
                  <a:lnTo>
                    <a:pt x="2546" y="364"/>
                  </a:lnTo>
                  <a:lnTo>
                    <a:pt x="2490" y="392"/>
                  </a:lnTo>
                  <a:lnTo>
                    <a:pt x="2126" y="644"/>
                  </a:lnTo>
                  <a:lnTo>
                    <a:pt x="2126" y="476"/>
                  </a:lnTo>
                  <a:lnTo>
                    <a:pt x="2182" y="476"/>
                  </a:lnTo>
                  <a:lnTo>
                    <a:pt x="2462" y="280"/>
                  </a:lnTo>
                  <a:lnTo>
                    <a:pt x="2490" y="224"/>
                  </a:lnTo>
                  <a:lnTo>
                    <a:pt x="2462" y="196"/>
                  </a:lnTo>
                  <a:lnTo>
                    <a:pt x="2434" y="168"/>
                  </a:lnTo>
                  <a:lnTo>
                    <a:pt x="2378" y="168"/>
                  </a:lnTo>
                  <a:lnTo>
                    <a:pt x="2154" y="336"/>
                  </a:lnTo>
                  <a:lnTo>
                    <a:pt x="2154" y="84"/>
                  </a:lnTo>
                  <a:lnTo>
                    <a:pt x="2154" y="28"/>
                  </a:lnTo>
                  <a:lnTo>
                    <a:pt x="2098" y="0"/>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0"/>
            <p:cNvSpPr/>
            <p:nvPr/>
          </p:nvSpPr>
          <p:spPr>
            <a:xfrm>
              <a:off x="1116764" y="2266852"/>
              <a:ext cx="185106" cy="179815"/>
            </a:xfrm>
            <a:custGeom>
              <a:rect b="b" l="l" r="r" t="t"/>
              <a:pathLst>
                <a:path extrusionOk="0" h="2855" w="2939">
                  <a:moveTo>
                    <a:pt x="1456" y="1316"/>
                  </a:moveTo>
                  <a:lnTo>
                    <a:pt x="1540" y="1344"/>
                  </a:lnTo>
                  <a:lnTo>
                    <a:pt x="1567" y="1428"/>
                  </a:lnTo>
                  <a:lnTo>
                    <a:pt x="1540" y="1484"/>
                  </a:lnTo>
                  <a:lnTo>
                    <a:pt x="1484" y="1512"/>
                  </a:lnTo>
                  <a:lnTo>
                    <a:pt x="1400" y="1512"/>
                  </a:lnTo>
                  <a:lnTo>
                    <a:pt x="1372" y="1428"/>
                  </a:lnTo>
                  <a:lnTo>
                    <a:pt x="1400" y="1372"/>
                  </a:lnTo>
                  <a:lnTo>
                    <a:pt x="1456" y="1316"/>
                  </a:lnTo>
                  <a:close/>
                  <a:moveTo>
                    <a:pt x="980" y="1"/>
                  </a:moveTo>
                  <a:lnTo>
                    <a:pt x="952" y="29"/>
                  </a:lnTo>
                  <a:lnTo>
                    <a:pt x="952" y="57"/>
                  </a:lnTo>
                  <a:lnTo>
                    <a:pt x="1008" y="225"/>
                  </a:lnTo>
                  <a:lnTo>
                    <a:pt x="840" y="169"/>
                  </a:lnTo>
                  <a:lnTo>
                    <a:pt x="812" y="169"/>
                  </a:lnTo>
                  <a:lnTo>
                    <a:pt x="784" y="197"/>
                  </a:lnTo>
                  <a:lnTo>
                    <a:pt x="784" y="225"/>
                  </a:lnTo>
                  <a:lnTo>
                    <a:pt x="812" y="253"/>
                  </a:lnTo>
                  <a:lnTo>
                    <a:pt x="1008" y="337"/>
                  </a:lnTo>
                  <a:lnTo>
                    <a:pt x="1036" y="337"/>
                  </a:lnTo>
                  <a:lnTo>
                    <a:pt x="1092" y="448"/>
                  </a:lnTo>
                  <a:lnTo>
                    <a:pt x="784" y="337"/>
                  </a:lnTo>
                  <a:lnTo>
                    <a:pt x="756" y="337"/>
                  </a:lnTo>
                  <a:lnTo>
                    <a:pt x="728" y="365"/>
                  </a:lnTo>
                  <a:lnTo>
                    <a:pt x="728" y="393"/>
                  </a:lnTo>
                  <a:lnTo>
                    <a:pt x="756" y="420"/>
                  </a:lnTo>
                  <a:lnTo>
                    <a:pt x="1092" y="532"/>
                  </a:lnTo>
                  <a:lnTo>
                    <a:pt x="1120" y="532"/>
                  </a:lnTo>
                  <a:lnTo>
                    <a:pt x="1148" y="644"/>
                  </a:lnTo>
                  <a:lnTo>
                    <a:pt x="756" y="476"/>
                  </a:lnTo>
                  <a:lnTo>
                    <a:pt x="728" y="476"/>
                  </a:lnTo>
                  <a:lnTo>
                    <a:pt x="700" y="504"/>
                  </a:lnTo>
                  <a:lnTo>
                    <a:pt x="700" y="560"/>
                  </a:lnTo>
                  <a:lnTo>
                    <a:pt x="728" y="588"/>
                  </a:lnTo>
                  <a:lnTo>
                    <a:pt x="1148" y="756"/>
                  </a:lnTo>
                  <a:lnTo>
                    <a:pt x="1176" y="756"/>
                  </a:lnTo>
                  <a:lnTo>
                    <a:pt x="1316" y="1204"/>
                  </a:lnTo>
                  <a:lnTo>
                    <a:pt x="1316" y="1204"/>
                  </a:lnTo>
                  <a:lnTo>
                    <a:pt x="924" y="896"/>
                  </a:lnTo>
                  <a:lnTo>
                    <a:pt x="1092" y="924"/>
                  </a:lnTo>
                  <a:lnTo>
                    <a:pt x="1120" y="896"/>
                  </a:lnTo>
                  <a:lnTo>
                    <a:pt x="1148" y="868"/>
                  </a:lnTo>
                  <a:lnTo>
                    <a:pt x="1120" y="840"/>
                  </a:lnTo>
                  <a:lnTo>
                    <a:pt x="1092" y="812"/>
                  </a:lnTo>
                  <a:lnTo>
                    <a:pt x="784" y="812"/>
                  </a:lnTo>
                  <a:lnTo>
                    <a:pt x="756" y="840"/>
                  </a:lnTo>
                  <a:lnTo>
                    <a:pt x="728" y="868"/>
                  </a:lnTo>
                  <a:lnTo>
                    <a:pt x="812" y="1148"/>
                  </a:lnTo>
                  <a:lnTo>
                    <a:pt x="840" y="1176"/>
                  </a:lnTo>
                  <a:lnTo>
                    <a:pt x="868" y="1176"/>
                  </a:lnTo>
                  <a:lnTo>
                    <a:pt x="896" y="1148"/>
                  </a:lnTo>
                  <a:lnTo>
                    <a:pt x="896" y="1120"/>
                  </a:lnTo>
                  <a:lnTo>
                    <a:pt x="868" y="980"/>
                  </a:lnTo>
                  <a:lnTo>
                    <a:pt x="1204" y="1316"/>
                  </a:lnTo>
                  <a:lnTo>
                    <a:pt x="756" y="1232"/>
                  </a:lnTo>
                  <a:lnTo>
                    <a:pt x="756" y="1204"/>
                  </a:lnTo>
                  <a:lnTo>
                    <a:pt x="532" y="784"/>
                  </a:lnTo>
                  <a:lnTo>
                    <a:pt x="504" y="756"/>
                  </a:lnTo>
                  <a:lnTo>
                    <a:pt x="476" y="784"/>
                  </a:lnTo>
                  <a:lnTo>
                    <a:pt x="448" y="812"/>
                  </a:lnTo>
                  <a:lnTo>
                    <a:pt x="448" y="840"/>
                  </a:lnTo>
                  <a:lnTo>
                    <a:pt x="644" y="1204"/>
                  </a:lnTo>
                  <a:lnTo>
                    <a:pt x="560" y="1176"/>
                  </a:lnTo>
                  <a:lnTo>
                    <a:pt x="532" y="1148"/>
                  </a:lnTo>
                  <a:lnTo>
                    <a:pt x="392" y="840"/>
                  </a:lnTo>
                  <a:lnTo>
                    <a:pt x="364" y="812"/>
                  </a:lnTo>
                  <a:lnTo>
                    <a:pt x="309" y="812"/>
                  </a:lnTo>
                  <a:lnTo>
                    <a:pt x="309" y="840"/>
                  </a:lnTo>
                  <a:lnTo>
                    <a:pt x="309" y="896"/>
                  </a:lnTo>
                  <a:lnTo>
                    <a:pt x="448" y="1148"/>
                  </a:lnTo>
                  <a:lnTo>
                    <a:pt x="337" y="1148"/>
                  </a:lnTo>
                  <a:lnTo>
                    <a:pt x="337" y="1120"/>
                  </a:lnTo>
                  <a:lnTo>
                    <a:pt x="225" y="896"/>
                  </a:lnTo>
                  <a:lnTo>
                    <a:pt x="197" y="868"/>
                  </a:lnTo>
                  <a:lnTo>
                    <a:pt x="169" y="896"/>
                  </a:lnTo>
                  <a:lnTo>
                    <a:pt x="141" y="924"/>
                  </a:lnTo>
                  <a:lnTo>
                    <a:pt x="141" y="952"/>
                  </a:lnTo>
                  <a:lnTo>
                    <a:pt x="225" y="1120"/>
                  </a:lnTo>
                  <a:lnTo>
                    <a:pt x="57" y="1092"/>
                  </a:lnTo>
                  <a:lnTo>
                    <a:pt x="29" y="1092"/>
                  </a:lnTo>
                  <a:lnTo>
                    <a:pt x="1" y="1120"/>
                  </a:lnTo>
                  <a:lnTo>
                    <a:pt x="1" y="1148"/>
                  </a:lnTo>
                  <a:lnTo>
                    <a:pt x="29" y="1176"/>
                  </a:lnTo>
                  <a:lnTo>
                    <a:pt x="197" y="1232"/>
                  </a:lnTo>
                  <a:lnTo>
                    <a:pt x="57" y="1344"/>
                  </a:lnTo>
                  <a:lnTo>
                    <a:pt x="29" y="1372"/>
                  </a:lnTo>
                  <a:lnTo>
                    <a:pt x="57" y="1400"/>
                  </a:lnTo>
                  <a:lnTo>
                    <a:pt x="85" y="1428"/>
                  </a:lnTo>
                  <a:lnTo>
                    <a:pt x="113" y="1400"/>
                  </a:lnTo>
                  <a:lnTo>
                    <a:pt x="309" y="1260"/>
                  </a:lnTo>
                  <a:lnTo>
                    <a:pt x="309" y="1232"/>
                  </a:lnTo>
                  <a:lnTo>
                    <a:pt x="420" y="1260"/>
                  </a:lnTo>
                  <a:lnTo>
                    <a:pt x="169" y="1456"/>
                  </a:lnTo>
                  <a:lnTo>
                    <a:pt x="169" y="1484"/>
                  </a:lnTo>
                  <a:lnTo>
                    <a:pt x="169" y="1540"/>
                  </a:lnTo>
                  <a:lnTo>
                    <a:pt x="253" y="1540"/>
                  </a:lnTo>
                  <a:lnTo>
                    <a:pt x="504" y="1316"/>
                  </a:lnTo>
                  <a:lnTo>
                    <a:pt x="532" y="1288"/>
                  </a:lnTo>
                  <a:lnTo>
                    <a:pt x="616" y="1316"/>
                  </a:lnTo>
                  <a:lnTo>
                    <a:pt x="309" y="1568"/>
                  </a:lnTo>
                  <a:lnTo>
                    <a:pt x="281" y="1595"/>
                  </a:lnTo>
                  <a:lnTo>
                    <a:pt x="309" y="1623"/>
                  </a:lnTo>
                  <a:lnTo>
                    <a:pt x="337" y="1651"/>
                  </a:lnTo>
                  <a:lnTo>
                    <a:pt x="364" y="1651"/>
                  </a:lnTo>
                  <a:lnTo>
                    <a:pt x="728" y="1344"/>
                  </a:lnTo>
                  <a:lnTo>
                    <a:pt x="1204" y="1428"/>
                  </a:lnTo>
                  <a:lnTo>
                    <a:pt x="728" y="1651"/>
                  </a:lnTo>
                  <a:lnTo>
                    <a:pt x="728" y="1651"/>
                  </a:lnTo>
                  <a:lnTo>
                    <a:pt x="840" y="1512"/>
                  </a:lnTo>
                  <a:lnTo>
                    <a:pt x="840" y="1456"/>
                  </a:lnTo>
                  <a:lnTo>
                    <a:pt x="812" y="1428"/>
                  </a:lnTo>
                  <a:lnTo>
                    <a:pt x="784" y="1428"/>
                  </a:lnTo>
                  <a:lnTo>
                    <a:pt x="756" y="1456"/>
                  </a:lnTo>
                  <a:lnTo>
                    <a:pt x="588" y="1707"/>
                  </a:lnTo>
                  <a:lnTo>
                    <a:pt x="588" y="1735"/>
                  </a:lnTo>
                  <a:lnTo>
                    <a:pt x="616" y="1763"/>
                  </a:lnTo>
                  <a:lnTo>
                    <a:pt x="896" y="1847"/>
                  </a:lnTo>
                  <a:lnTo>
                    <a:pt x="924" y="1847"/>
                  </a:lnTo>
                  <a:lnTo>
                    <a:pt x="952" y="1819"/>
                  </a:lnTo>
                  <a:lnTo>
                    <a:pt x="924" y="1763"/>
                  </a:lnTo>
                  <a:lnTo>
                    <a:pt x="896" y="1763"/>
                  </a:lnTo>
                  <a:lnTo>
                    <a:pt x="756" y="1707"/>
                  </a:lnTo>
                  <a:lnTo>
                    <a:pt x="1232" y="1595"/>
                  </a:lnTo>
                  <a:lnTo>
                    <a:pt x="1232" y="1595"/>
                  </a:lnTo>
                  <a:lnTo>
                    <a:pt x="924" y="1931"/>
                  </a:lnTo>
                  <a:lnTo>
                    <a:pt x="448" y="1903"/>
                  </a:lnTo>
                  <a:lnTo>
                    <a:pt x="420" y="1931"/>
                  </a:lnTo>
                  <a:lnTo>
                    <a:pt x="392" y="1959"/>
                  </a:lnTo>
                  <a:lnTo>
                    <a:pt x="420" y="1987"/>
                  </a:lnTo>
                  <a:lnTo>
                    <a:pt x="448" y="2015"/>
                  </a:lnTo>
                  <a:lnTo>
                    <a:pt x="868" y="2015"/>
                  </a:lnTo>
                  <a:lnTo>
                    <a:pt x="784" y="2099"/>
                  </a:lnTo>
                  <a:lnTo>
                    <a:pt x="420" y="2071"/>
                  </a:lnTo>
                  <a:lnTo>
                    <a:pt x="392" y="2071"/>
                  </a:lnTo>
                  <a:lnTo>
                    <a:pt x="364" y="2127"/>
                  </a:lnTo>
                  <a:lnTo>
                    <a:pt x="392" y="2155"/>
                  </a:lnTo>
                  <a:lnTo>
                    <a:pt x="420" y="2155"/>
                  </a:lnTo>
                  <a:lnTo>
                    <a:pt x="728" y="2183"/>
                  </a:lnTo>
                  <a:lnTo>
                    <a:pt x="644" y="2267"/>
                  </a:lnTo>
                  <a:lnTo>
                    <a:pt x="616" y="2239"/>
                  </a:lnTo>
                  <a:lnTo>
                    <a:pt x="392" y="2239"/>
                  </a:lnTo>
                  <a:lnTo>
                    <a:pt x="364" y="2267"/>
                  </a:lnTo>
                  <a:lnTo>
                    <a:pt x="337" y="2295"/>
                  </a:lnTo>
                  <a:lnTo>
                    <a:pt x="364" y="2323"/>
                  </a:lnTo>
                  <a:lnTo>
                    <a:pt x="392" y="2351"/>
                  </a:lnTo>
                  <a:lnTo>
                    <a:pt x="588" y="2351"/>
                  </a:lnTo>
                  <a:lnTo>
                    <a:pt x="476" y="2463"/>
                  </a:lnTo>
                  <a:lnTo>
                    <a:pt x="448" y="2519"/>
                  </a:lnTo>
                  <a:lnTo>
                    <a:pt x="476" y="2547"/>
                  </a:lnTo>
                  <a:lnTo>
                    <a:pt x="532" y="2547"/>
                  </a:lnTo>
                  <a:lnTo>
                    <a:pt x="672" y="2407"/>
                  </a:lnTo>
                  <a:lnTo>
                    <a:pt x="700" y="2603"/>
                  </a:lnTo>
                  <a:lnTo>
                    <a:pt x="700" y="2631"/>
                  </a:lnTo>
                  <a:lnTo>
                    <a:pt x="784" y="2631"/>
                  </a:lnTo>
                  <a:lnTo>
                    <a:pt x="784" y="2575"/>
                  </a:lnTo>
                  <a:lnTo>
                    <a:pt x="756" y="2351"/>
                  </a:lnTo>
                  <a:lnTo>
                    <a:pt x="728" y="2323"/>
                  </a:lnTo>
                  <a:lnTo>
                    <a:pt x="812" y="2239"/>
                  </a:lnTo>
                  <a:lnTo>
                    <a:pt x="868" y="2547"/>
                  </a:lnTo>
                  <a:lnTo>
                    <a:pt x="868" y="2575"/>
                  </a:lnTo>
                  <a:lnTo>
                    <a:pt x="896" y="2603"/>
                  </a:lnTo>
                  <a:lnTo>
                    <a:pt x="952" y="2575"/>
                  </a:lnTo>
                  <a:lnTo>
                    <a:pt x="952" y="2547"/>
                  </a:lnTo>
                  <a:lnTo>
                    <a:pt x="896" y="2183"/>
                  </a:lnTo>
                  <a:lnTo>
                    <a:pt x="868" y="2183"/>
                  </a:lnTo>
                  <a:lnTo>
                    <a:pt x="952" y="2099"/>
                  </a:lnTo>
                  <a:lnTo>
                    <a:pt x="1008" y="2491"/>
                  </a:lnTo>
                  <a:lnTo>
                    <a:pt x="1036" y="2519"/>
                  </a:lnTo>
                  <a:lnTo>
                    <a:pt x="1064" y="2547"/>
                  </a:lnTo>
                  <a:lnTo>
                    <a:pt x="1092" y="2519"/>
                  </a:lnTo>
                  <a:lnTo>
                    <a:pt x="1092" y="2491"/>
                  </a:lnTo>
                  <a:lnTo>
                    <a:pt x="1036" y="2043"/>
                  </a:lnTo>
                  <a:lnTo>
                    <a:pt x="1008" y="2015"/>
                  </a:lnTo>
                  <a:lnTo>
                    <a:pt x="1344" y="1679"/>
                  </a:lnTo>
                  <a:lnTo>
                    <a:pt x="1288" y="2183"/>
                  </a:lnTo>
                  <a:lnTo>
                    <a:pt x="1204" y="2015"/>
                  </a:lnTo>
                  <a:lnTo>
                    <a:pt x="1176" y="1987"/>
                  </a:lnTo>
                  <a:lnTo>
                    <a:pt x="1148" y="1987"/>
                  </a:lnTo>
                  <a:lnTo>
                    <a:pt x="1120" y="2015"/>
                  </a:lnTo>
                  <a:lnTo>
                    <a:pt x="1120" y="2071"/>
                  </a:lnTo>
                  <a:lnTo>
                    <a:pt x="1260" y="2323"/>
                  </a:lnTo>
                  <a:lnTo>
                    <a:pt x="1260" y="2351"/>
                  </a:lnTo>
                  <a:lnTo>
                    <a:pt x="1344" y="2351"/>
                  </a:lnTo>
                  <a:lnTo>
                    <a:pt x="1540" y="2155"/>
                  </a:lnTo>
                  <a:lnTo>
                    <a:pt x="1540" y="2099"/>
                  </a:lnTo>
                  <a:lnTo>
                    <a:pt x="1540" y="2071"/>
                  </a:lnTo>
                  <a:lnTo>
                    <a:pt x="1456" y="2071"/>
                  </a:lnTo>
                  <a:lnTo>
                    <a:pt x="1372" y="2183"/>
                  </a:lnTo>
                  <a:lnTo>
                    <a:pt x="1484" y="1707"/>
                  </a:lnTo>
                  <a:lnTo>
                    <a:pt x="1651" y="2127"/>
                  </a:lnTo>
                  <a:lnTo>
                    <a:pt x="1623" y="2155"/>
                  </a:lnTo>
                  <a:lnTo>
                    <a:pt x="1372" y="2547"/>
                  </a:lnTo>
                  <a:lnTo>
                    <a:pt x="1372" y="2575"/>
                  </a:lnTo>
                  <a:lnTo>
                    <a:pt x="1400" y="2603"/>
                  </a:lnTo>
                  <a:lnTo>
                    <a:pt x="1456" y="2603"/>
                  </a:lnTo>
                  <a:lnTo>
                    <a:pt x="1679" y="2239"/>
                  </a:lnTo>
                  <a:lnTo>
                    <a:pt x="1707" y="2351"/>
                  </a:lnTo>
                  <a:lnTo>
                    <a:pt x="1512" y="2659"/>
                  </a:lnTo>
                  <a:lnTo>
                    <a:pt x="1484" y="2687"/>
                  </a:lnTo>
                  <a:lnTo>
                    <a:pt x="1512" y="2715"/>
                  </a:lnTo>
                  <a:lnTo>
                    <a:pt x="1595" y="2715"/>
                  </a:lnTo>
                  <a:lnTo>
                    <a:pt x="1735" y="2435"/>
                  </a:lnTo>
                  <a:lnTo>
                    <a:pt x="1791" y="2547"/>
                  </a:lnTo>
                  <a:lnTo>
                    <a:pt x="1763" y="2547"/>
                  </a:lnTo>
                  <a:lnTo>
                    <a:pt x="1651" y="2770"/>
                  </a:lnTo>
                  <a:lnTo>
                    <a:pt x="1623" y="2798"/>
                  </a:lnTo>
                  <a:lnTo>
                    <a:pt x="1651" y="2826"/>
                  </a:lnTo>
                  <a:lnTo>
                    <a:pt x="1707" y="2826"/>
                  </a:lnTo>
                  <a:lnTo>
                    <a:pt x="1707" y="2798"/>
                  </a:lnTo>
                  <a:lnTo>
                    <a:pt x="1819" y="2659"/>
                  </a:lnTo>
                  <a:lnTo>
                    <a:pt x="1875" y="2798"/>
                  </a:lnTo>
                  <a:lnTo>
                    <a:pt x="1903" y="2826"/>
                  </a:lnTo>
                  <a:lnTo>
                    <a:pt x="1931" y="2854"/>
                  </a:lnTo>
                  <a:lnTo>
                    <a:pt x="1959" y="2826"/>
                  </a:lnTo>
                  <a:lnTo>
                    <a:pt x="1959" y="2770"/>
                  </a:lnTo>
                  <a:lnTo>
                    <a:pt x="1903" y="2603"/>
                  </a:lnTo>
                  <a:lnTo>
                    <a:pt x="2099" y="2687"/>
                  </a:lnTo>
                  <a:lnTo>
                    <a:pt x="2127" y="2687"/>
                  </a:lnTo>
                  <a:lnTo>
                    <a:pt x="2155" y="2659"/>
                  </a:lnTo>
                  <a:lnTo>
                    <a:pt x="2155" y="2631"/>
                  </a:lnTo>
                  <a:lnTo>
                    <a:pt x="2127" y="2603"/>
                  </a:lnTo>
                  <a:lnTo>
                    <a:pt x="1903" y="2519"/>
                  </a:lnTo>
                  <a:lnTo>
                    <a:pt x="1875" y="2519"/>
                  </a:lnTo>
                  <a:lnTo>
                    <a:pt x="1847" y="2407"/>
                  </a:lnTo>
                  <a:lnTo>
                    <a:pt x="2127" y="2519"/>
                  </a:lnTo>
                  <a:lnTo>
                    <a:pt x="2183" y="2519"/>
                  </a:lnTo>
                  <a:lnTo>
                    <a:pt x="2211" y="2491"/>
                  </a:lnTo>
                  <a:lnTo>
                    <a:pt x="2211" y="2463"/>
                  </a:lnTo>
                  <a:lnTo>
                    <a:pt x="2183" y="2435"/>
                  </a:lnTo>
                  <a:lnTo>
                    <a:pt x="1847" y="2295"/>
                  </a:lnTo>
                  <a:lnTo>
                    <a:pt x="1819" y="2295"/>
                  </a:lnTo>
                  <a:lnTo>
                    <a:pt x="1791" y="2211"/>
                  </a:lnTo>
                  <a:lnTo>
                    <a:pt x="1791" y="2211"/>
                  </a:lnTo>
                  <a:lnTo>
                    <a:pt x="2155" y="2351"/>
                  </a:lnTo>
                  <a:lnTo>
                    <a:pt x="2211" y="2351"/>
                  </a:lnTo>
                  <a:lnTo>
                    <a:pt x="2239" y="2323"/>
                  </a:lnTo>
                  <a:lnTo>
                    <a:pt x="2239" y="2295"/>
                  </a:lnTo>
                  <a:lnTo>
                    <a:pt x="2211" y="2267"/>
                  </a:lnTo>
                  <a:lnTo>
                    <a:pt x="1763" y="2099"/>
                  </a:lnTo>
                  <a:lnTo>
                    <a:pt x="1623" y="1651"/>
                  </a:lnTo>
                  <a:lnTo>
                    <a:pt x="1623" y="1651"/>
                  </a:lnTo>
                  <a:lnTo>
                    <a:pt x="2015" y="1959"/>
                  </a:lnTo>
                  <a:lnTo>
                    <a:pt x="1791" y="1959"/>
                  </a:lnTo>
                  <a:lnTo>
                    <a:pt x="1791" y="1987"/>
                  </a:lnTo>
                  <a:lnTo>
                    <a:pt x="1791" y="2043"/>
                  </a:lnTo>
                  <a:lnTo>
                    <a:pt x="2183" y="2043"/>
                  </a:lnTo>
                  <a:lnTo>
                    <a:pt x="2183" y="1987"/>
                  </a:lnTo>
                  <a:lnTo>
                    <a:pt x="2099" y="1735"/>
                  </a:lnTo>
                  <a:lnTo>
                    <a:pt x="2099" y="1707"/>
                  </a:lnTo>
                  <a:lnTo>
                    <a:pt x="2043" y="1679"/>
                  </a:lnTo>
                  <a:lnTo>
                    <a:pt x="2015" y="1707"/>
                  </a:lnTo>
                  <a:lnTo>
                    <a:pt x="2015" y="1763"/>
                  </a:lnTo>
                  <a:lnTo>
                    <a:pt x="2071" y="1903"/>
                  </a:lnTo>
                  <a:lnTo>
                    <a:pt x="1707" y="1540"/>
                  </a:lnTo>
                  <a:lnTo>
                    <a:pt x="2183" y="1623"/>
                  </a:lnTo>
                  <a:lnTo>
                    <a:pt x="2183" y="1651"/>
                  </a:lnTo>
                  <a:lnTo>
                    <a:pt x="2407" y="2043"/>
                  </a:lnTo>
                  <a:lnTo>
                    <a:pt x="2435" y="2071"/>
                  </a:lnTo>
                  <a:lnTo>
                    <a:pt x="2463" y="2071"/>
                  </a:lnTo>
                  <a:lnTo>
                    <a:pt x="2491" y="2043"/>
                  </a:lnTo>
                  <a:lnTo>
                    <a:pt x="2491" y="2015"/>
                  </a:lnTo>
                  <a:lnTo>
                    <a:pt x="2295" y="1651"/>
                  </a:lnTo>
                  <a:lnTo>
                    <a:pt x="2295" y="1651"/>
                  </a:lnTo>
                  <a:lnTo>
                    <a:pt x="2379" y="1679"/>
                  </a:lnTo>
                  <a:lnTo>
                    <a:pt x="2547" y="2015"/>
                  </a:lnTo>
                  <a:lnTo>
                    <a:pt x="2603" y="2015"/>
                  </a:lnTo>
                  <a:lnTo>
                    <a:pt x="2631" y="1987"/>
                  </a:lnTo>
                  <a:lnTo>
                    <a:pt x="2631" y="1959"/>
                  </a:lnTo>
                  <a:lnTo>
                    <a:pt x="2491" y="1679"/>
                  </a:lnTo>
                  <a:lnTo>
                    <a:pt x="2603" y="1707"/>
                  </a:lnTo>
                  <a:lnTo>
                    <a:pt x="2603" y="1735"/>
                  </a:lnTo>
                  <a:lnTo>
                    <a:pt x="2715" y="1931"/>
                  </a:lnTo>
                  <a:lnTo>
                    <a:pt x="2742" y="1959"/>
                  </a:lnTo>
                  <a:lnTo>
                    <a:pt x="2770" y="1959"/>
                  </a:lnTo>
                  <a:lnTo>
                    <a:pt x="2798" y="1931"/>
                  </a:lnTo>
                  <a:lnTo>
                    <a:pt x="2798" y="1903"/>
                  </a:lnTo>
                  <a:lnTo>
                    <a:pt x="2687" y="1735"/>
                  </a:lnTo>
                  <a:lnTo>
                    <a:pt x="2882" y="1763"/>
                  </a:lnTo>
                  <a:lnTo>
                    <a:pt x="2910" y="1763"/>
                  </a:lnTo>
                  <a:lnTo>
                    <a:pt x="2938" y="1735"/>
                  </a:lnTo>
                  <a:lnTo>
                    <a:pt x="2910" y="1679"/>
                  </a:lnTo>
                  <a:lnTo>
                    <a:pt x="2882" y="1679"/>
                  </a:lnTo>
                  <a:lnTo>
                    <a:pt x="2715" y="1623"/>
                  </a:lnTo>
                  <a:lnTo>
                    <a:pt x="2882" y="1512"/>
                  </a:lnTo>
                  <a:lnTo>
                    <a:pt x="2882" y="1484"/>
                  </a:lnTo>
                  <a:lnTo>
                    <a:pt x="2882" y="1456"/>
                  </a:lnTo>
                  <a:lnTo>
                    <a:pt x="2854" y="1428"/>
                  </a:lnTo>
                  <a:lnTo>
                    <a:pt x="2826" y="1428"/>
                  </a:lnTo>
                  <a:lnTo>
                    <a:pt x="2631" y="1595"/>
                  </a:lnTo>
                  <a:lnTo>
                    <a:pt x="2519" y="1595"/>
                  </a:lnTo>
                  <a:lnTo>
                    <a:pt x="2742" y="1400"/>
                  </a:lnTo>
                  <a:lnTo>
                    <a:pt x="2770" y="1372"/>
                  </a:lnTo>
                  <a:lnTo>
                    <a:pt x="2742" y="1316"/>
                  </a:lnTo>
                  <a:lnTo>
                    <a:pt x="2687" y="1316"/>
                  </a:lnTo>
                  <a:lnTo>
                    <a:pt x="2407" y="1540"/>
                  </a:lnTo>
                  <a:lnTo>
                    <a:pt x="2407" y="1568"/>
                  </a:lnTo>
                  <a:lnTo>
                    <a:pt x="2323" y="1540"/>
                  </a:lnTo>
                  <a:lnTo>
                    <a:pt x="2631" y="1288"/>
                  </a:lnTo>
                  <a:lnTo>
                    <a:pt x="2631" y="1260"/>
                  </a:lnTo>
                  <a:lnTo>
                    <a:pt x="2631" y="1204"/>
                  </a:lnTo>
                  <a:lnTo>
                    <a:pt x="2575" y="1204"/>
                  </a:lnTo>
                  <a:lnTo>
                    <a:pt x="2211" y="1484"/>
                  </a:lnTo>
                  <a:lnTo>
                    <a:pt x="2211" y="1512"/>
                  </a:lnTo>
                  <a:lnTo>
                    <a:pt x="1735" y="1400"/>
                  </a:lnTo>
                  <a:lnTo>
                    <a:pt x="2183" y="1204"/>
                  </a:lnTo>
                  <a:lnTo>
                    <a:pt x="2183" y="1204"/>
                  </a:lnTo>
                  <a:lnTo>
                    <a:pt x="2099" y="1372"/>
                  </a:lnTo>
                  <a:lnTo>
                    <a:pt x="2099" y="1400"/>
                  </a:lnTo>
                  <a:lnTo>
                    <a:pt x="2127" y="1428"/>
                  </a:lnTo>
                  <a:lnTo>
                    <a:pt x="2183" y="1428"/>
                  </a:lnTo>
                  <a:lnTo>
                    <a:pt x="2323" y="1148"/>
                  </a:lnTo>
                  <a:lnTo>
                    <a:pt x="2351" y="1148"/>
                  </a:lnTo>
                  <a:lnTo>
                    <a:pt x="2351" y="1120"/>
                  </a:lnTo>
                  <a:lnTo>
                    <a:pt x="2295" y="1092"/>
                  </a:lnTo>
                  <a:lnTo>
                    <a:pt x="2043" y="1008"/>
                  </a:lnTo>
                  <a:lnTo>
                    <a:pt x="2015" y="1008"/>
                  </a:lnTo>
                  <a:lnTo>
                    <a:pt x="1987" y="1036"/>
                  </a:lnTo>
                  <a:lnTo>
                    <a:pt x="1987" y="1092"/>
                  </a:lnTo>
                  <a:lnTo>
                    <a:pt x="2015" y="1120"/>
                  </a:lnTo>
                  <a:lnTo>
                    <a:pt x="2155" y="1148"/>
                  </a:lnTo>
                  <a:lnTo>
                    <a:pt x="1679" y="1288"/>
                  </a:lnTo>
                  <a:lnTo>
                    <a:pt x="1679" y="1288"/>
                  </a:lnTo>
                  <a:lnTo>
                    <a:pt x="1987" y="924"/>
                  </a:lnTo>
                  <a:lnTo>
                    <a:pt x="2519" y="924"/>
                  </a:lnTo>
                  <a:lnTo>
                    <a:pt x="2519" y="896"/>
                  </a:lnTo>
                  <a:lnTo>
                    <a:pt x="2519" y="868"/>
                  </a:lnTo>
                  <a:lnTo>
                    <a:pt x="2491" y="840"/>
                  </a:lnTo>
                  <a:lnTo>
                    <a:pt x="2071" y="812"/>
                  </a:lnTo>
                  <a:lnTo>
                    <a:pt x="2127" y="756"/>
                  </a:lnTo>
                  <a:lnTo>
                    <a:pt x="2155" y="756"/>
                  </a:lnTo>
                  <a:lnTo>
                    <a:pt x="2519" y="784"/>
                  </a:lnTo>
                  <a:lnTo>
                    <a:pt x="2547" y="756"/>
                  </a:lnTo>
                  <a:lnTo>
                    <a:pt x="2547" y="728"/>
                  </a:lnTo>
                  <a:lnTo>
                    <a:pt x="2547" y="700"/>
                  </a:lnTo>
                  <a:lnTo>
                    <a:pt x="2519" y="672"/>
                  </a:lnTo>
                  <a:lnTo>
                    <a:pt x="2211" y="672"/>
                  </a:lnTo>
                  <a:lnTo>
                    <a:pt x="2267" y="588"/>
                  </a:lnTo>
                  <a:lnTo>
                    <a:pt x="2295" y="588"/>
                  </a:lnTo>
                  <a:lnTo>
                    <a:pt x="2547" y="616"/>
                  </a:lnTo>
                  <a:lnTo>
                    <a:pt x="2575" y="588"/>
                  </a:lnTo>
                  <a:lnTo>
                    <a:pt x="2575" y="560"/>
                  </a:lnTo>
                  <a:lnTo>
                    <a:pt x="2575" y="532"/>
                  </a:lnTo>
                  <a:lnTo>
                    <a:pt x="2547" y="504"/>
                  </a:lnTo>
                  <a:lnTo>
                    <a:pt x="2351" y="504"/>
                  </a:lnTo>
                  <a:lnTo>
                    <a:pt x="2463" y="365"/>
                  </a:lnTo>
                  <a:lnTo>
                    <a:pt x="2463" y="337"/>
                  </a:lnTo>
                  <a:lnTo>
                    <a:pt x="2463" y="309"/>
                  </a:lnTo>
                  <a:lnTo>
                    <a:pt x="2435" y="281"/>
                  </a:lnTo>
                  <a:lnTo>
                    <a:pt x="2379" y="309"/>
                  </a:lnTo>
                  <a:lnTo>
                    <a:pt x="2267" y="448"/>
                  </a:lnTo>
                  <a:lnTo>
                    <a:pt x="2239" y="253"/>
                  </a:lnTo>
                  <a:lnTo>
                    <a:pt x="2239" y="225"/>
                  </a:lnTo>
                  <a:lnTo>
                    <a:pt x="2183" y="197"/>
                  </a:lnTo>
                  <a:lnTo>
                    <a:pt x="2155" y="225"/>
                  </a:lnTo>
                  <a:lnTo>
                    <a:pt x="2155" y="253"/>
                  </a:lnTo>
                  <a:lnTo>
                    <a:pt x="2183" y="504"/>
                  </a:lnTo>
                  <a:lnTo>
                    <a:pt x="2183" y="532"/>
                  </a:lnTo>
                  <a:lnTo>
                    <a:pt x="2127" y="588"/>
                  </a:lnTo>
                  <a:lnTo>
                    <a:pt x="2071" y="281"/>
                  </a:lnTo>
                  <a:lnTo>
                    <a:pt x="2043" y="253"/>
                  </a:lnTo>
                  <a:lnTo>
                    <a:pt x="2015" y="253"/>
                  </a:lnTo>
                  <a:lnTo>
                    <a:pt x="1987" y="281"/>
                  </a:lnTo>
                  <a:lnTo>
                    <a:pt x="1987" y="309"/>
                  </a:lnTo>
                  <a:lnTo>
                    <a:pt x="2043" y="644"/>
                  </a:lnTo>
                  <a:lnTo>
                    <a:pt x="2043" y="672"/>
                  </a:lnTo>
                  <a:lnTo>
                    <a:pt x="1987" y="756"/>
                  </a:lnTo>
                  <a:lnTo>
                    <a:pt x="1931" y="337"/>
                  </a:lnTo>
                  <a:lnTo>
                    <a:pt x="1903" y="309"/>
                  </a:lnTo>
                  <a:lnTo>
                    <a:pt x="1875" y="309"/>
                  </a:lnTo>
                  <a:lnTo>
                    <a:pt x="1847" y="337"/>
                  </a:lnTo>
                  <a:lnTo>
                    <a:pt x="1819" y="365"/>
                  </a:lnTo>
                  <a:lnTo>
                    <a:pt x="1903" y="812"/>
                  </a:lnTo>
                  <a:lnTo>
                    <a:pt x="1903" y="840"/>
                  </a:lnTo>
                  <a:lnTo>
                    <a:pt x="1595" y="1176"/>
                  </a:lnTo>
                  <a:lnTo>
                    <a:pt x="1651" y="700"/>
                  </a:lnTo>
                  <a:lnTo>
                    <a:pt x="1735" y="840"/>
                  </a:lnTo>
                  <a:lnTo>
                    <a:pt x="1763" y="868"/>
                  </a:lnTo>
                  <a:lnTo>
                    <a:pt x="1791" y="868"/>
                  </a:lnTo>
                  <a:lnTo>
                    <a:pt x="1819" y="840"/>
                  </a:lnTo>
                  <a:lnTo>
                    <a:pt x="1819" y="812"/>
                  </a:lnTo>
                  <a:lnTo>
                    <a:pt x="1651" y="532"/>
                  </a:lnTo>
                  <a:lnTo>
                    <a:pt x="1623" y="504"/>
                  </a:lnTo>
                  <a:lnTo>
                    <a:pt x="1595" y="532"/>
                  </a:lnTo>
                  <a:lnTo>
                    <a:pt x="1400" y="728"/>
                  </a:lnTo>
                  <a:lnTo>
                    <a:pt x="1372" y="756"/>
                  </a:lnTo>
                  <a:lnTo>
                    <a:pt x="1400" y="784"/>
                  </a:lnTo>
                  <a:lnTo>
                    <a:pt x="1428" y="812"/>
                  </a:lnTo>
                  <a:lnTo>
                    <a:pt x="1456" y="784"/>
                  </a:lnTo>
                  <a:lnTo>
                    <a:pt x="1567" y="672"/>
                  </a:lnTo>
                  <a:lnTo>
                    <a:pt x="1456" y="1148"/>
                  </a:lnTo>
                  <a:lnTo>
                    <a:pt x="1288" y="700"/>
                  </a:lnTo>
                  <a:lnTo>
                    <a:pt x="1316" y="700"/>
                  </a:lnTo>
                  <a:lnTo>
                    <a:pt x="1540" y="309"/>
                  </a:lnTo>
                  <a:lnTo>
                    <a:pt x="1567" y="281"/>
                  </a:lnTo>
                  <a:lnTo>
                    <a:pt x="1540" y="253"/>
                  </a:lnTo>
                  <a:lnTo>
                    <a:pt x="1484" y="225"/>
                  </a:lnTo>
                  <a:lnTo>
                    <a:pt x="1456" y="253"/>
                  </a:lnTo>
                  <a:lnTo>
                    <a:pt x="1260" y="588"/>
                  </a:lnTo>
                  <a:lnTo>
                    <a:pt x="1232" y="504"/>
                  </a:lnTo>
                  <a:lnTo>
                    <a:pt x="1428" y="197"/>
                  </a:lnTo>
                  <a:lnTo>
                    <a:pt x="1428" y="169"/>
                  </a:lnTo>
                  <a:lnTo>
                    <a:pt x="1400" y="141"/>
                  </a:lnTo>
                  <a:lnTo>
                    <a:pt x="1372" y="113"/>
                  </a:lnTo>
                  <a:lnTo>
                    <a:pt x="1344" y="141"/>
                  </a:lnTo>
                  <a:lnTo>
                    <a:pt x="1176" y="393"/>
                  </a:lnTo>
                  <a:lnTo>
                    <a:pt x="1148" y="309"/>
                  </a:lnTo>
                  <a:lnTo>
                    <a:pt x="1176" y="281"/>
                  </a:lnTo>
                  <a:lnTo>
                    <a:pt x="1288" y="85"/>
                  </a:lnTo>
                  <a:lnTo>
                    <a:pt x="1288" y="57"/>
                  </a:lnTo>
                  <a:lnTo>
                    <a:pt x="1288" y="29"/>
                  </a:lnTo>
                  <a:lnTo>
                    <a:pt x="1204" y="29"/>
                  </a:lnTo>
                  <a:lnTo>
                    <a:pt x="1120" y="197"/>
                  </a:lnTo>
                  <a:lnTo>
                    <a:pt x="1064" y="29"/>
                  </a:lnTo>
                  <a:lnTo>
                    <a:pt x="1036"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0"/>
            <p:cNvSpPr/>
            <p:nvPr/>
          </p:nvSpPr>
          <p:spPr>
            <a:xfrm>
              <a:off x="334458" y="1620210"/>
              <a:ext cx="119856" cy="123383"/>
            </a:xfrm>
            <a:custGeom>
              <a:rect b="b" l="l" r="r" t="t"/>
              <a:pathLst>
                <a:path extrusionOk="0" h="1959" w="1903">
                  <a:moveTo>
                    <a:pt x="979" y="924"/>
                  </a:moveTo>
                  <a:lnTo>
                    <a:pt x="1035" y="952"/>
                  </a:lnTo>
                  <a:lnTo>
                    <a:pt x="1007" y="1008"/>
                  </a:lnTo>
                  <a:lnTo>
                    <a:pt x="979" y="1036"/>
                  </a:lnTo>
                  <a:lnTo>
                    <a:pt x="924" y="1036"/>
                  </a:lnTo>
                  <a:lnTo>
                    <a:pt x="896" y="1008"/>
                  </a:lnTo>
                  <a:lnTo>
                    <a:pt x="896" y="952"/>
                  </a:lnTo>
                  <a:lnTo>
                    <a:pt x="952" y="924"/>
                  </a:lnTo>
                  <a:close/>
                  <a:moveTo>
                    <a:pt x="1147" y="1"/>
                  </a:moveTo>
                  <a:lnTo>
                    <a:pt x="1147" y="29"/>
                  </a:lnTo>
                  <a:lnTo>
                    <a:pt x="1119" y="140"/>
                  </a:lnTo>
                  <a:lnTo>
                    <a:pt x="1035" y="29"/>
                  </a:lnTo>
                  <a:lnTo>
                    <a:pt x="979" y="29"/>
                  </a:lnTo>
                  <a:lnTo>
                    <a:pt x="979" y="56"/>
                  </a:lnTo>
                  <a:lnTo>
                    <a:pt x="979" y="84"/>
                  </a:lnTo>
                  <a:lnTo>
                    <a:pt x="1063" y="196"/>
                  </a:lnTo>
                  <a:lnTo>
                    <a:pt x="1091" y="224"/>
                  </a:lnTo>
                  <a:lnTo>
                    <a:pt x="1063" y="280"/>
                  </a:lnTo>
                  <a:lnTo>
                    <a:pt x="952" y="112"/>
                  </a:lnTo>
                  <a:lnTo>
                    <a:pt x="896" y="112"/>
                  </a:lnTo>
                  <a:lnTo>
                    <a:pt x="896" y="140"/>
                  </a:lnTo>
                  <a:lnTo>
                    <a:pt x="896" y="168"/>
                  </a:lnTo>
                  <a:lnTo>
                    <a:pt x="1035" y="336"/>
                  </a:lnTo>
                  <a:lnTo>
                    <a:pt x="1063" y="364"/>
                  </a:lnTo>
                  <a:lnTo>
                    <a:pt x="1035" y="420"/>
                  </a:lnTo>
                  <a:lnTo>
                    <a:pt x="868" y="196"/>
                  </a:lnTo>
                  <a:lnTo>
                    <a:pt x="840" y="196"/>
                  </a:lnTo>
                  <a:lnTo>
                    <a:pt x="812" y="224"/>
                  </a:lnTo>
                  <a:lnTo>
                    <a:pt x="840" y="252"/>
                  </a:lnTo>
                  <a:lnTo>
                    <a:pt x="1007" y="476"/>
                  </a:lnTo>
                  <a:lnTo>
                    <a:pt x="1035" y="504"/>
                  </a:lnTo>
                  <a:lnTo>
                    <a:pt x="952" y="784"/>
                  </a:lnTo>
                  <a:lnTo>
                    <a:pt x="840" y="476"/>
                  </a:lnTo>
                  <a:lnTo>
                    <a:pt x="924" y="560"/>
                  </a:lnTo>
                  <a:lnTo>
                    <a:pt x="952" y="560"/>
                  </a:lnTo>
                  <a:lnTo>
                    <a:pt x="979" y="532"/>
                  </a:lnTo>
                  <a:lnTo>
                    <a:pt x="979" y="504"/>
                  </a:lnTo>
                  <a:lnTo>
                    <a:pt x="952" y="504"/>
                  </a:lnTo>
                  <a:lnTo>
                    <a:pt x="784" y="392"/>
                  </a:lnTo>
                  <a:lnTo>
                    <a:pt x="756" y="392"/>
                  </a:lnTo>
                  <a:lnTo>
                    <a:pt x="756" y="420"/>
                  </a:lnTo>
                  <a:lnTo>
                    <a:pt x="700" y="588"/>
                  </a:lnTo>
                  <a:lnTo>
                    <a:pt x="700" y="616"/>
                  </a:lnTo>
                  <a:lnTo>
                    <a:pt x="756" y="616"/>
                  </a:lnTo>
                  <a:lnTo>
                    <a:pt x="784" y="504"/>
                  </a:lnTo>
                  <a:lnTo>
                    <a:pt x="868" y="840"/>
                  </a:lnTo>
                  <a:lnTo>
                    <a:pt x="868" y="840"/>
                  </a:lnTo>
                  <a:lnTo>
                    <a:pt x="616" y="616"/>
                  </a:lnTo>
                  <a:lnTo>
                    <a:pt x="644" y="308"/>
                  </a:lnTo>
                  <a:lnTo>
                    <a:pt x="644" y="280"/>
                  </a:lnTo>
                  <a:lnTo>
                    <a:pt x="588" y="280"/>
                  </a:lnTo>
                  <a:lnTo>
                    <a:pt x="588" y="308"/>
                  </a:lnTo>
                  <a:lnTo>
                    <a:pt x="560" y="560"/>
                  </a:lnTo>
                  <a:lnTo>
                    <a:pt x="532" y="532"/>
                  </a:lnTo>
                  <a:lnTo>
                    <a:pt x="532" y="504"/>
                  </a:lnTo>
                  <a:lnTo>
                    <a:pt x="532" y="280"/>
                  </a:lnTo>
                  <a:lnTo>
                    <a:pt x="532" y="252"/>
                  </a:lnTo>
                  <a:lnTo>
                    <a:pt x="476" y="252"/>
                  </a:lnTo>
                  <a:lnTo>
                    <a:pt x="476" y="280"/>
                  </a:lnTo>
                  <a:lnTo>
                    <a:pt x="476" y="476"/>
                  </a:lnTo>
                  <a:lnTo>
                    <a:pt x="420" y="420"/>
                  </a:lnTo>
                  <a:lnTo>
                    <a:pt x="420" y="252"/>
                  </a:lnTo>
                  <a:lnTo>
                    <a:pt x="420" y="224"/>
                  </a:lnTo>
                  <a:lnTo>
                    <a:pt x="364" y="224"/>
                  </a:lnTo>
                  <a:lnTo>
                    <a:pt x="364" y="252"/>
                  </a:lnTo>
                  <a:lnTo>
                    <a:pt x="364" y="392"/>
                  </a:lnTo>
                  <a:lnTo>
                    <a:pt x="280" y="308"/>
                  </a:lnTo>
                  <a:lnTo>
                    <a:pt x="224" y="308"/>
                  </a:lnTo>
                  <a:lnTo>
                    <a:pt x="224" y="336"/>
                  </a:lnTo>
                  <a:lnTo>
                    <a:pt x="224" y="364"/>
                  </a:lnTo>
                  <a:lnTo>
                    <a:pt x="308" y="448"/>
                  </a:lnTo>
                  <a:lnTo>
                    <a:pt x="168" y="448"/>
                  </a:lnTo>
                  <a:lnTo>
                    <a:pt x="168" y="476"/>
                  </a:lnTo>
                  <a:lnTo>
                    <a:pt x="168" y="504"/>
                  </a:lnTo>
                  <a:lnTo>
                    <a:pt x="336" y="504"/>
                  </a:lnTo>
                  <a:lnTo>
                    <a:pt x="364" y="476"/>
                  </a:lnTo>
                  <a:lnTo>
                    <a:pt x="420" y="532"/>
                  </a:lnTo>
                  <a:lnTo>
                    <a:pt x="224" y="560"/>
                  </a:lnTo>
                  <a:lnTo>
                    <a:pt x="196" y="560"/>
                  </a:lnTo>
                  <a:lnTo>
                    <a:pt x="196" y="588"/>
                  </a:lnTo>
                  <a:lnTo>
                    <a:pt x="196" y="616"/>
                  </a:lnTo>
                  <a:lnTo>
                    <a:pt x="224" y="616"/>
                  </a:lnTo>
                  <a:lnTo>
                    <a:pt x="448" y="588"/>
                  </a:lnTo>
                  <a:lnTo>
                    <a:pt x="476" y="588"/>
                  </a:lnTo>
                  <a:lnTo>
                    <a:pt x="504" y="616"/>
                  </a:lnTo>
                  <a:lnTo>
                    <a:pt x="252" y="672"/>
                  </a:lnTo>
                  <a:lnTo>
                    <a:pt x="224" y="672"/>
                  </a:lnTo>
                  <a:lnTo>
                    <a:pt x="224" y="700"/>
                  </a:lnTo>
                  <a:lnTo>
                    <a:pt x="224" y="728"/>
                  </a:lnTo>
                  <a:lnTo>
                    <a:pt x="252" y="728"/>
                  </a:lnTo>
                  <a:lnTo>
                    <a:pt x="560" y="672"/>
                  </a:lnTo>
                  <a:lnTo>
                    <a:pt x="784" y="896"/>
                  </a:lnTo>
                  <a:lnTo>
                    <a:pt x="784" y="896"/>
                  </a:lnTo>
                  <a:lnTo>
                    <a:pt x="476" y="840"/>
                  </a:lnTo>
                  <a:lnTo>
                    <a:pt x="588" y="784"/>
                  </a:lnTo>
                  <a:lnTo>
                    <a:pt x="588" y="756"/>
                  </a:lnTo>
                  <a:lnTo>
                    <a:pt x="560" y="728"/>
                  </a:lnTo>
                  <a:lnTo>
                    <a:pt x="364" y="840"/>
                  </a:lnTo>
                  <a:lnTo>
                    <a:pt x="364" y="868"/>
                  </a:lnTo>
                  <a:lnTo>
                    <a:pt x="364" y="896"/>
                  </a:lnTo>
                  <a:lnTo>
                    <a:pt x="504" y="1008"/>
                  </a:lnTo>
                  <a:lnTo>
                    <a:pt x="504" y="1036"/>
                  </a:lnTo>
                  <a:lnTo>
                    <a:pt x="532" y="1008"/>
                  </a:lnTo>
                  <a:lnTo>
                    <a:pt x="532" y="980"/>
                  </a:lnTo>
                  <a:lnTo>
                    <a:pt x="476" y="896"/>
                  </a:lnTo>
                  <a:lnTo>
                    <a:pt x="784" y="980"/>
                  </a:lnTo>
                  <a:lnTo>
                    <a:pt x="476" y="1092"/>
                  </a:lnTo>
                  <a:lnTo>
                    <a:pt x="224" y="924"/>
                  </a:lnTo>
                  <a:lnTo>
                    <a:pt x="168" y="924"/>
                  </a:lnTo>
                  <a:lnTo>
                    <a:pt x="168" y="952"/>
                  </a:lnTo>
                  <a:lnTo>
                    <a:pt x="168" y="980"/>
                  </a:lnTo>
                  <a:lnTo>
                    <a:pt x="420" y="1120"/>
                  </a:lnTo>
                  <a:lnTo>
                    <a:pt x="336" y="1148"/>
                  </a:lnTo>
                  <a:lnTo>
                    <a:pt x="336" y="1120"/>
                  </a:lnTo>
                  <a:lnTo>
                    <a:pt x="140" y="1008"/>
                  </a:lnTo>
                  <a:lnTo>
                    <a:pt x="112" y="980"/>
                  </a:lnTo>
                  <a:lnTo>
                    <a:pt x="84" y="1008"/>
                  </a:lnTo>
                  <a:lnTo>
                    <a:pt x="84" y="1036"/>
                  </a:lnTo>
                  <a:lnTo>
                    <a:pt x="112" y="1036"/>
                  </a:lnTo>
                  <a:lnTo>
                    <a:pt x="280" y="1148"/>
                  </a:lnTo>
                  <a:lnTo>
                    <a:pt x="224" y="1176"/>
                  </a:lnTo>
                  <a:lnTo>
                    <a:pt x="196" y="1176"/>
                  </a:lnTo>
                  <a:lnTo>
                    <a:pt x="56" y="1092"/>
                  </a:lnTo>
                  <a:lnTo>
                    <a:pt x="28" y="1092"/>
                  </a:lnTo>
                  <a:lnTo>
                    <a:pt x="28" y="1120"/>
                  </a:lnTo>
                  <a:lnTo>
                    <a:pt x="28" y="1148"/>
                  </a:lnTo>
                  <a:lnTo>
                    <a:pt x="140" y="1204"/>
                  </a:lnTo>
                  <a:lnTo>
                    <a:pt x="28" y="1231"/>
                  </a:lnTo>
                  <a:lnTo>
                    <a:pt x="0" y="1259"/>
                  </a:lnTo>
                  <a:lnTo>
                    <a:pt x="0" y="1287"/>
                  </a:lnTo>
                  <a:lnTo>
                    <a:pt x="28" y="1287"/>
                  </a:lnTo>
                  <a:lnTo>
                    <a:pt x="56" y="1315"/>
                  </a:lnTo>
                  <a:lnTo>
                    <a:pt x="168" y="1259"/>
                  </a:lnTo>
                  <a:lnTo>
                    <a:pt x="168" y="1259"/>
                  </a:lnTo>
                  <a:lnTo>
                    <a:pt x="112" y="1399"/>
                  </a:lnTo>
                  <a:lnTo>
                    <a:pt x="140" y="1427"/>
                  </a:lnTo>
                  <a:lnTo>
                    <a:pt x="168" y="1427"/>
                  </a:lnTo>
                  <a:lnTo>
                    <a:pt x="168" y="1399"/>
                  </a:lnTo>
                  <a:lnTo>
                    <a:pt x="224" y="1259"/>
                  </a:lnTo>
                  <a:lnTo>
                    <a:pt x="308" y="1231"/>
                  </a:lnTo>
                  <a:lnTo>
                    <a:pt x="308" y="1231"/>
                  </a:lnTo>
                  <a:lnTo>
                    <a:pt x="224" y="1427"/>
                  </a:lnTo>
                  <a:lnTo>
                    <a:pt x="224" y="1455"/>
                  </a:lnTo>
                  <a:lnTo>
                    <a:pt x="280" y="1455"/>
                  </a:lnTo>
                  <a:lnTo>
                    <a:pt x="364" y="1231"/>
                  </a:lnTo>
                  <a:lnTo>
                    <a:pt x="364" y="1204"/>
                  </a:lnTo>
                  <a:lnTo>
                    <a:pt x="420" y="1176"/>
                  </a:lnTo>
                  <a:lnTo>
                    <a:pt x="336" y="1427"/>
                  </a:lnTo>
                  <a:lnTo>
                    <a:pt x="336" y="1455"/>
                  </a:lnTo>
                  <a:lnTo>
                    <a:pt x="336" y="1483"/>
                  </a:lnTo>
                  <a:lnTo>
                    <a:pt x="364" y="1483"/>
                  </a:lnTo>
                  <a:lnTo>
                    <a:pt x="392" y="1455"/>
                  </a:lnTo>
                  <a:lnTo>
                    <a:pt x="504" y="1176"/>
                  </a:lnTo>
                  <a:lnTo>
                    <a:pt x="812" y="1064"/>
                  </a:lnTo>
                  <a:lnTo>
                    <a:pt x="616" y="1343"/>
                  </a:lnTo>
                  <a:lnTo>
                    <a:pt x="616" y="1231"/>
                  </a:lnTo>
                  <a:lnTo>
                    <a:pt x="616" y="1204"/>
                  </a:lnTo>
                  <a:lnTo>
                    <a:pt x="588" y="1176"/>
                  </a:lnTo>
                  <a:lnTo>
                    <a:pt x="560" y="1204"/>
                  </a:lnTo>
                  <a:lnTo>
                    <a:pt x="560" y="1231"/>
                  </a:lnTo>
                  <a:lnTo>
                    <a:pt x="532" y="1427"/>
                  </a:lnTo>
                  <a:lnTo>
                    <a:pt x="560" y="1455"/>
                  </a:lnTo>
                  <a:lnTo>
                    <a:pt x="588" y="1455"/>
                  </a:lnTo>
                  <a:lnTo>
                    <a:pt x="756" y="1399"/>
                  </a:lnTo>
                  <a:lnTo>
                    <a:pt x="784" y="1399"/>
                  </a:lnTo>
                  <a:lnTo>
                    <a:pt x="784" y="1371"/>
                  </a:lnTo>
                  <a:lnTo>
                    <a:pt x="784" y="1343"/>
                  </a:lnTo>
                  <a:lnTo>
                    <a:pt x="756" y="1343"/>
                  </a:lnTo>
                  <a:lnTo>
                    <a:pt x="644" y="1371"/>
                  </a:lnTo>
                  <a:lnTo>
                    <a:pt x="868" y="1148"/>
                  </a:lnTo>
                  <a:lnTo>
                    <a:pt x="812" y="1455"/>
                  </a:lnTo>
                  <a:lnTo>
                    <a:pt x="532" y="1595"/>
                  </a:lnTo>
                  <a:lnTo>
                    <a:pt x="504" y="1623"/>
                  </a:lnTo>
                  <a:lnTo>
                    <a:pt x="532" y="1651"/>
                  </a:lnTo>
                  <a:lnTo>
                    <a:pt x="560" y="1651"/>
                  </a:lnTo>
                  <a:lnTo>
                    <a:pt x="812" y="1539"/>
                  </a:lnTo>
                  <a:lnTo>
                    <a:pt x="812" y="1539"/>
                  </a:lnTo>
                  <a:lnTo>
                    <a:pt x="784" y="1595"/>
                  </a:lnTo>
                  <a:lnTo>
                    <a:pt x="560" y="1707"/>
                  </a:lnTo>
                  <a:lnTo>
                    <a:pt x="560" y="1735"/>
                  </a:lnTo>
                  <a:lnTo>
                    <a:pt x="560" y="1763"/>
                  </a:lnTo>
                  <a:lnTo>
                    <a:pt x="588" y="1763"/>
                  </a:lnTo>
                  <a:lnTo>
                    <a:pt x="784" y="1651"/>
                  </a:lnTo>
                  <a:lnTo>
                    <a:pt x="756" y="1735"/>
                  </a:lnTo>
                  <a:lnTo>
                    <a:pt x="616" y="1819"/>
                  </a:lnTo>
                  <a:lnTo>
                    <a:pt x="588" y="1819"/>
                  </a:lnTo>
                  <a:lnTo>
                    <a:pt x="588" y="1847"/>
                  </a:lnTo>
                  <a:lnTo>
                    <a:pt x="616" y="1875"/>
                  </a:lnTo>
                  <a:lnTo>
                    <a:pt x="644" y="1875"/>
                  </a:lnTo>
                  <a:lnTo>
                    <a:pt x="756" y="1791"/>
                  </a:lnTo>
                  <a:lnTo>
                    <a:pt x="756" y="1791"/>
                  </a:lnTo>
                  <a:lnTo>
                    <a:pt x="728" y="1903"/>
                  </a:lnTo>
                  <a:lnTo>
                    <a:pt x="728" y="1931"/>
                  </a:lnTo>
                  <a:lnTo>
                    <a:pt x="756" y="1959"/>
                  </a:lnTo>
                  <a:lnTo>
                    <a:pt x="784" y="1959"/>
                  </a:lnTo>
                  <a:lnTo>
                    <a:pt x="784" y="1931"/>
                  </a:lnTo>
                  <a:lnTo>
                    <a:pt x="812" y="1819"/>
                  </a:lnTo>
                  <a:lnTo>
                    <a:pt x="896" y="1931"/>
                  </a:lnTo>
                  <a:lnTo>
                    <a:pt x="924" y="1931"/>
                  </a:lnTo>
                  <a:lnTo>
                    <a:pt x="952" y="1903"/>
                  </a:lnTo>
                  <a:lnTo>
                    <a:pt x="952" y="1875"/>
                  </a:lnTo>
                  <a:lnTo>
                    <a:pt x="840" y="1763"/>
                  </a:lnTo>
                  <a:lnTo>
                    <a:pt x="840" y="1735"/>
                  </a:lnTo>
                  <a:lnTo>
                    <a:pt x="840" y="1679"/>
                  </a:lnTo>
                  <a:lnTo>
                    <a:pt x="979" y="1847"/>
                  </a:lnTo>
                  <a:lnTo>
                    <a:pt x="1007" y="1847"/>
                  </a:lnTo>
                  <a:lnTo>
                    <a:pt x="1035" y="1819"/>
                  </a:lnTo>
                  <a:lnTo>
                    <a:pt x="1035" y="1791"/>
                  </a:lnTo>
                  <a:lnTo>
                    <a:pt x="868" y="1623"/>
                  </a:lnTo>
                  <a:lnTo>
                    <a:pt x="868" y="1595"/>
                  </a:lnTo>
                  <a:lnTo>
                    <a:pt x="868" y="1539"/>
                  </a:lnTo>
                  <a:lnTo>
                    <a:pt x="1035" y="1763"/>
                  </a:lnTo>
                  <a:lnTo>
                    <a:pt x="1091" y="1763"/>
                  </a:lnTo>
                  <a:lnTo>
                    <a:pt x="1091" y="1735"/>
                  </a:lnTo>
                  <a:lnTo>
                    <a:pt x="1091" y="1707"/>
                  </a:lnTo>
                  <a:lnTo>
                    <a:pt x="896" y="1483"/>
                  </a:lnTo>
                  <a:lnTo>
                    <a:pt x="896" y="1455"/>
                  </a:lnTo>
                  <a:lnTo>
                    <a:pt x="979" y="1148"/>
                  </a:lnTo>
                  <a:lnTo>
                    <a:pt x="1091" y="1455"/>
                  </a:lnTo>
                  <a:lnTo>
                    <a:pt x="1007" y="1399"/>
                  </a:lnTo>
                  <a:lnTo>
                    <a:pt x="952" y="1399"/>
                  </a:lnTo>
                  <a:lnTo>
                    <a:pt x="952" y="1427"/>
                  </a:lnTo>
                  <a:lnTo>
                    <a:pt x="979" y="1455"/>
                  </a:lnTo>
                  <a:lnTo>
                    <a:pt x="1147" y="1567"/>
                  </a:lnTo>
                  <a:lnTo>
                    <a:pt x="1175" y="1567"/>
                  </a:lnTo>
                  <a:lnTo>
                    <a:pt x="1175" y="1539"/>
                  </a:lnTo>
                  <a:lnTo>
                    <a:pt x="1231" y="1371"/>
                  </a:lnTo>
                  <a:lnTo>
                    <a:pt x="1231" y="1343"/>
                  </a:lnTo>
                  <a:lnTo>
                    <a:pt x="1203" y="1315"/>
                  </a:lnTo>
                  <a:lnTo>
                    <a:pt x="1203" y="1343"/>
                  </a:lnTo>
                  <a:lnTo>
                    <a:pt x="1175" y="1343"/>
                  </a:lnTo>
                  <a:lnTo>
                    <a:pt x="1147" y="1455"/>
                  </a:lnTo>
                  <a:lnTo>
                    <a:pt x="1063" y="1148"/>
                  </a:lnTo>
                  <a:lnTo>
                    <a:pt x="1063" y="1148"/>
                  </a:lnTo>
                  <a:lnTo>
                    <a:pt x="1287" y="1343"/>
                  </a:lnTo>
                  <a:lnTo>
                    <a:pt x="1287" y="1651"/>
                  </a:lnTo>
                  <a:lnTo>
                    <a:pt x="1287" y="1679"/>
                  </a:lnTo>
                  <a:lnTo>
                    <a:pt x="1343" y="1679"/>
                  </a:lnTo>
                  <a:lnTo>
                    <a:pt x="1343" y="1651"/>
                  </a:lnTo>
                  <a:lnTo>
                    <a:pt x="1343" y="1399"/>
                  </a:lnTo>
                  <a:lnTo>
                    <a:pt x="1399" y="1427"/>
                  </a:lnTo>
                  <a:lnTo>
                    <a:pt x="1399" y="1455"/>
                  </a:lnTo>
                  <a:lnTo>
                    <a:pt x="1371" y="1679"/>
                  </a:lnTo>
                  <a:lnTo>
                    <a:pt x="1399" y="1707"/>
                  </a:lnTo>
                  <a:lnTo>
                    <a:pt x="1427" y="1707"/>
                  </a:lnTo>
                  <a:lnTo>
                    <a:pt x="1455" y="1679"/>
                  </a:lnTo>
                  <a:lnTo>
                    <a:pt x="1455" y="1483"/>
                  </a:lnTo>
                  <a:lnTo>
                    <a:pt x="1511" y="1539"/>
                  </a:lnTo>
                  <a:lnTo>
                    <a:pt x="1483" y="1707"/>
                  </a:lnTo>
                  <a:lnTo>
                    <a:pt x="1511" y="1735"/>
                  </a:lnTo>
                  <a:lnTo>
                    <a:pt x="1539" y="1735"/>
                  </a:lnTo>
                  <a:lnTo>
                    <a:pt x="1567" y="1707"/>
                  </a:lnTo>
                  <a:lnTo>
                    <a:pt x="1567" y="1567"/>
                  </a:lnTo>
                  <a:lnTo>
                    <a:pt x="1651" y="1651"/>
                  </a:lnTo>
                  <a:lnTo>
                    <a:pt x="1707" y="1651"/>
                  </a:lnTo>
                  <a:lnTo>
                    <a:pt x="1707" y="1623"/>
                  </a:lnTo>
                  <a:lnTo>
                    <a:pt x="1707" y="1595"/>
                  </a:lnTo>
                  <a:lnTo>
                    <a:pt x="1623" y="1539"/>
                  </a:lnTo>
                  <a:lnTo>
                    <a:pt x="1735" y="1511"/>
                  </a:lnTo>
                  <a:lnTo>
                    <a:pt x="1763" y="1483"/>
                  </a:lnTo>
                  <a:lnTo>
                    <a:pt x="1763" y="1455"/>
                  </a:lnTo>
                  <a:lnTo>
                    <a:pt x="1567" y="1455"/>
                  </a:lnTo>
                  <a:lnTo>
                    <a:pt x="1567" y="1483"/>
                  </a:lnTo>
                  <a:lnTo>
                    <a:pt x="1511" y="1427"/>
                  </a:lnTo>
                  <a:lnTo>
                    <a:pt x="1707" y="1399"/>
                  </a:lnTo>
                  <a:lnTo>
                    <a:pt x="1735" y="1371"/>
                  </a:lnTo>
                  <a:lnTo>
                    <a:pt x="1735" y="1343"/>
                  </a:lnTo>
                  <a:lnTo>
                    <a:pt x="1707" y="1343"/>
                  </a:lnTo>
                  <a:lnTo>
                    <a:pt x="1455" y="1371"/>
                  </a:lnTo>
                  <a:lnTo>
                    <a:pt x="1399" y="1343"/>
                  </a:lnTo>
                  <a:lnTo>
                    <a:pt x="1679" y="1287"/>
                  </a:lnTo>
                  <a:lnTo>
                    <a:pt x="1707" y="1287"/>
                  </a:lnTo>
                  <a:lnTo>
                    <a:pt x="1707" y="1259"/>
                  </a:lnTo>
                  <a:lnTo>
                    <a:pt x="1679" y="1231"/>
                  </a:lnTo>
                  <a:lnTo>
                    <a:pt x="1371" y="1287"/>
                  </a:lnTo>
                  <a:lnTo>
                    <a:pt x="1343" y="1287"/>
                  </a:lnTo>
                  <a:lnTo>
                    <a:pt x="1119" y="1064"/>
                  </a:lnTo>
                  <a:lnTo>
                    <a:pt x="1455" y="1092"/>
                  </a:lnTo>
                  <a:lnTo>
                    <a:pt x="1343" y="1148"/>
                  </a:lnTo>
                  <a:lnTo>
                    <a:pt x="1343" y="1176"/>
                  </a:lnTo>
                  <a:lnTo>
                    <a:pt x="1343" y="1204"/>
                  </a:lnTo>
                  <a:lnTo>
                    <a:pt x="1371" y="1204"/>
                  </a:lnTo>
                  <a:lnTo>
                    <a:pt x="1567" y="1120"/>
                  </a:lnTo>
                  <a:lnTo>
                    <a:pt x="1567" y="1092"/>
                  </a:lnTo>
                  <a:lnTo>
                    <a:pt x="1567" y="1064"/>
                  </a:lnTo>
                  <a:lnTo>
                    <a:pt x="1427" y="924"/>
                  </a:lnTo>
                  <a:lnTo>
                    <a:pt x="1399" y="924"/>
                  </a:lnTo>
                  <a:lnTo>
                    <a:pt x="1371" y="952"/>
                  </a:lnTo>
                  <a:lnTo>
                    <a:pt x="1399" y="980"/>
                  </a:lnTo>
                  <a:lnTo>
                    <a:pt x="1455" y="1064"/>
                  </a:lnTo>
                  <a:lnTo>
                    <a:pt x="1455" y="1064"/>
                  </a:lnTo>
                  <a:lnTo>
                    <a:pt x="1147" y="980"/>
                  </a:lnTo>
                  <a:lnTo>
                    <a:pt x="1427" y="868"/>
                  </a:lnTo>
                  <a:lnTo>
                    <a:pt x="1455" y="868"/>
                  </a:lnTo>
                  <a:lnTo>
                    <a:pt x="1707" y="1036"/>
                  </a:lnTo>
                  <a:lnTo>
                    <a:pt x="1763" y="1036"/>
                  </a:lnTo>
                  <a:lnTo>
                    <a:pt x="1763" y="1008"/>
                  </a:lnTo>
                  <a:lnTo>
                    <a:pt x="1735" y="980"/>
                  </a:lnTo>
                  <a:lnTo>
                    <a:pt x="1511" y="840"/>
                  </a:lnTo>
                  <a:lnTo>
                    <a:pt x="1567" y="812"/>
                  </a:lnTo>
                  <a:lnTo>
                    <a:pt x="1595" y="840"/>
                  </a:lnTo>
                  <a:lnTo>
                    <a:pt x="1791" y="952"/>
                  </a:lnTo>
                  <a:lnTo>
                    <a:pt x="1791" y="980"/>
                  </a:lnTo>
                  <a:lnTo>
                    <a:pt x="1819" y="952"/>
                  </a:lnTo>
                  <a:lnTo>
                    <a:pt x="1819" y="924"/>
                  </a:lnTo>
                  <a:lnTo>
                    <a:pt x="1651" y="812"/>
                  </a:lnTo>
                  <a:lnTo>
                    <a:pt x="1707" y="784"/>
                  </a:lnTo>
                  <a:lnTo>
                    <a:pt x="1847" y="868"/>
                  </a:lnTo>
                  <a:lnTo>
                    <a:pt x="1903" y="868"/>
                  </a:lnTo>
                  <a:lnTo>
                    <a:pt x="1903" y="840"/>
                  </a:lnTo>
                  <a:lnTo>
                    <a:pt x="1875" y="812"/>
                  </a:lnTo>
                  <a:lnTo>
                    <a:pt x="1791" y="756"/>
                  </a:lnTo>
                  <a:lnTo>
                    <a:pt x="1903" y="728"/>
                  </a:lnTo>
                  <a:lnTo>
                    <a:pt x="1903" y="700"/>
                  </a:lnTo>
                  <a:lnTo>
                    <a:pt x="1903" y="672"/>
                  </a:lnTo>
                  <a:lnTo>
                    <a:pt x="1875" y="644"/>
                  </a:lnTo>
                  <a:lnTo>
                    <a:pt x="1763" y="700"/>
                  </a:lnTo>
                  <a:lnTo>
                    <a:pt x="1819" y="560"/>
                  </a:lnTo>
                  <a:lnTo>
                    <a:pt x="1791" y="532"/>
                  </a:lnTo>
                  <a:lnTo>
                    <a:pt x="1763" y="532"/>
                  </a:lnTo>
                  <a:lnTo>
                    <a:pt x="1763" y="560"/>
                  </a:lnTo>
                  <a:lnTo>
                    <a:pt x="1679" y="700"/>
                  </a:lnTo>
                  <a:lnTo>
                    <a:pt x="1623" y="728"/>
                  </a:lnTo>
                  <a:lnTo>
                    <a:pt x="1707" y="532"/>
                  </a:lnTo>
                  <a:lnTo>
                    <a:pt x="1679" y="504"/>
                  </a:lnTo>
                  <a:lnTo>
                    <a:pt x="1623" y="504"/>
                  </a:lnTo>
                  <a:lnTo>
                    <a:pt x="1539" y="728"/>
                  </a:lnTo>
                  <a:lnTo>
                    <a:pt x="1539" y="756"/>
                  </a:lnTo>
                  <a:lnTo>
                    <a:pt x="1483" y="784"/>
                  </a:lnTo>
                  <a:lnTo>
                    <a:pt x="1483" y="784"/>
                  </a:lnTo>
                  <a:lnTo>
                    <a:pt x="1595" y="532"/>
                  </a:lnTo>
                  <a:lnTo>
                    <a:pt x="1595" y="504"/>
                  </a:lnTo>
                  <a:lnTo>
                    <a:pt x="1567" y="476"/>
                  </a:lnTo>
                  <a:lnTo>
                    <a:pt x="1539" y="476"/>
                  </a:lnTo>
                  <a:lnTo>
                    <a:pt x="1539" y="504"/>
                  </a:lnTo>
                  <a:lnTo>
                    <a:pt x="1427" y="784"/>
                  </a:lnTo>
                  <a:lnTo>
                    <a:pt x="1119" y="896"/>
                  </a:lnTo>
                  <a:lnTo>
                    <a:pt x="1315" y="616"/>
                  </a:lnTo>
                  <a:lnTo>
                    <a:pt x="1315" y="728"/>
                  </a:lnTo>
                  <a:lnTo>
                    <a:pt x="1315" y="756"/>
                  </a:lnTo>
                  <a:lnTo>
                    <a:pt x="1371" y="756"/>
                  </a:lnTo>
                  <a:lnTo>
                    <a:pt x="1371" y="728"/>
                  </a:lnTo>
                  <a:lnTo>
                    <a:pt x="1371" y="532"/>
                  </a:lnTo>
                  <a:lnTo>
                    <a:pt x="1371" y="504"/>
                  </a:lnTo>
                  <a:lnTo>
                    <a:pt x="1343" y="504"/>
                  </a:lnTo>
                  <a:lnTo>
                    <a:pt x="1175" y="532"/>
                  </a:lnTo>
                  <a:lnTo>
                    <a:pt x="1147" y="560"/>
                  </a:lnTo>
                  <a:lnTo>
                    <a:pt x="1147" y="588"/>
                  </a:lnTo>
                  <a:lnTo>
                    <a:pt x="1147" y="616"/>
                  </a:lnTo>
                  <a:lnTo>
                    <a:pt x="1175" y="616"/>
                  </a:lnTo>
                  <a:lnTo>
                    <a:pt x="1287" y="588"/>
                  </a:lnTo>
                  <a:lnTo>
                    <a:pt x="1035" y="812"/>
                  </a:lnTo>
                  <a:lnTo>
                    <a:pt x="1091" y="504"/>
                  </a:lnTo>
                  <a:lnTo>
                    <a:pt x="1119" y="504"/>
                  </a:lnTo>
                  <a:lnTo>
                    <a:pt x="1399" y="364"/>
                  </a:lnTo>
                  <a:lnTo>
                    <a:pt x="1399" y="336"/>
                  </a:lnTo>
                  <a:lnTo>
                    <a:pt x="1371" y="308"/>
                  </a:lnTo>
                  <a:lnTo>
                    <a:pt x="1119" y="448"/>
                  </a:lnTo>
                  <a:lnTo>
                    <a:pt x="1119" y="364"/>
                  </a:lnTo>
                  <a:lnTo>
                    <a:pt x="1147" y="364"/>
                  </a:lnTo>
                  <a:lnTo>
                    <a:pt x="1371" y="252"/>
                  </a:lnTo>
                  <a:lnTo>
                    <a:pt x="1371" y="224"/>
                  </a:lnTo>
                  <a:lnTo>
                    <a:pt x="1343" y="196"/>
                  </a:lnTo>
                  <a:lnTo>
                    <a:pt x="1315" y="196"/>
                  </a:lnTo>
                  <a:lnTo>
                    <a:pt x="1147" y="308"/>
                  </a:lnTo>
                  <a:lnTo>
                    <a:pt x="1147" y="224"/>
                  </a:lnTo>
                  <a:lnTo>
                    <a:pt x="1175" y="224"/>
                  </a:lnTo>
                  <a:lnTo>
                    <a:pt x="1315" y="140"/>
                  </a:lnTo>
                  <a:lnTo>
                    <a:pt x="1343" y="140"/>
                  </a:lnTo>
                  <a:lnTo>
                    <a:pt x="1343" y="112"/>
                  </a:lnTo>
                  <a:lnTo>
                    <a:pt x="1315" y="84"/>
                  </a:lnTo>
                  <a:lnTo>
                    <a:pt x="1287" y="84"/>
                  </a:lnTo>
                  <a:lnTo>
                    <a:pt x="1175" y="168"/>
                  </a:lnTo>
                  <a:lnTo>
                    <a:pt x="1203" y="56"/>
                  </a:lnTo>
                  <a:lnTo>
                    <a:pt x="1203" y="29"/>
                  </a:lnTo>
                  <a:lnTo>
                    <a:pt x="1175" y="1"/>
                  </a:lnTo>
                  <a:close/>
                </a:path>
              </a:pathLst>
            </a:custGeom>
            <a:solidFill>
              <a:srgbClr val="BFC9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9" name="Google Shape;1149;p10"/>
          <p:cNvSpPr/>
          <p:nvPr/>
        </p:nvSpPr>
        <p:spPr>
          <a:xfrm>
            <a:off x="1334550" y="528970"/>
            <a:ext cx="6474900" cy="3941400"/>
          </a:xfrm>
          <a:prstGeom prst="roundRect">
            <a:avLst>
              <a:gd fmla="val 3250" name="adj"/>
            </a:avLst>
          </a:prstGeom>
          <a:solidFill>
            <a:srgbClr val="EDF1F9"/>
          </a:solidFill>
          <a:ln cap="flat" cmpd="sng" w="76200">
            <a:solidFill>
              <a:srgbClr val="FFFFFF"/>
            </a:solidFill>
            <a:prstDash val="solid"/>
            <a:miter lim="8000"/>
            <a:headEnd len="sm" w="sm" type="none"/>
            <a:tailEnd len="sm" w="sm" type="none"/>
          </a:ln>
          <a:effectLst>
            <a:outerShdw blurRad="257175" rotWithShape="0" algn="bl" dir="5400000" dist="76200">
              <a:srgbClr val="073763">
                <a:alpha val="2470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0" name="Google Shape;1150;p10"/>
          <p:cNvGrpSpPr/>
          <p:nvPr/>
        </p:nvGrpSpPr>
        <p:grpSpPr>
          <a:xfrm>
            <a:off x="4499550" y="10623"/>
            <a:ext cx="144900" cy="814532"/>
            <a:chOff x="4499550" y="10623"/>
            <a:chExt cx="144900" cy="814532"/>
          </a:xfrm>
        </p:grpSpPr>
        <p:sp>
          <p:nvSpPr>
            <p:cNvPr id="1151" name="Google Shape;1151;p10"/>
            <p:cNvSpPr/>
            <p:nvPr/>
          </p:nvSpPr>
          <p:spPr>
            <a:xfrm>
              <a:off x="4499550" y="680255"/>
              <a:ext cx="144900" cy="144900"/>
            </a:xfrm>
            <a:prstGeom prst="ellipse">
              <a:avLst/>
            </a:prstGeom>
            <a:gradFill>
              <a:gsLst>
                <a:gs pos="0">
                  <a:srgbClr val="D4E5F5"/>
                </a:gs>
                <a:gs pos="100000">
                  <a:srgbClr val="70A4D5"/>
                </a:gs>
              </a:gsLst>
              <a:path path="circle">
                <a:fillToRect b="50%" l="50%" r="50%" t="50%"/>
              </a:path>
              <a:tileRect/>
            </a:gradFill>
            <a:ln cap="rnd" cmpd="sng" w="285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52" name="Google Shape;1152;p10"/>
            <p:cNvCxnSpPr/>
            <p:nvPr/>
          </p:nvCxnSpPr>
          <p:spPr>
            <a:xfrm rot="10800000">
              <a:off x="4571999" y="10623"/>
              <a:ext cx="0" cy="706200"/>
            </a:xfrm>
            <a:prstGeom prst="straightConnector1">
              <a:avLst/>
            </a:prstGeom>
            <a:noFill/>
            <a:ln cap="rnd" cmpd="sng" w="19050">
              <a:solidFill>
                <a:srgbClr val="BFC9E2"/>
              </a:solidFill>
              <a:prstDash val="solid"/>
              <a:round/>
              <a:headEnd len="sm" w="sm" type="none"/>
              <a:tailEnd len="sm" w="sm" type="none"/>
            </a:ln>
          </p:spPr>
        </p:cxnSp>
      </p:grpSp>
      <p:sp>
        <p:nvSpPr>
          <p:cNvPr id="1153" name="Google Shape;1153;p10"/>
          <p:cNvSpPr txBox="1"/>
          <p:nvPr>
            <p:ph idx="1" type="body"/>
          </p:nvPr>
        </p:nvSpPr>
        <p:spPr>
          <a:xfrm>
            <a:off x="1556175" y="3840600"/>
            <a:ext cx="6031800" cy="464700"/>
          </a:xfrm>
          <a:prstGeom prst="rect">
            <a:avLst/>
          </a:prstGeom>
          <a:noFill/>
          <a:ln>
            <a:noFill/>
          </a:ln>
        </p:spPr>
        <p:txBody>
          <a:bodyPr anchorCtr="0" anchor="t" bIns="91425" lIns="91425" spcFirstLastPara="1" rIns="91425" wrap="square" tIns="91425">
            <a:noAutofit/>
          </a:bodyPr>
          <a:lstStyle>
            <a:lvl1pPr indent="-228600" lvl="0" marL="457200" algn="ctr">
              <a:lnSpc>
                <a:spcPct val="100000"/>
              </a:lnSpc>
              <a:spcBef>
                <a:spcPts val="360"/>
              </a:spcBef>
              <a:spcAft>
                <a:spcPts val="0"/>
              </a:spcAft>
              <a:buSzPts val="1200"/>
              <a:buNone/>
              <a:defRPr sz="1200"/>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theme" Target="../theme/theme1.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
    <p:bg>
      <p:bgPr>
        <a:solidFill>
          <a:srgbClr val="FFFFFF"/>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1857713" y="1026659"/>
            <a:ext cx="5428500" cy="453000"/>
          </a:xfrm>
          <a:prstGeom prst="rect">
            <a:avLst/>
          </a:prstGeom>
          <a:noFill/>
          <a:ln>
            <a:noFill/>
          </a:ln>
        </p:spPr>
        <p:txBody>
          <a:bodyPr anchorCtr="0" anchor="ctr" bIns="91425" lIns="91425" spcFirstLastPara="1" rIns="91425" wrap="square" tIns="91425">
            <a:noAutofit/>
          </a:bodyPr>
          <a:lstStyle>
            <a:lvl1pPr lvl="0" marR="0" rtl="0" algn="ctr">
              <a:lnSpc>
                <a:spcPct val="100000"/>
              </a:lnSpc>
              <a:spcBef>
                <a:spcPts val="0"/>
              </a:spcBef>
              <a:spcAft>
                <a:spcPts val="0"/>
              </a:spcAft>
              <a:buClr>
                <a:srgbClr val="A01B0D"/>
              </a:buClr>
              <a:buSzPts val="2800"/>
              <a:buFont typeface="Rouge Script"/>
              <a:buNone/>
              <a:defRPr b="0" i="0" sz="2800" u="none" cap="none" strike="noStrike">
                <a:solidFill>
                  <a:srgbClr val="A01B0D"/>
                </a:solidFill>
                <a:latin typeface="Rouge Script"/>
                <a:ea typeface="Rouge Script"/>
                <a:cs typeface="Rouge Script"/>
                <a:sym typeface="Rouge Script"/>
              </a:defRPr>
            </a:lvl1pPr>
            <a:lvl2pPr lvl="1" marR="0" rtl="0" algn="ctr">
              <a:lnSpc>
                <a:spcPct val="100000"/>
              </a:lnSpc>
              <a:spcBef>
                <a:spcPts val="0"/>
              </a:spcBef>
              <a:spcAft>
                <a:spcPts val="0"/>
              </a:spcAft>
              <a:buClr>
                <a:srgbClr val="A01B0D"/>
              </a:buClr>
              <a:buSzPts val="2800"/>
              <a:buFont typeface="Rouge Script"/>
              <a:buNone/>
              <a:defRPr b="0" i="0" sz="2800" u="none" cap="none" strike="noStrike">
                <a:solidFill>
                  <a:srgbClr val="A01B0D"/>
                </a:solidFill>
                <a:latin typeface="Rouge Script"/>
                <a:ea typeface="Rouge Script"/>
                <a:cs typeface="Rouge Script"/>
                <a:sym typeface="Rouge Script"/>
              </a:defRPr>
            </a:lvl2pPr>
            <a:lvl3pPr lvl="2" marR="0" rtl="0" algn="ctr">
              <a:lnSpc>
                <a:spcPct val="100000"/>
              </a:lnSpc>
              <a:spcBef>
                <a:spcPts val="0"/>
              </a:spcBef>
              <a:spcAft>
                <a:spcPts val="0"/>
              </a:spcAft>
              <a:buClr>
                <a:srgbClr val="A01B0D"/>
              </a:buClr>
              <a:buSzPts val="2800"/>
              <a:buFont typeface="Rouge Script"/>
              <a:buNone/>
              <a:defRPr b="0" i="0" sz="2800" u="none" cap="none" strike="noStrike">
                <a:solidFill>
                  <a:srgbClr val="A01B0D"/>
                </a:solidFill>
                <a:latin typeface="Rouge Script"/>
                <a:ea typeface="Rouge Script"/>
                <a:cs typeface="Rouge Script"/>
                <a:sym typeface="Rouge Script"/>
              </a:defRPr>
            </a:lvl3pPr>
            <a:lvl4pPr lvl="3" marR="0" rtl="0" algn="ctr">
              <a:lnSpc>
                <a:spcPct val="100000"/>
              </a:lnSpc>
              <a:spcBef>
                <a:spcPts val="0"/>
              </a:spcBef>
              <a:spcAft>
                <a:spcPts val="0"/>
              </a:spcAft>
              <a:buClr>
                <a:srgbClr val="A01B0D"/>
              </a:buClr>
              <a:buSzPts val="2800"/>
              <a:buFont typeface="Rouge Script"/>
              <a:buNone/>
              <a:defRPr b="0" i="0" sz="2800" u="none" cap="none" strike="noStrike">
                <a:solidFill>
                  <a:srgbClr val="A01B0D"/>
                </a:solidFill>
                <a:latin typeface="Rouge Script"/>
                <a:ea typeface="Rouge Script"/>
                <a:cs typeface="Rouge Script"/>
                <a:sym typeface="Rouge Script"/>
              </a:defRPr>
            </a:lvl4pPr>
            <a:lvl5pPr lvl="4" marR="0" rtl="0" algn="ctr">
              <a:lnSpc>
                <a:spcPct val="100000"/>
              </a:lnSpc>
              <a:spcBef>
                <a:spcPts val="0"/>
              </a:spcBef>
              <a:spcAft>
                <a:spcPts val="0"/>
              </a:spcAft>
              <a:buClr>
                <a:srgbClr val="A01B0D"/>
              </a:buClr>
              <a:buSzPts val="2800"/>
              <a:buFont typeface="Rouge Script"/>
              <a:buNone/>
              <a:defRPr b="0" i="0" sz="2800" u="none" cap="none" strike="noStrike">
                <a:solidFill>
                  <a:srgbClr val="A01B0D"/>
                </a:solidFill>
                <a:latin typeface="Rouge Script"/>
                <a:ea typeface="Rouge Script"/>
                <a:cs typeface="Rouge Script"/>
                <a:sym typeface="Rouge Script"/>
              </a:defRPr>
            </a:lvl5pPr>
            <a:lvl6pPr lvl="5" marR="0" rtl="0" algn="ctr">
              <a:lnSpc>
                <a:spcPct val="100000"/>
              </a:lnSpc>
              <a:spcBef>
                <a:spcPts val="0"/>
              </a:spcBef>
              <a:spcAft>
                <a:spcPts val="0"/>
              </a:spcAft>
              <a:buClr>
                <a:srgbClr val="A01B0D"/>
              </a:buClr>
              <a:buSzPts val="2800"/>
              <a:buFont typeface="Rouge Script"/>
              <a:buNone/>
              <a:defRPr b="0" i="0" sz="2800" u="none" cap="none" strike="noStrike">
                <a:solidFill>
                  <a:srgbClr val="A01B0D"/>
                </a:solidFill>
                <a:latin typeface="Rouge Script"/>
                <a:ea typeface="Rouge Script"/>
                <a:cs typeface="Rouge Script"/>
                <a:sym typeface="Rouge Script"/>
              </a:defRPr>
            </a:lvl6pPr>
            <a:lvl7pPr lvl="6" marR="0" rtl="0" algn="ctr">
              <a:lnSpc>
                <a:spcPct val="100000"/>
              </a:lnSpc>
              <a:spcBef>
                <a:spcPts val="0"/>
              </a:spcBef>
              <a:spcAft>
                <a:spcPts val="0"/>
              </a:spcAft>
              <a:buClr>
                <a:srgbClr val="A01B0D"/>
              </a:buClr>
              <a:buSzPts val="2800"/>
              <a:buFont typeface="Rouge Script"/>
              <a:buNone/>
              <a:defRPr b="0" i="0" sz="2800" u="none" cap="none" strike="noStrike">
                <a:solidFill>
                  <a:srgbClr val="A01B0D"/>
                </a:solidFill>
                <a:latin typeface="Rouge Script"/>
                <a:ea typeface="Rouge Script"/>
                <a:cs typeface="Rouge Script"/>
                <a:sym typeface="Rouge Script"/>
              </a:defRPr>
            </a:lvl7pPr>
            <a:lvl8pPr lvl="7" marR="0" rtl="0" algn="ctr">
              <a:lnSpc>
                <a:spcPct val="100000"/>
              </a:lnSpc>
              <a:spcBef>
                <a:spcPts val="0"/>
              </a:spcBef>
              <a:spcAft>
                <a:spcPts val="0"/>
              </a:spcAft>
              <a:buClr>
                <a:srgbClr val="A01B0D"/>
              </a:buClr>
              <a:buSzPts val="2800"/>
              <a:buFont typeface="Rouge Script"/>
              <a:buNone/>
              <a:defRPr b="0" i="0" sz="2800" u="none" cap="none" strike="noStrike">
                <a:solidFill>
                  <a:srgbClr val="A01B0D"/>
                </a:solidFill>
                <a:latin typeface="Rouge Script"/>
                <a:ea typeface="Rouge Script"/>
                <a:cs typeface="Rouge Script"/>
                <a:sym typeface="Rouge Script"/>
              </a:defRPr>
            </a:lvl8pPr>
            <a:lvl9pPr lvl="8" marR="0" rtl="0" algn="ctr">
              <a:lnSpc>
                <a:spcPct val="100000"/>
              </a:lnSpc>
              <a:spcBef>
                <a:spcPts val="0"/>
              </a:spcBef>
              <a:spcAft>
                <a:spcPts val="0"/>
              </a:spcAft>
              <a:buClr>
                <a:srgbClr val="A01B0D"/>
              </a:buClr>
              <a:buSzPts val="2800"/>
              <a:buFont typeface="Rouge Script"/>
              <a:buNone/>
              <a:defRPr b="0" i="0" sz="2800" u="none" cap="none" strike="noStrike">
                <a:solidFill>
                  <a:srgbClr val="A01B0D"/>
                </a:solidFill>
                <a:latin typeface="Rouge Script"/>
                <a:ea typeface="Rouge Script"/>
                <a:cs typeface="Rouge Script"/>
                <a:sym typeface="Rouge Script"/>
              </a:defRPr>
            </a:lvl9pPr>
          </a:lstStyle>
          <a:p/>
        </p:txBody>
      </p:sp>
      <p:sp>
        <p:nvSpPr>
          <p:cNvPr id="7" name="Google Shape;7;p1"/>
          <p:cNvSpPr txBox="1"/>
          <p:nvPr>
            <p:ph idx="1" type="body"/>
          </p:nvPr>
        </p:nvSpPr>
        <p:spPr>
          <a:xfrm>
            <a:off x="1857788" y="1510125"/>
            <a:ext cx="5428500" cy="2394600"/>
          </a:xfrm>
          <a:prstGeom prst="rect">
            <a:avLst/>
          </a:prstGeom>
          <a:noFill/>
          <a:ln>
            <a:noFill/>
          </a:ln>
        </p:spPr>
        <p:txBody>
          <a:bodyPr anchorCtr="0" anchor="t" bIns="91425" lIns="91425" spcFirstLastPara="1" rIns="91425" wrap="square" tIns="91425">
            <a:noAutofit/>
          </a:bodyPr>
          <a:lstStyle>
            <a:lvl1pPr indent="-342900" lvl="0" marL="457200" marR="0" rtl="0" algn="l">
              <a:lnSpc>
                <a:spcPct val="100000"/>
              </a:lnSpc>
              <a:spcBef>
                <a:spcPts val="600"/>
              </a:spcBef>
              <a:spcAft>
                <a:spcPts val="0"/>
              </a:spcAft>
              <a:buClr>
                <a:srgbClr val="BFC9E2"/>
              </a:buClr>
              <a:buSzPts val="1800"/>
              <a:buFont typeface="Lora"/>
              <a:buChar char="❄"/>
              <a:defRPr b="0" i="0" sz="1800" u="none" cap="none" strike="noStrike">
                <a:solidFill>
                  <a:srgbClr val="797F8F"/>
                </a:solidFill>
                <a:latin typeface="Lora"/>
                <a:ea typeface="Lora"/>
                <a:cs typeface="Lora"/>
                <a:sym typeface="Lora"/>
              </a:defRPr>
            </a:lvl1pPr>
            <a:lvl2pPr indent="-342900" lvl="1" marL="914400" marR="0" rtl="0" algn="l">
              <a:lnSpc>
                <a:spcPct val="100000"/>
              </a:lnSpc>
              <a:spcBef>
                <a:spcPts val="0"/>
              </a:spcBef>
              <a:spcAft>
                <a:spcPts val="0"/>
              </a:spcAft>
              <a:buClr>
                <a:srgbClr val="BFC9E2"/>
              </a:buClr>
              <a:buSzPts val="1800"/>
              <a:buFont typeface="Lora"/>
              <a:buChar char="☆"/>
              <a:defRPr b="0" i="0" sz="1800" u="none" cap="none" strike="noStrike">
                <a:solidFill>
                  <a:srgbClr val="797F8F"/>
                </a:solidFill>
                <a:latin typeface="Lora"/>
                <a:ea typeface="Lora"/>
                <a:cs typeface="Lora"/>
                <a:sym typeface="Lora"/>
              </a:defRPr>
            </a:lvl2pPr>
            <a:lvl3pPr indent="-342900" lvl="2" marL="1371600" marR="0" rtl="0" algn="l">
              <a:lnSpc>
                <a:spcPct val="100000"/>
              </a:lnSpc>
              <a:spcBef>
                <a:spcPts val="0"/>
              </a:spcBef>
              <a:spcAft>
                <a:spcPts val="0"/>
              </a:spcAft>
              <a:buClr>
                <a:srgbClr val="BFC9E2"/>
              </a:buClr>
              <a:buSzPts val="1800"/>
              <a:buFont typeface="Lora"/>
              <a:buChar char="■"/>
              <a:defRPr b="0" i="0" sz="1800" u="none" cap="none" strike="noStrike">
                <a:solidFill>
                  <a:srgbClr val="797F8F"/>
                </a:solidFill>
                <a:latin typeface="Lora"/>
                <a:ea typeface="Lora"/>
                <a:cs typeface="Lora"/>
                <a:sym typeface="Lora"/>
              </a:defRPr>
            </a:lvl3pPr>
            <a:lvl4pPr indent="-342900" lvl="3" marL="1828800" marR="0" rtl="0" algn="l">
              <a:lnSpc>
                <a:spcPct val="100000"/>
              </a:lnSpc>
              <a:spcBef>
                <a:spcPts val="0"/>
              </a:spcBef>
              <a:spcAft>
                <a:spcPts val="0"/>
              </a:spcAft>
              <a:buClr>
                <a:srgbClr val="BFC9E2"/>
              </a:buClr>
              <a:buSzPts val="1800"/>
              <a:buFont typeface="Lora"/>
              <a:buChar char="●"/>
              <a:defRPr b="0" i="0" sz="1800" u="none" cap="none" strike="noStrike">
                <a:solidFill>
                  <a:srgbClr val="797F8F"/>
                </a:solidFill>
                <a:latin typeface="Lora"/>
                <a:ea typeface="Lora"/>
                <a:cs typeface="Lora"/>
                <a:sym typeface="Lora"/>
              </a:defRPr>
            </a:lvl4pPr>
            <a:lvl5pPr indent="-342900" lvl="4" marL="2286000" marR="0" rtl="0" algn="l">
              <a:lnSpc>
                <a:spcPct val="100000"/>
              </a:lnSpc>
              <a:spcBef>
                <a:spcPts val="0"/>
              </a:spcBef>
              <a:spcAft>
                <a:spcPts val="0"/>
              </a:spcAft>
              <a:buClr>
                <a:srgbClr val="797F8F"/>
              </a:buClr>
              <a:buSzPts val="1800"/>
              <a:buFont typeface="Lora"/>
              <a:buChar char="○"/>
              <a:defRPr b="0" i="0" sz="1800" u="none" cap="none" strike="noStrike">
                <a:solidFill>
                  <a:srgbClr val="797F8F"/>
                </a:solidFill>
                <a:latin typeface="Lora"/>
                <a:ea typeface="Lora"/>
                <a:cs typeface="Lora"/>
                <a:sym typeface="Lora"/>
              </a:defRPr>
            </a:lvl5pPr>
            <a:lvl6pPr indent="-342900" lvl="5" marL="2743200" marR="0" rtl="0" algn="l">
              <a:lnSpc>
                <a:spcPct val="100000"/>
              </a:lnSpc>
              <a:spcBef>
                <a:spcPts val="0"/>
              </a:spcBef>
              <a:spcAft>
                <a:spcPts val="0"/>
              </a:spcAft>
              <a:buClr>
                <a:srgbClr val="797F8F"/>
              </a:buClr>
              <a:buSzPts val="1800"/>
              <a:buFont typeface="Lora"/>
              <a:buChar char="■"/>
              <a:defRPr b="0" i="0" sz="1800" u="none" cap="none" strike="noStrike">
                <a:solidFill>
                  <a:srgbClr val="797F8F"/>
                </a:solidFill>
                <a:latin typeface="Lora"/>
                <a:ea typeface="Lora"/>
                <a:cs typeface="Lora"/>
                <a:sym typeface="Lora"/>
              </a:defRPr>
            </a:lvl6pPr>
            <a:lvl7pPr indent="-342900" lvl="6" marL="3200400" marR="0" rtl="0" algn="l">
              <a:lnSpc>
                <a:spcPct val="100000"/>
              </a:lnSpc>
              <a:spcBef>
                <a:spcPts val="0"/>
              </a:spcBef>
              <a:spcAft>
                <a:spcPts val="0"/>
              </a:spcAft>
              <a:buClr>
                <a:srgbClr val="797F8F"/>
              </a:buClr>
              <a:buSzPts val="1800"/>
              <a:buFont typeface="Lora"/>
              <a:buChar char="●"/>
              <a:defRPr b="0" i="0" sz="1800" u="none" cap="none" strike="noStrike">
                <a:solidFill>
                  <a:srgbClr val="797F8F"/>
                </a:solidFill>
                <a:latin typeface="Lora"/>
                <a:ea typeface="Lora"/>
                <a:cs typeface="Lora"/>
                <a:sym typeface="Lora"/>
              </a:defRPr>
            </a:lvl7pPr>
            <a:lvl8pPr indent="-342900" lvl="7" marL="3657600" marR="0" rtl="0" algn="l">
              <a:lnSpc>
                <a:spcPct val="100000"/>
              </a:lnSpc>
              <a:spcBef>
                <a:spcPts val="0"/>
              </a:spcBef>
              <a:spcAft>
                <a:spcPts val="0"/>
              </a:spcAft>
              <a:buClr>
                <a:srgbClr val="797F8F"/>
              </a:buClr>
              <a:buSzPts val="1800"/>
              <a:buFont typeface="Lora"/>
              <a:buChar char="○"/>
              <a:defRPr b="0" i="0" sz="1800" u="none" cap="none" strike="noStrike">
                <a:solidFill>
                  <a:srgbClr val="797F8F"/>
                </a:solidFill>
                <a:latin typeface="Lora"/>
                <a:ea typeface="Lora"/>
                <a:cs typeface="Lora"/>
                <a:sym typeface="Lora"/>
              </a:defRPr>
            </a:lvl8pPr>
            <a:lvl9pPr indent="-342900" lvl="8" marL="4114800" marR="0" rtl="0" algn="l">
              <a:lnSpc>
                <a:spcPct val="100000"/>
              </a:lnSpc>
              <a:spcBef>
                <a:spcPts val="0"/>
              </a:spcBef>
              <a:spcAft>
                <a:spcPts val="0"/>
              </a:spcAft>
              <a:buClr>
                <a:srgbClr val="797F8F"/>
              </a:buClr>
              <a:buSzPts val="1800"/>
              <a:buFont typeface="Lora"/>
              <a:buChar char="■"/>
              <a:defRPr b="0" i="0" sz="1800" u="none" cap="none" strike="noStrike">
                <a:solidFill>
                  <a:srgbClr val="797F8F"/>
                </a:solidFill>
                <a:latin typeface="Lora"/>
                <a:ea typeface="Lora"/>
                <a:cs typeface="Lora"/>
                <a:sym typeface="Lora"/>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transition>
    <p:fade thruBlk="1"/>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6" name="Shape 1526"/>
        <p:cNvGrpSpPr/>
        <p:nvPr/>
      </p:nvGrpSpPr>
      <p:grpSpPr>
        <a:xfrm>
          <a:off x="0" y="0"/>
          <a:ext cx="0" cy="0"/>
          <a:chOff x="0" y="0"/>
          <a:chExt cx="0" cy="0"/>
        </a:xfrm>
      </p:grpSpPr>
      <p:sp>
        <p:nvSpPr>
          <p:cNvPr id="1527" name="Google Shape;1527;p14"/>
          <p:cNvSpPr txBox="1"/>
          <p:nvPr>
            <p:ph idx="4294967295" type="ctrTitle"/>
          </p:nvPr>
        </p:nvSpPr>
        <p:spPr>
          <a:xfrm>
            <a:off x="1771068" y="2886618"/>
            <a:ext cx="6060900" cy="1159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A01B0D"/>
              </a:buClr>
              <a:buSzPts val="2800"/>
              <a:buFont typeface="Rouge Script"/>
              <a:buNone/>
            </a:pPr>
            <a:r>
              <a:rPr b="0" i="0" lang="en" sz="6000" u="none" cap="none" strike="noStrike">
                <a:solidFill>
                  <a:srgbClr val="FFFFFF"/>
                </a:solidFill>
                <a:latin typeface="Rouge Script"/>
                <a:ea typeface="Rouge Script"/>
                <a:cs typeface="Rouge Script"/>
                <a:sym typeface="Rouge Script"/>
              </a:rPr>
              <a:t>    Merry Christmas</a:t>
            </a:r>
            <a:endParaRPr b="0" i="0" sz="6000" u="none" cap="none" strike="noStrike">
              <a:solidFill>
                <a:srgbClr val="FFFFFF"/>
              </a:solidFill>
              <a:latin typeface="Rouge Script"/>
              <a:ea typeface="Rouge Script"/>
              <a:cs typeface="Rouge Script"/>
              <a:sym typeface="Rouge Script"/>
            </a:endParaRPr>
          </a:p>
          <a:p>
            <a:pPr indent="0" lvl="0" marL="0" marR="0" rtl="0" algn="l">
              <a:lnSpc>
                <a:spcPct val="100000"/>
              </a:lnSpc>
              <a:spcBef>
                <a:spcPts val="0"/>
              </a:spcBef>
              <a:spcAft>
                <a:spcPts val="0"/>
              </a:spcAft>
              <a:buClr>
                <a:srgbClr val="A01B0D"/>
              </a:buClr>
              <a:buSzPts val="2800"/>
              <a:buFont typeface="Rouge Script"/>
              <a:buNone/>
            </a:pPr>
            <a:r>
              <a:t/>
            </a:r>
            <a:endParaRPr b="0" i="0" sz="4000" u="none" cap="none" strike="noStrike">
              <a:solidFill>
                <a:srgbClr val="FFFFFF"/>
              </a:solidFill>
              <a:latin typeface="Rouge Script"/>
              <a:ea typeface="Rouge Script"/>
              <a:cs typeface="Rouge Script"/>
              <a:sym typeface="Rouge Script"/>
            </a:endParaRPr>
          </a:p>
        </p:txBody>
      </p:sp>
      <p:sp>
        <p:nvSpPr>
          <p:cNvPr id="1528" name="Google Shape;1528;p14"/>
          <p:cNvSpPr/>
          <p:nvPr/>
        </p:nvSpPr>
        <p:spPr>
          <a:xfrm>
            <a:off x="3769063" y="911880"/>
            <a:ext cx="1605877" cy="1767946"/>
          </a:xfrm>
          <a:custGeom>
            <a:rect b="b" l="l" r="r" t="t"/>
            <a:pathLst>
              <a:path extrusionOk="0" h="39913" w="36248">
                <a:moveTo>
                  <a:pt x="4410" y="12143"/>
                </a:moveTo>
                <a:lnTo>
                  <a:pt x="4330" y="12163"/>
                </a:lnTo>
                <a:lnTo>
                  <a:pt x="4290" y="12204"/>
                </a:lnTo>
                <a:lnTo>
                  <a:pt x="4169" y="12405"/>
                </a:lnTo>
                <a:lnTo>
                  <a:pt x="4088" y="12606"/>
                </a:lnTo>
                <a:lnTo>
                  <a:pt x="4028" y="12828"/>
                </a:lnTo>
                <a:lnTo>
                  <a:pt x="3967" y="13029"/>
                </a:lnTo>
                <a:lnTo>
                  <a:pt x="3927" y="13271"/>
                </a:lnTo>
                <a:lnTo>
                  <a:pt x="3907" y="13493"/>
                </a:lnTo>
                <a:lnTo>
                  <a:pt x="3867" y="13956"/>
                </a:lnTo>
                <a:lnTo>
                  <a:pt x="3867" y="14217"/>
                </a:lnTo>
                <a:lnTo>
                  <a:pt x="3867" y="14479"/>
                </a:lnTo>
                <a:lnTo>
                  <a:pt x="3887" y="14721"/>
                </a:lnTo>
                <a:lnTo>
                  <a:pt x="3907" y="14963"/>
                </a:lnTo>
                <a:lnTo>
                  <a:pt x="3947" y="15184"/>
                </a:lnTo>
                <a:lnTo>
                  <a:pt x="4008" y="15385"/>
                </a:lnTo>
                <a:lnTo>
                  <a:pt x="4068" y="15567"/>
                </a:lnTo>
                <a:lnTo>
                  <a:pt x="4149" y="15748"/>
                </a:lnTo>
                <a:lnTo>
                  <a:pt x="4189" y="15788"/>
                </a:lnTo>
                <a:lnTo>
                  <a:pt x="4229" y="15828"/>
                </a:lnTo>
                <a:lnTo>
                  <a:pt x="4269" y="15849"/>
                </a:lnTo>
                <a:lnTo>
                  <a:pt x="4431" y="15849"/>
                </a:lnTo>
                <a:lnTo>
                  <a:pt x="4491" y="15788"/>
                </a:lnTo>
                <a:lnTo>
                  <a:pt x="4551" y="15728"/>
                </a:lnTo>
                <a:lnTo>
                  <a:pt x="4572" y="15627"/>
                </a:lnTo>
                <a:lnTo>
                  <a:pt x="4572" y="15385"/>
                </a:lnTo>
                <a:lnTo>
                  <a:pt x="4572" y="15144"/>
                </a:lnTo>
                <a:lnTo>
                  <a:pt x="4531" y="14640"/>
                </a:lnTo>
                <a:lnTo>
                  <a:pt x="4511" y="14298"/>
                </a:lnTo>
                <a:lnTo>
                  <a:pt x="4491" y="13956"/>
                </a:lnTo>
                <a:lnTo>
                  <a:pt x="4491" y="13573"/>
                </a:lnTo>
                <a:lnTo>
                  <a:pt x="4531" y="13211"/>
                </a:lnTo>
                <a:lnTo>
                  <a:pt x="4551" y="12747"/>
                </a:lnTo>
                <a:lnTo>
                  <a:pt x="4572" y="12506"/>
                </a:lnTo>
                <a:lnTo>
                  <a:pt x="4551" y="12284"/>
                </a:lnTo>
                <a:lnTo>
                  <a:pt x="4531" y="12224"/>
                </a:lnTo>
                <a:lnTo>
                  <a:pt x="4511" y="12184"/>
                </a:lnTo>
                <a:lnTo>
                  <a:pt x="4451" y="12143"/>
                </a:lnTo>
                <a:close/>
                <a:moveTo>
                  <a:pt x="16412" y="9062"/>
                </a:moveTo>
                <a:lnTo>
                  <a:pt x="16412" y="9123"/>
                </a:lnTo>
                <a:lnTo>
                  <a:pt x="16453" y="9304"/>
                </a:lnTo>
                <a:lnTo>
                  <a:pt x="16513" y="9465"/>
                </a:lnTo>
                <a:lnTo>
                  <a:pt x="16614" y="9626"/>
                </a:lnTo>
                <a:lnTo>
                  <a:pt x="16714" y="9747"/>
                </a:lnTo>
                <a:lnTo>
                  <a:pt x="16835" y="9848"/>
                </a:lnTo>
                <a:lnTo>
                  <a:pt x="16996" y="9908"/>
                </a:lnTo>
                <a:lnTo>
                  <a:pt x="17137" y="9968"/>
                </a:lnTo>
                <a:lnTo>
                  <a:pt x="17399" y="9968"/>
                </a:lnTo>
                <a:lnTo>
                  <a:pt x="17520" y="9948"/>
                </a:lnTo>
                <a:lnTo>
                  <a:pt x="17641" y="9928"/>
                </a:lnTo>
                <a:lnTo>
                  <a:pt x="17842" y="9848"/>
                </a:lnTo>
                <a:lnTo>
                  <a:pt x="18023" y="9727"/>
                </a:lnTo>
                <a:lnTo>
                  <a:pt x="18164" y="9626"/>
                </a:lnTo>
                <a:lnTo>
                  <a:pt x="18285" y="9505"/>
                </a:lnTo>
                <a:lnTo>
                  <a:pt x="18486" y="9284"/>
                </a:lnTo>
                <a:lnTo>
                  <a:pt x="18567" y="9384"/>
                </a:lnTo>
                <a:lnTo>
                  <a:pt x="18668" y="9465"/>
                </a:lnTo>
                <a:lnTo>
                  <a:pt x="18768" y="9546"/>
                </a:lnTo>
                <a:lnTo>
                  <a:pt x="18889" y="9606"/>
                </a:lnTo>
                <a:lnTo>
                  <a:pt x="19010" y="9666"/>
                </a:lnTo>
                <a:lnTo>
                  <a:pt x="19151" y="9707"/>
                </a:lnTo>
                <a:lnTo>
                  <a:pt x="19292" y="9747"/>
                </a:lnTo>
                <a:lnTo>
                  <a:pt x="19453" y="9767"/>
                </a:lnTo>
                <a:lnTo>
                  <a:pt x="19977" y="9767"/>
                </a:lnTo>
                <a:lnTo>
                  <a:pt x="20259" y="9747"/>
                </a:lnTo>
                <a:lnTo>
                  <a:pt x="20601" y="9727"/>
                </a:lnTo>
                <a:lnTo>
                  <a:pt x="21749" y="9666"/>
                </a:lnTo>
                <a:lnTo>
                  <a:pt x="21970" y="9807"/>
                </a:lnTo>
                <a:lnTo>
                  <a:pt x="22212" y="9888"/>
                </a:lnTo>
                <a:lnTo>
                  <a:pt x="22474" y="9948"/>
                </a:lnTo>
                <a:lnTo>
                  <a:pt x="22735" y="9968"/>
                </a:lnTo>
                <a:lnTo>
                  <a:pt x="22917" y="9968"/>
                </a:lnTo>
                <a:lnTo>
                  <a:pt x="23098" y="9948"/>
                </a:lnTo>
                <a:lnTo>
                  <a:pt x="23279" y="9888"/>
                </a:lnTo>
                <a:lnTo>
                  <a:pt x="23440" y="9827"/>
                </a:lnTo>
                <a:lnTo>
                  <a:pt x="23541" y="9928"/>
                </a:lnTo>
                <a:lnTo>
                  <a:pt x="23642" y="9989"/>
                </a:lnTo>
                <a:lnTo>
                  <a:pt x="23742" y="10069"/>
                </a:lnTo>
                <a:lnTo>
                  <a:pt x="23863" y="10130"/>
                </a:lnTo>
                <a:lnTo>
                  <a:pt x="23984" y="10170"/>
                </a:lnTo>
                <a:lnTo>
                  <a:pt x="24105" y="10190"/>
                </a:lnTo>
                <a:lnTo>
                  <a:pt x="24226" y="10210"/>
                </a:lnTo>
                <a:lnTo>
                  <a:pt x="24346" y="10230"/>
                </a:lnTo>
                <a:lnTo>
                  <a:pt x="24407" y="10230"/>
                </a:lnTo>
                <a:lnTo>
                  <a:pt x="24508" y="10371"/>
                </a:lnTo>
                <a:lnTo>
                  <a:pt x="24608" y="10512"/>
                </a:lnTo>
                <a:lnTo>
                  <a:pt x="24729" y="10633"/>
                </a:lnTo>
                <a:lnTo>
                  <a:pt x="24850" y="10734"/>
                </a:lnTo>
                <a:lnTo>
                  <a:pt x="24991" y="10834"/>
                </a:lnTo>
                <a:lnTo>
                  <a:pt x="25152" y="10915"/>
                </a:lnTo>
                <a:lnTo>
                  <a:pt x="25293" y="10975"/>
                </a:lnTo>
                <a:lnTo>
                  <a:pt x="25454" y="11016"/>
                </a:lnTo>
                <a:lnTo>
                  <a:pt x="25514" y="11157"/>
                </a:lnTo>
                <a:lnTo>
                  <a:pt x="25575" y="11318"/>
                </a:lnTo>
                <a:lnTo>
                  <a:pt x="25655" y="11459"/>
                </a:lnTo>
                <a:lnTo>
                  <a:pt x="25736" y="11600"/>
                </a:lnTo>
                <a:lnTo>
                  <a:pt x="25837" y="11720"/>
                </a:lnTo>
                <a:lnTo>
                  <a:pt x="25957" y="11841"/>
                </a:lnTo>
                <a:lnTo>
                  <a:pt x="26058" y="11962"/>
                </a:lnTo>
                <a:lnTo>
                  <a:pt x="26199" y="12063"/>
                </a:lnTo>
                <a:lnTo>
                  <a:pt x="26199" y="12264"/>
                </a:lnTo>
                <a:lnTo>
                  <a:pt x="26239" y="12445"/>
                </a:lnTo>
                <a:lnTo>
                  <a:pt x="26300" y="12627"/>
                </a:lnTo>
                <a:lnTo>
                  <a:pt x="26380" y="12808"/>
                </a:lnTo>
                <a:lnTo>
                  <a:pt x="26501" y="12969"/>
                </a:lnTo>
                <a:lnTo>
                  <a:pt x="26622" y="13110"/>
                </a:lnTo>
                <a:lnTo>
                  <a:pt x="26783" y="13231"/>
                </a:lnTo>
                <a:lnTo>
                  <a:pt x="26964" y="13331"/>
                </a:lnTo>
                <a:lnTo>
                  <a:pt x="27005" y="14338"/>
                </a:lnTo>
                <a:lnTo>
                  <a:pt x="27005" y="15224"/>
                </a:lnTo>
                <a:lnTo>
                  <a:pt x="26984" y="15708"/>
                </a:lnTo>
                <a:lnTo>
                  <a:pt x="26944" y="16171"/>
                </a:lnTo>
                <a:lnTo>
                  <a:pt x="26904" y="16110"/>
                </a:lnTo>
                <a:lnTo>
                  <a:pt x="26803" y="16030"/>
                </a:lnTo>
                <a:lnTo>
                  <a:pt x="26703" y="15929"/>
                </a:lnTo>
                <a:lnTo>
                  <a:pt x="26723" y="15687"/>
                </a:lnTo>
                <a:lnTo>
                  <a:pt x="26743" y="15446"/>
                </a:lnTo>
                <a:lnTo>
                  <a:pt x="26743" y="15345"/>
                </a:lnTo>
                <a:lnTo>
                  <a:pt x="26763" y="14963"/>
                </a:lnTo>
                <a:lnTo>
                  <a:pt x="26723" y="14580"/>
                </a:lnTo>
                <a:lnTo>
                  <a:pt x="26682" y="14217"/>
                </a:lnTo>
                <a:lnTo>
                  <a:pt x="26602" y="13835"/>
                </a:lnTo>
                <a:lnTo>
                  <a:pt x="26602" y="13795"/>
                </a:lnTo>
                <a:lnTo>
                  <a:pt x="26562" y="13754"/>
                </a:lnTo>
                <a:lnTo>
                  <a:pt x="26521" y="13734"/>
                </a:lnTo>
                <a:lnTo>
                  <a:pt x="26461" y="13714"/>
                </a:lnTo>
                <a:lnTo>
                  <a:pt x="26421" y="13734"/>
                </a:lnTo>
                <a:lnTo>
                  <a:pt x="26360" y="13754"/>
                </a:lnTo>
                <a:lnTo>
                  <a:pt x="26320" y="13815"/>
                </a:lnTo>
                <a:lnTo>
                  <a:pt x="26300" y="13875"/>
                </a:lnTo>
                <a:lnTo>
                  <a:pt x="26239" y="14338"/>
                </a:lnTo>
                <a:lnTo>
                  <a:pt x="26159" y="14801"/>
                </a:lnTo>
                <a:lnTo>
                  <a:pt x="26078" y="15265"/>
                </a:lnTo>
                <a:lnTo>
                  <a:pt x="26058" y="15385"/>
                </a:lnTo>
                <a:lnTo>
                  <a:pt x="25978" y="15365"/>
                </a:lnTo>
                <a:lnTo>
                  <a:pt x="25897" y="15345"/>
                </a:lnTo>
                <a:lnTo>
                  <a:pt x="25776" y="15365"/>
                </a:lnTo>
                <a:lnTo>
                  <a:pt x="25655" y="15406"/>
                </a:lnTo>
                <a:lnTo>
                  <a:pt x="25615" y="15305"/>
                </a:lnTo>
                <a:lnTo>
                  <a:pt x="25575" y="15204"/>
                </a:lnTo>
                <a:lnTo>
                  <a:pt x="25514" y="15124"/>
                </a:lnTo>
                <a:lnTo>
                  <a:pt x="25414" y="15043"/>
                </a:lnTo>
                <a:lnTo>
                  <a:pt x="25454" y="14600"/>
                </a:lnTo>
                <a:lnTo>
                  <a:pt x="25454" y="14439"/>
                </a:lnTo>
                <a:lnTo>
                  <a:pt x="25454" y="14117"/>
                </a:lnTo>
                <a:lnTo>
                  <a:pt x="25454" y="13774"/>
                </a:lnTo>
                <a:lnTo>
                  <a:pt x="25414" y="13472"/>
                </a:lnTo>
                <a:lnTo>
                  <a:pt x="25353" y="13150"/>
                </a:lnTo>
                <a:lnTo>
                  <a:pt x="25293" y="12848"/>
                </a:lnTo>
                <a:lnTo>
                  <a:pt x="25192" y="12566"/>
                </a:lnTo>
                <a:lnTo>
                  <a:pt x="25071" y="12264"/>
                </a:lnTo>
                <a:lnTo>
                  <a:pt x="24930" y="11982"/>
                </a:lnTo>
                <a:lnTo>
                  <a:pt x="24890" y="11942"/>
                </a:lnTo>
                <a:lnTo>
                  <a:pt x="24870" y="11902"/>
                </a:lnTo>
                <a:lnTo>
                  <a:pt x="24830" y="11882"/>
                </a:lnTo>
                <a:lnTo>
                  <a:pt x="24769" y="11882"/>
                </a:lnTo>
                <a:lnTo>
                  <a:pt x="24709" y="11902"/>
                </a:lnTo>
                <a:lnTo>
                  <a:pt x="24649" y="11942"/>
                </a:lnTo>
                <a:lnTo>
                  <a:pt x="24608" y="11982"/>
                </a:lnTo>
                <a:lnTo>
                  <a:pt x="24588" y="12063"/>
                </a:lnTo>
                <a:lnTo>
                  <a:pt x="24548" y="13190"/>
                </a:lnTo>
                <a:lnTo>
                  <a:pt x="24487" y="14298"/>
                </a:lnTo>
                <a:lnTo>
                  <a:pt x="24467" y="14520"/>
                </a:lnTo>
                <a:lnTo>
                  <a:pt x="24326" y="14459"/>
                </a:lnTo>
                <a:lnTo>
                  <a:pt x="24165" y="14439"/>
                </a:lnTo>
                <a:lnTo>
                  <a:pt x="24085" y="14439"/>
                </a:lnTo>
                <a:lnTo>
                  <a:pt x="23984" y="14459"/>
                </a:lnTo>
                <a:lnTo>
                  <a:pt x="23903" y="14499"/>
                </a:lnTo>
                <a:lnTo>
                  <a:pt x="23823" y="14540"/>
                </a:lnTo>
                <a:lnTo>
                  <a:pt x="23762" y="14600"/>
                </a:lnTo>
                <a:lnTo>
                  <a:pt x="23702" y="14660"/>
                </a:lnTo>
                <a:lnTo>
                  <a:pt x="23642" y="14741"/>
                </a:lnTo>
                <a:lnTo>
                  <a:pt x="23601" y="14822"/>
                </a:lnTo>
                <a:lnTo>
                  <a:pt x="23581" y="14882"/>
                </a:lnTo>
                <a:lnTo>
                  <a:pt x="23561" y="14902"/>
                </a:lnTo>
                <a:lnTo>
                  <a:pt x="23521" y="14902"/>
                </a:lnTo>
                <a:lnTo>
                  <a:pt x="23440" y="14882"/>
                </a:lnTo>
                <a:lnTo>
                  <a:pt x="23360" y="14822"/>
                </a:lnTo>
                <a:lnTo>
                  <a:pt x="23299" y="14701"/>
                </a:lnTo>
                <a:lnTo>
                  <a:pt x="23279" y="14660"/>
                </a:lnTo>
                <a:lnTo>
                  <a:pt x="23279" y="14600"/>
                </a:lnTo>
                <a:lnTo>
                  <a:pt x="23279" y="14560"/>
                </a:lnTo>
                <a:lnTo>
                  <a:pt x="23319" y="14399"/>
                </a:lnTo>
                <a:lnTo>
                  <a:pt x="23360" y="14238"/>
                </a:lnTo>
                <a:lnTo>
                  <a:pt x="23400" y="13915"/>
                </a:lnTo>
                <a:lnTo>
                  <a:pt x="23400" y="13553"/>
                </a:lnTo>
                <a:lnTo>
                  <a:pt x="23400" y="13190"/>
                </a:lnTo>
                <a:lnTo>
                  <a:pt x="23360" y="12909"/>
                </a:lnTo>
                <a:lnTo>
                  <a:pt x="23319" y="12627"/>
                </a:lnTo>
                <a:lnTo>
                  <a:pt x="23259" y="12365"/>
                </a:lnTo>
                <a:lnTo>
                  <a:pt x="23179" y="12103"/>
                </a:lnTo>
                <a:lnTo>
                  <a:pt x="23078" y="11882"/>
                </a:lnTo>
                <a:lnTo>
                  <a:pt x="22977" y="11660"/>
                </a:lnTo>
                <a:lnTo>
                  <a:pt x="22776" y="11257"/>
                </a:lnTo>
                <a:lnTo>
                  <a:pt x="22735" y="11217"/>
                </a:lnTo>
                <a:lnTo>
                  <a:pt x="22695" y="11177"/>
                </a:lnTo>
                <a:lnTo>
                  <a:pt x="22655" y="11157"/>
                </a:lnTo>
                <a:lnTo>
                  <a:pt x="22595" y="11157"/>
                </a:lnTo>
                <a:lnTo>
                  <a:pt x="22514" y="11177"/>
                </a:lnTo>
                <a:lnTo>
                  <a:pt x="22433" y="11217"/>
                </a:lnTo>
                <a:lnTo>
                  <a:pt x="22393" y="11277"/>
                </a:lnTo>
                <a:lnTo>
                  <a:pt x="22393" y="11358"/>
                </a:lnTo>
                <a:lnTo>
                  <a:pt x="22413" y="11841"/>
                </a:lnTo>
                <a:lnTo>
                  <a:pt x="22433" y="12304"/>
                </a:lnTo>
                <a:lnTo>
                  <a:pt x="22454" y="13190"/>
                </a:lnTo>
                <a:lnTo>
                  <a:pt x="22454" y="13633"/>
                </a:lnTo>
                <a:lnTo>
                  <a:pt x="22433" y="13976"/>
                </a:lnTo>
                <a:lnTo>
                  <a:pt x="22333" y="14056"/>
                </a:lnTo>
                <a:lnTo>
                  <a:pt x="22232" y="14177"/>
                </a:lnTo>
                <a:lnTo>
                  <a:pt x="22172" y="14238"/>
                </a:lnTo>
                <a:lnTo>
                  <a:pt x="22111" y="14278"/>
                </a:lnTo>
                <a:lnTo>
                  <a:pt x="22051" y="14318"/>
                </a:lnTo>
                <a:lnTo>
                  <a:pt x="21970" y="14318"/>
                </a:lnTo>
                <a:lnTo>
                  <a:pt x="21849" y="14298"/>
                </a:lnTo>
                <a:lnTo>
                  <a:pt x="21769" y="14258"/>
                </a:lnTo>
                <a:lnTo>
                  <a:pt x="21688" y="14177"/>
                </a:lnTo>
                <a:lnTo>
                  <a:pt x="21628" y="14076"/>
                </a:lnTo>
                <a:lnTo>
                  <a:pt x="21588" y="13976"/>
                </a:lnTo>
                <a:lnTo>
                  <a:pt x="21547" y="13895"/>
                </a:lnTo>
                <a:lnTo>
                  <a:pt x="21467" y="13835"/>
                </a:lnTo>
                <a:lnTo>
                  <a:pt x="21406" y="13774"/>
                </a:lnTo>
                <a:lnTo>
                  <a:pt x="21406" y="13493"/>
                </a:lnTo>
                <a:lnTo>
                  <a:pt x="21406" y="13231"/>
                </a:lnTo>
                <a:lnTo>
                  <a:pt x="21406" y="13170"/>
                </a:lnTo>
                <a:lnTo>
                  <a:pt x="21386" y="12707"/>
                </a:lnTo>
                <a:lnTo>
                  <a:pt x="21366" y="12486"/>
                </a:lnTo>
                <a:lnTo>
                  <a:pt x="21346" y="12264"/>
                </a:lnTo>
                <a:lnTo>
                  <a:pt x="21286" y="12043"/>
                </a:lnTo>
                <a:lnTo>
                  <a:pt x="21225" y="11841"/>
                </a:lnTo>
                <a:lnTo>
                  <a:pt x="21145" y="11640"/>
                </a:lnTo>
                <a:lnTo>
                  <a:pt x="21024" y="11479"/>
                </a:lnTo>
                <a:lnTo>
                  <a:pt x="20963" y="11418"/>
                </a:lnTo>
                <a:lnTo>
                  <a:pt x="20903" y="11358"/>
                </a:lnTo>
                <a:lnTo>
                  <a:pt x="20822" y="11338"/>
                </a:lnTo>
                <a:lnTo>
                  <a:pt x="20722" y="11318"/>
                </a:lnTo>
                <a:lnTo>
                  <a:pt x="20621" y="11338"/>
                </a:lnTo>
                <a:lnTo>
                  <a:pt x="20541" y="11398"/>
                </a:lnTo>
                <a:lnTo>
                  <a:pt x="20480" y="11459"/>
                </a:lnTo>
                <a:lnTo>
                  <a:pt x="20440" y="11559"/>
                </a:lnTo>
                <a:lnTo>
                  <a:pt x="20400" y="11801"/>
                </a:lnTo>
                <a:lnTo>
                  <a:pt x="20400" y="12063"/>
                </a:lnTo>
                <a:lnTo>
                  <a:pt x="20420" y="12546"/>
                </a:lnTo>
                <a:lnTo>
                  <a:pt x="20460" y="13029"/>
                </a:lnTo>
                <a:lnTo>
                  <a:pt x="20440" y="13231"/>
                </a:lnTo>
                <a:lnTo>
                  <a:pt x="20420" y="13452"/>
                </a:lnTo>
                <a:lnTo>
                  <a:pt x="20400" y="13774"/>
                </a:lnTo>
                <a:lnTo>
                  <a:pt x="20400" y="13936"/>
                </a:lnTo>
                <a:lnTo>
                  <a:pt x="20400" y="14097"/>
                </a:lnTo>
                <a:lnTo>
                  <a:pt x="20238" y="14238"/>
                </a:lnTo>
                <a:lnTo>
                  <a:pt x="20077" y="14318"/>
                </a:lnTo>
                <a:lnTo>
                  <a:pt x="19997" y="14338"/>
                </a:lnTo>
                <a:lnTo>
                  <a:pt x="19896" y="14358"/>
                </a:lnTo>
                <a:lnTo>
                  <a:pt x="19795" y="14338"/>
                </a:lnTo>
                <a:lnTo>
                  <a:pt x="19735" y="14298"/>
                </a:lnTo>
                <a:lnTo>
                  <a:pt x="19715" y="14258"/>
                </a:lnTo>
                <a:lnTo>
                  <a:pt x="19715" y="14217"/>
                </a:lnTo>
                <a:lnTo>
                  <a:pt x="19715" y="14097"/>
                </a:lnTo>
                <a:lnTo>
                  <a:pt x="19695" y="14016"/>
                </a:lnTo>
                <a:lnTo>
                  <a:pt x="19654" y="13915"/>
                </a:lnTo>
                <a:lnTo>
                  <a:pt x="19594" y="13835"/>
                </a:lnTo>
                <a:lnTo>
                  <a:pt x="19493" y="13754"/>
                </a:lnTo>
                <a:lnTo>
                  <a:pt x="19393" y="13694"/>
                </a:lnTo>
                <a:lnTo>
                  <a:pt x="19252" y="13654"/>
                </a:lnTo>
                <a:lnTo>
                  <a:pt x="19030" y="13654"/>
                </a:lnTo>
                <a:lnTo>
                  <a:pt x="18950" y="13674"/>
                </a:lnTo>
                <a:lnTo>
                  <a:pt x="18849" y="13714"/>
                </a:lnTo>
                <a:lnTo>
                  <a:pt x="18789" y="13754"/>
                </a:lnTo>
                <a:lnTo>
                  <a:pt x="18728" y="13815"/>
                </a:lnTo>
                <a:lnTo>
                  <a:pt x="18668" y="13895"/>
                </a:lnTo>
                <a:lnTo>
                  <a:pt x="18627" y="13976"/>
                </a:lnTo>
                <a:lnTo>
                  <a:pt x="18607" y="14056"/>
                </a:lnTo>
                <a:lnTo>
                  <a:pt x="18547" y="14298"/>
                </a:lnTo>
                <a:lnTo>
                  <a:pt x="18486" y="14419"/>
                </a:lnTo>
                <a:lnTo>
                  <a:pt x="18406" y="14540"/>
                </a:lnTo>
                <a:lnTo>
                  <a:pt x="18325" y="14681"/>
                </a:lnTo>
                <a:lnTo>
                  <a:pt x="18205" y="14781"/>
                </a:lnTo>
                <a:lnTo>
                  <a:pt x="18043" y="14862"/>
                </a:lnTo>
                <a:lnTo>
                  <a:pt x="17882" y="14942"/>
                </a:lnTo>
                <a:lnTo>
                  <a:pt x="17641" y="14942"/>
                </a:lnTo>
                <a:lnTo>
                  <a:pt x="17540" y="14882"/>
                </a:lnTo>
                <a:lnTo>
                  <a:pt x="17439" y="14822"/>
                </a:lnTo>
                <a:lnTo>
                  <a:pt x="17339" y="14721"/>
                </a:lnTo>
                <a:lnTo>
                  <a:pt x="17278" y="14620"/>
                </a:lnTo>
                <a:lnTo>
                  <a:pt x="17258" y="14499"/>
                </a:lnTo>
                <a:lnTo>
                  <a:pt x="17258" y="14399"/>
                </a:lnTo>
                <a:lnTo>
                  <a:pt x="17278" y="14298"/>
                </a:lnTo>
                <a:lnTo>
                  <a:pt x="17298" y="14177"/>
                </a:lnTo>
                <a:lnTo>
                  <a:pt x="17298" y="14076"/>
                </a:lnTo>
                <a:lnTo>
                  <a:pt x="17278" y="13976"/>
                </a:lnTo>
                <a:lnTo>
                  <a:pt x="17218" y="13875"/>
                </a:lnTo>
                <a:lnTo>
                  <a:pt x="17137" y="13774"/>
                </a:lnTo>
                <a:lnTo>
                  <a:pt x="17016" y="13714"/>
                </a:lnTo>
                <a:lnTo>
                  <a:pt x="16896" y="13674"/>
                </a:lnTo>
                <a:lnTo>
                  <a:pt x="16775" y="13654"/>
                </a:lnTo>
                <a:lnTo>
                  <a:pt x="16674" y="13654"/>
                </a:lnTo>
                <a:lnTo>
                  <a:pt x="16594" y="13694"/>
                </a:lnTo>
                <a:lnTo>
                  <a:pt x="16493" y="13734"/>
                </a:lnTo>
                <a:lnTo>
                  <a:pt x="16432" y="13795"/>
                </a:lnTo>
                <a:lnTo>
                  <a:pt x="16211" y="13996"/>
                </a:lnTo>
                <a:lnTo>
                  <a:pt x="16090" y="14097"/>
                </a:lnTo>
                <a:lnTo>
                  <a:pt x="15969" y="14177"/>
                </a:lnTo>
                <a:lnTo>
                  <a:pt x="15869" y="14217"/>
                </a:lnTo>
                <a:lnTo>
                  <a:pt x="15728" y="14238"/>
                </a:lnTo>
                <a:lnTo>
                  <a:pt x="15667" y="14217"/>
                </a:lnTo>
                <a:lnTo>
                  <a:pt x="15667" y="14097"/>
                </a:lnTo>
                <a:lnTo>
                  <a:pt x="15647" y="13996"/>
                </a:lnTo>
                <a:lnTo>
                  <a:pt x="15587" y="13875"/>
                </a:lnTo>
                <a:lnTo>
                  <a:pt x="15526" y="13774"/>
                </a:lnTo>
                <a:lnTo>
                  <a:pt x="15446" y="13714"/>
                </a:lnTo>
                <a:lnTo>
                  <a:pt x="15345" y="13654"/>
                </a:lnTo>
                <a:lnTo>
                  <a:pt x="15265" y="13613"/>
                </a:lnTo>
                <a:lnTo>
                  <a:pt x="15083" y="13613"/>
                </a:lnTo>
                <a:lnTo>
                  <a:pt x="14983" y="13654"/>
                </a:lnTo>
                <a:lnTo>
                  <a:pt x="14902" y="13694"/>
                </a:lnTo>
                <a:lnTo>
                  <a:pt x="14821" y="13774"/>
                </a:lnTo>
                <a:lnTo>
                  <a:pt x="14258" y="14399"/>
                </a:lnTo>
                <a:lnTo>
                  <a:pt x="14076" y="14258"/>
                </a:lnTo>
                <a:lnTo>
                  <a:pt x="13996" y="14197"/>
                </a:lnTo>
                <a:lnTo>
                  <a:pt x="13915" y="14157"/>
                </a:lnTo>
                <a:lnTo>
                  <a:pt x="13815" y="14137"/>
                </a:lnTo>
                <a:lnTo>
                  <a:pt x="13734" y="14117"/>
                </a:lnTo>
                <a:lnTo>
                  <a:pt x="13613" y="14137"/>
                </a:lnTo>
                <a:lnTo>
                  <a:pt x="13492" y="14177"/>
                </a:lnTo>
                <a:lnTo>
                  <a:pt x="13392" y="14258"/>
                </a:lnTo>
                <a:lnTo>
                  <a:pt x="13311" y="14358"/>
                </a:lnTo>
                <a:lnTo>
                  <a:pt x="13271" y="14439"/>
                </a:lnTo>
                <a:lnTo>
                  <a:pt x="13251" y="14499"/>
                </a:lnTo>
                <a:lnTo>
                  <a:pt x="13231" y="14580"/>
                </a:lnTo>
                <a:lnTo>
                  <a:pt x="13231" y="14660"/>
                </a:lnTo>
                <a:lnTo>
                  <a:pt x="13210" y="14640"/>
                </a:lnTo>
                <a:lnTo>
                  <a:pt x="13130" y="14620"/>
                </a:lnTo>
                <a:lnTo>
                  <a:pt x="13009" y="14560"/>
                </a:lnTo>
                <a:lnTo>
                  <a:pt x="12888" y="14479"/>
                </a:lnTo>
                <a:lnTo>
                  <a:pt x="12788" y="14419"/>
                </a:lnTo>
                <a:lnTo>
                  <a:pt x="12586" y="14298"/>
                </a:lnTo>
                <a:lnTo>
                  <a:pt x="12385" y="14217"/>
                </a:lnTo>
                <a:lnTo>
                  <a:pt x="12163" y="14177"/>
                </a:lnTo>
                <a:lnTo>
                  <a:pt x="11942" y="14137"/>
                </a:lnTo>
                <a:lnTo>
                  <a:pt x="11922" y="14137"/>
                </a:lnTo>
                <a:lnTo>
                  <a:pt x="11821" y="14157"/>
                </a:lnTo>
                <a:lnTo>
                  <a:pt x="11720" y="14177"/>
                </a:lnTo>
                <a:lnTo>
                  <a:pt x="11519" y="14238"/>
                </a:lnTo>
                <a:lnTo>
                  <a:pt x="11358" y="14338"/>
                </a:lnTo>
                <a:lnTo>
                  <a:pt x="11217" y="14439"/>
                </a:lnTo>
                <a:lnTo>
                  <a:pt x="11036" y="14580"/>
                </a:lnTo>
                <a:lnTo>
                  <a:pt x="10915" y="14660"/>
                </a:lnTo>
                <a:lnTo>
                  <a:pt x="10854" y="14701"/>
                </a:lnTo>
                <a:lnTo>
                  <a:pt x="10754" y="14741"/>
                </a:lnTo>
                <a:lnTo>
                  <a:pt x="10754" y="14741"/>
                </a:lnTo>
                <a:lnTo>
                  <a:pt x="10774" y="14620"/>
                </a:lnTo>
                <a:lnTo>
                  <a:pt x="10734" y="14479"/>
                </a:lnTo>
                <a:lnTo>
                  <a:pt x="10653" y="14379"/>
                </a:lnTo>
                <a:lnTo>
                  <a:pt x="10552" y="14298"/>
                </a:lnTo>
                <a:lnTo>
                  <a:pt x="10432" y="14238"/>
                </a:lnTo>
                <a:lnTo>
                  <a:pt x="10311" y="14217"/>
                </a:lnTo>
                <a:lnTo>
                  <a:pt x="10230" y="14238"/>
                </a:lnTo>
                <a:lnTo>
                  <a:pt x="10150" y="14258"/>
                </a:lnTo>
                <a:lnTo>
                  <a:pt x="10089" y="14298"/>
                </a:lnTo>
                <a:lnTo>
                  <a:pt x="10029" y="14358"/>
                </a:lnTo>
                <a:lnTo>
                  <a:pt x="9968" y="14439"/>
                </a:lnTo>
                <a:lnTo>
                  <a:pt x="9405" y="15144"/>
                </a:lnTo>
                <a:lnTo>
                  <a:pt x="8116" y="15385"/>
                </a:lnTo>
                <a:lnTo>
                  <a:pt x="7995" y="15426"/>
                </a:lnTo>
                <a:lnTo>
                  <a:pt x="8015" y="15244"/>
                </a:lnTo>
                <a:lnTo>
                  <a:pt x="8035" y="15063"/>
                </a:lnTo>
                <a:lnTo>
                  <a:pt x="8035" y="14721"/>
                </a:lnTo>
                <a:lnTo>
                  <a:pt x="7995" y="14379"/>
                </a:lnTo>
                <a:lnTo>
                  <a:pt x="7955" y="14036"/>
                </a:lnTo>
                <a:lnTo>
                  <a:pt x="7894" y="13694"/>
                </a:lnTo>
                <a:lnTo>
                  <a:pt x="7894" y="13633"/>
                </a:lnTo>
                <a:lnTo>
                  <a:pt x="7854" y="13593"/>
                </a:lnTo>
                <a:lnTo>
                  <a:pt x="7794" y="13513"/>
                </a:lnTo>
                <a:lnTo>
                  <a:pt x="7693" y="13452"/>
                </a:lnTo>
                <a:lnTo>
                  <a:pt x="7592" y="13432"/>
                </a:lnTo>
                <a:lnTo>
                  <a:pt x="7491" y="13452"/>
                </a:lnTo>
                <a:lnTo>
                  <a:pt x="7411" y="13513"/>
                </a:lnTo>
                <a:lnTo>
                  <a:pt x="7351" y="13593"/>
                </a:lnTo>
                <a:lnTo>
                  <a:pt x="7351" y="13654"/>
                </a:lnTo>
                <a:lnTo>
                  <a:pt x="7330" y="13714"/>
                </a:lnTo>
                <a:lnTo>
                  <a:pt x="7351" y="14056"/>
                </a:lnTo>
                <a:lnTo>
                  <a:pt x="7371" y="14419"/>
                </a:lnTo>
                <a:lnTo>
                  <a:pt x="7391" y="14781"/>
                </a:lnTo>
                <a:lnTo>
                  <a:pt x="7451" y="15144"/>
                </a:lnTo>
                <a:lnTo>
                  <a:pt x="7491" y="15325"/>
                </a:lnTo>
                <a:lnTo>
                  <a:pt x="7552" y="15506"/>
                </a:lnTo>
                <a:lnTo>
                  <a:pt x="6746" y="15667"/>
                </a:lnTo>
                <a:lnTo>
                  <a:pt x="6646" y="15647"/>
                </a:lnTo>
                <a:lnTo>
                  <a:pt x="6525" y="15224"/>
                </a:lnTo>
                <a:lnTo>
                  <a:pt x="6424" y="14721"/>
                </a:lnTo>
                <a:lnTo>
                  <a:pt x="6364" y="14338"/>
                </a:lnTo>
                <a:lnTo>
                  <a:pt x="6324" y="13956"/>
                </a:lnTo>
                <a:lnTo>
                  <a:pt x="6283" y="13633"/>
                </a:lnTo>
                <a:lnTo>
                  <a:pt x="6243" y="13311"/>
                </a:lnTo>
                <a:lnTo>
                  <a:pt x="6183" y="13009"/>
                </a:lnTo>
                <a:lnTo>
                  <a:pt x="6102" y="12687"/>
                </a:lnTo>
                <a:lnTo>
                  <a:pt x="6062" y="12606"/>
                </a:lnTo>
                <a:lnTo>
                  <a:pt x="5981" y="12546"/>
                </a:lnTo>
                <a:lnTo>
                  <a:pt x="5901" y="12506"/>
                </a:lnTo>
                <a:lnTo>
                  <a:pt x="5820" y="12486"/>
                </a:lnTo>
                <a:lnTo>
                  <a:pt x="5740" y="12506"/>
                </a:lnTo>
                <a:lnTo>
                  <a:pt x="5679" y="12526"/>
                </a:lnTo>
                <a:lnTo>
                  <a:pt x="5619" y="12566"/>
                </a:lnTo>
                <a:lnTo>
                  <a:pt x="5578" y="12627"/>
                </a:lnTo>
                <a:lnTo>
                  <a:pt x="5458" y="12868"/>
                </a:lnTo>
                <a:lnTo>
                  <a:pt x="5377" y="13130"/>
                </a:lnTo>
                <a:lnTo>
                  <a:pt x="5317" y="13392"/>
                </a:lnTo>
                <a:lnTo>
                  <a:pt x="5276" y="13654"/>
                </a:lnTo>
                <a:lnTo>
                  <a:pt x="5276" y="13936"/>
                </a:lnTo>
                <a:lnTo>
                  <a:pt x="5276" y="14197"/>
                </a:lnTo>
                <a:lnTo>
                  <a:pt x="5317" y="14721"/>
                </a:lnTo>
                <a:lnTo>
                  <a:pt x="5337" y="14862"/>
                </a:lnTo>
                <a:lnTo>
                  <a:pt x="5417" y="15385"/>
                </a:lnTo>
                <a:lnTo>
                  <a:pt x="5458" y="15647"/>
                </a:lnTo>
                <a:lnTo>
                  <a:pt x="5518" y="15909"/>
                </a:lnTo>
                <a:lnTo>
                  <a:pt x="5276" y="16131"/>
                </a:lnTo>
                <a:lnTo>
                  <a:pt x="5115" y="16271"/>
                </a:lnTo>
                <a:lnTo>
                  <a:pt x="4974" y="16392"/>
                </a:lnTo>
                <a:lnTo>
                  <a:pt x="4813" y="16473"/>
                </a:lnTo>
                <a:lnTo>
                  <a:pt x="4733" y="16513"/>
                </a:lnTo>
                <a:lnTo>
                  <a:pt x="4551" y="16513"/>
                </a:lnTo>
                <a:lnTo>
                  <a:pt x="4531" y="16473"/>
                </a:lnTo>
                <a:lnTo>
                  <a:pt x="4491" y="16433"/>
                </a:lnTo>
                <a:lnTo>
                  <a:pt x="4431" y="16312"/>
                </a:lnTo>
                <a:lnTo>
                  <a:pt x="4330" y="16171"/>
                </a:lnTo>
                <a:lnTo>
                  <a:pt x="4290" y="16110"/>
                </a:lnTo>
                <a:lnTo>
                  <a:pt x="4229" y="16070"/>
                </a:lnTo>
                <a:lnTo>
                  <a:pt x="4149" y="16010"/>
                </a:lnTo>
                <a:lnTo>
                  <a:pt x="4048" y="15969"/>
                </a:lnTo>
                <a:lnTo>
                  <a:pt x="3947" y="15949"/>
                </a:lnTo>
                <a:lnTo>
                  <a:pt x="3726" y="15949"/>
                </a:lnTo>
                <a:lnTo>
                  <a:pt x="3605" y="15990"/>
                </a:lnTo>
                <a:lnTo>
                  <a:pt x="3484" y="16030"/>
                </a:lnTo>
                <a:lnTo>
                  <a:pt x="3404" y="16070"/>
                </a:lnTo>
                <a:lnTo>
                  <a:pt x="3283" y="16131"/>
                </a:lnTo>
                <a:lnTo>
                  <a:pt x="3242" y="16151"/>
                </a:lnTo>
                <a:lnTo>
                  <a:pt x="3142" y="16151"/>
                </a:lnTo>
                <a:lnTo>
                  <a:pt x="3021" y="16110"/>
                </a:lnTo>
                <a:lnTo>
                  <a:pt x="2920" y="16050"/>
                </a:lnTo>
                <a:lnTo>
                  <a:pt x="2860" y="15969"/>
                </a:lnTo>
                <a:lnTo>
                  <a:pt x="2840" y="15909"/>
                </a:lnTo>
                <a:lnTo>
                  <a:pt x="2820" y="15849"/>
                </a:lnTo>
                <a:lnTo>
                  <a:pt x="2820" y="15768"/>
                </a:lnTo>
                <a:lnTo>
                  <a:pt x="2779" y="15687"/>
                </a:lnTo>
                <a:lnTo>
                  <a:pt x="2759" y="15607"/>
                </a:lnTo>
                <a:lnTo>
                  <a:pt x="2699" y="15547"/>
                </a:lnTo>
                <a:lnTo>
                  <a:pt x="2739" y="15224"/>
                </a:lnTo>
                <a:lnTo>
                  <a:pt x="2739" y="14902"/>
                </a:lnTo>
                <a:lnTo>
                  <a:pt x="2739" y="14278"/>
                </a:lnTo>
                <a:lnTo>
                  <a:pt x="2739" y="13694"/>
                </a:lnTo>
                <a:lnTo>
                  <a:pt x="2759" y="13412"/>
                </a:lnTo>
                <a:lnTo>
                  <a:pt x="2779" y="13110"/>
                </a:lnTo>
                <a:lnTo>
                  <a:pt x="2779" y="13049"/>
                </a:lnTo>
                <a:lnTo>
                  <a:pt x="2739" y="12989"/>
                </a:lnTo>
                <a:lnTo>
                  <a:pt x="2679" y="12949"/>
                </a:lnTo>
                <a:lnTo>
                  <a:pt x="2598" y="12929"/>
                </a:lnTo>
                <a:lnTo>
                  <a:pt x="2538" y="12929"/>
                </a:lnTo>
                <a:lnTo>
                  <a:pt x="2497" y="12969"/>
                </a:lnTo>
                <a:lnTo>
                  <a:pt x="2437" y="13009"/>
                </a:lnTo>
                <a:lnTo>
                  <a:pt x="2417" y="13049"/>
                </a:lnTo>
                <a:lnTo>
                  <a:pt x="2276" y="13593"/>
                </a:lnTo>
                <a:lnTo>
                  <a:pt x="2215" y="13895"/>
                </a:lnTo>
                <a:lnTo>
                  <a:pt x="2155" y="14197"/>
                </a:lnTo>
                <a:lnTo>
                  <a:pt x="2135" y="14499"/>
                </a:lnTo>
                <a:lnTo>
                  <a:pt x="2115" y="14801"/>
                </a:lnTo>
                <a:lnTo>
                  <a:pt x="2135" y="15124"/>
                </a:lnTo>
                <a:lnTo>
                  <a:pt x="2195" y="15426"/>
                </a:lnTo>
                <a:lnTo>
                  <a:pt x="2095" y="15466"/>
                </a:lnTo>
                <a:lnTo>
                  <a:pt x="2014" y="15526"/>
                </a:lnTo>
                <a:lnTo>
                  <a:pt x="1954" y="15627"/>
                </a:lnTo>
                <a:lnTo>
                  <a:pt x="1893" y="15708"/>
                </a:lnTo>
                <a:lnTo>
                  <a:pt x="1732" y="16131"/>
                </a:lnTo>
                <a:lnTo>
                  <a:pt x="1631" y="15627"/>
                </a:lnTo>
                <a:lnTo>
                  <a:pt x="1531" y="15124"/>
                </a:lnTo>
                <a:lnTo>
                  <a:pt x="1450" y="14721"/>
                </a:lnTo>
                <a:lnTo>
                  <a:pt x="1470" y="14660"/>
                </a:lnTo>
                <a:lnTo>
                  <a:pt x="1491" y="14600"/>
                </a:lnTo>
                <a:lnTo>
                  <a:pt x="1531" y="14097"/>
                </a:lnTo>
                <a:lnTo>
                  <a:pt x="1591" y="13654"/>
                </a:lnTo>
                <a:lnTo>
                  <a:pt x="1672" y="13251"/>
                </a:lnTo>
                <a:lnTo>
                  <a:pt x="1793" y="12888"/>
                </a:lnTo>
                <a:lnTo>
                  <a:pt x="1853" y="12929"/>
                </a:lnTo>
                <a:lnTo>
                  <a:pt x="1934" y="12969"/>
                </a:lnTo>
                <a:lnTo>
                  <a:pt x="2014" y="12969"/>
                </a:lnTo>
                <a:lnTo>
                  <a:pt x="2095" y="12989"/>
                </a:lnTo>
                <a:lnTo>
                  <a:pt x="2215" y="12969"/>
                </a:lnTo>
                <a:lnTo>
                  <a:pt x="2336" y="12929"/>
                </a:lnTo>
                <a:lnTo>
                  <a:pt x="2437" y="12848"/>
                </a:lnTo>
                <a:lnTo>
                  <a:pt x="2518" y="12747"/>
                </a:lnTo>
                <a:lnTo>
                  <a:pt x="3122" y="11841"/>
                </a:lnTo>
                <a:lnTo>
                  <a:pt x="3242" y="11902"/>
                </a:lnTo>
                <a:lnTo>
                  <a:pt x="3504" y="11902"/>
                </a:lnTo>
                <a:lnTo>
                  <a:pt x="3605" y="11841"/>
                </a:lnTo>
                <a:lnTo>
                  <a:pt x="3706" y="11761"/>
                </a:lnTo>
                <a:lnTo>
                  <a:pt x="3786" y="11640"/>
                </a:lnTo>
                <a:lnTo>
                  <a:pt x="3887" y="11499"/>
                </a:lnTo>
                <a:lnTo>
                  <a:pt x="4028" y="11378"/>
                </a:lnTo>
                <a:lnTo>
                  <a:pt x="4189" y="11277"/>
                </a:lnTo>
                <a:lnTo>
                  <a:pt x="4350" y="11217"/>
                </a:lnTo>
                <a:lnTo>
                  <a:pt x="4551" y="11157"/>
                </a:lnTo>
                <a:lnTo>
                  <a:pt x="4753" y="11116"/>
                </a:lnTo>
                <a:lnTo>
                  <a:pt x="5156" y="11056"/>
                </a:lnTo>
                <a:lnTo>
                  <a:pt x="5478" y="11016"/>
                </a:lnTo>
                <a:lnTo>
                  <a:pt x="5760" y="10955"/>
                </a:lnTo>
                <a:lnTo>
                  <a:pt x="6082" y="10855"/>
                </a:lnTo>
                <a:lnTo>
                  <a:pt x="6243" y="10794"/>
                </a:lnTo>
                <a:lnTo>
                  <a:pt x="6404" y="10714"/>
                </a:lnTo>
                <a:lnTo>
                  <a:pt x="6565" y="10613"/>
                </a:lnTo>
                <a:lnTo>
                  <a:pt x="6726" y="10512"/>
                </a:lnTo>
                <a:lnTo>
                  <a:pt x="6867" y="10573"/>
                </a:lnTo>
                <a:lnTo>
                  <a:pt x="7028" y="10633"/>
                </a:lnTo>
                <a:lnTo>
                  <a:pt x="7189" y="10673"/>
                </a:lnTo>
                <a:lnTo>
                  <a:pt x="7451" y="10673"/>
                </a:lnTo>
                <a:lnTo>
                  <a:pt x="7612" y="10653"/>
                </a:lnTo>
                <a:lnTo>
                  <a:pt x="7753" y="10613"/>
                </a:lnTo>
                <a:lnTo>
                  <a:pt x="7894" y="10552"/>
                </a:lnTo>
                <a:lnTo>
                  <a:pt x="8035" y="10472"/>
                </a:lnTo>
                <a:lnTo>
                  <a:pt x="8156" y="10371"/>
                </a:lnTo>
                <a:lnTo>
                  <a:pt x="8297" y="10250"/>
                </a:lnTo>
                <a:lnTo>
                  <a:pt x="8418" y="10109"/>
                </a:lnTo>
                <a:lnTo>
                  <a:pt x="8539" y="9948"/>
                </a:lnTo>
                <a:lnTo>
                  <a:pt x="8680" y="9989"/>
                </a:lnTo>
                <a:lnTo>
                  <a:pt x="8841" y="10009"/>
                </a:lnTo>
                <a:lnTo>
                  <a:pt x="9002" y="10029"/>
                </a:lnTo>
                <a:lnTo>
                  <a:pt x="9183" y="10049"/>
                </a:lnTo>
                <a:lnTo>
                  <a:pt x="9566" y="10029"/>
                </a:lnTo>
                <a:lnTo>
                  <a:pt x="9948" y="9968"/>
                </a:lnTo>
                <a:lnTo>
                  <a:pt x="10452" y="9888"/>
                </a:lnTo>
                <a:lnTo>
                  <a:pt x="10935" y="9767"/>
                </a:lnTo>
                <a:lnTo>
                  <a:pt x="11418" y="9626"/>
                </a:lnTo>
                <a:lnTo>
                  <a:pt x="11902" y="9465"/>
                </a:lnTo>
                <a:lnTo>
                  <a:pt x="11982" y="9546"/>
                </a:lnTo>
                <a:lnTo>
                  <a:pt x="12063" y="9626"/>
                </a:lnTo>
                <a:lnTo>
                  <a:pt x="12163" y="9687"/>
                </a:lnTo>
                <a:lnTo>
                  <a:pt x="12264" y="9747"/>
                </a:lnTo>
                <a:lnTo>
                  <a:pt x="12365" y="9787"/>
                </a:lnTo>
                <a:lnTo>
                  <a:pt x="12486" y="9827"/>
                </a:lnTo>
                <a:lnTo>
                  <a:pt x="12586" y="9848"/>
                </a:lnTo>
                <a:lnTo>
                  <a:pt x="12707" y="9868"/>
                </a:lnTo>
                <a:lnTo>
                  <a:pt x="12908" y="9868"/>
                </a:lnTo>
                <a:lnTo>
                  <a:pt x="13049" y="9848"/>
                </a:lnTo>
                <a:lnTo>
                  <a:pt x="13170" y="9807"/>
                </a:lnTo>
                <a:lnTo>
                  <a:pt x="13291" y="9767"/>
                </a:lnTo>
                <a:lnTo>
                  <a:pt x="13392" y="9687"/>
                </a:lnTo>
                <a:lnTo>
                  <a:pt x="13513" y="9626"/>
                </a:lnTo>
                <a:lnTo>
                  <a:pt x="13633" y="9525"/>
                </a:lnTo>
                <a:lnTo>
                  <a:pt x="13734" y="9425"/>
                </a:lnTo>
                <a:lnTo>
                  <a:pt x="13895" y="9525"/>
                </a:lnTo>
                <a:lnTo>
                  <a:pt x="14056" y="9586"/>
                </a:lnTo>
                <a:lnTo>
                  <a:pt x="14258" y="9646"/>
                </a:lnTo>
                <a:lnTo>
                  <a:pt x="14479" y="9666"/>
                </a:lnTo>
                <a:lnTo>
                  <a:pt x="14620" y="9666"/>
                </a:lnTo>
                <a:lnTo>
                  <a:pt x="14761" y="9626"/>
                </a:lnTo>
                <a:lnTo>
                  <a:pt x="14882" y="9586"/>
                </a:lnTo>
                <a:lnTo>
                  <a:pt x="15023" y="9546"/>
                </a:lnTo>
                <a:lnTo>
                  <a:pt x="15124" y="9586"/>
                </a:lnTo>
                <a:lnTo>
                  <a:pt x="15224" y="9626"/>
                </a:lnTo>
                <a:lnTo>
                  <a:pt x="15325" y="9626"/>
                </a:lnTo>
                <a:lnTo>
                  <a:pt x="15426" y="9646"/>
                </a:lnTo>
                <a:lnTo>
                  <a:pt x="15546" y="9626"/>
                </a:lnTo>
                <a:lnTo>
                  <a:pt x="15667" y="9606"/>
                </a:lnTo>
                <a:lnTo>
                  <a:pt x="15889" y="9505"/>
                </a:lnTo>
                <a:lnTo>
                  <a:pt x="16070" y="9405"/>
                </a:lnTo>
                <a:lnTo>
                  <a:pt x="16211" y="9264"/>
                </a:lnTo>
                <a:lnTo>
                  <a:pt x="16352" y="9143"/>
                </a:lnTo>
                <a:lnTo>
                  <a:pt x="16392" y="9103"/>
                </a:lnTo>
                <a:lnTo>
                  <a:pt x="16412" y="9062"/>
                </a:lnTo>
                <a:close/>
                <a:moveTo>
                  <a:pt x="9243" y="17218"/>
                </a:moveTo>
                <a:lnTo>
                  <a:pt x="9102" y="17238"/>
                </a:lnTo>
                <a:lnTo>
                  <a:pt x="8982" y="17278"/>
                </a:lnTo>
                <a:lnTo>
                  <a:pt x="8861" y="17319"/>
                </a:lnTo>
                <a:lnTo>
                  <a:pt x="8740" y="17379"/>
                </a:lnTo>
                <a:lnTo>
                  <a:pt x="8619" y="17439"/>
                </a:lnTo>
                <a:lnTo>
                  <a:pt x="8518" y="17520"/>
                </a:lnTo>
                <a:lnTo>
                  <a:pt x="8418" y="17621"/>
                </a:lnTo>
                <a:lnTo>
                  <a:pt x="8317" y="17721"/>
                </a:lnTo>
                <a:lnTo>
                  <a:pt x="8237" y="17822"/>
                </a:lnTo>
                <a:lnTo>
                  <a:pt x="8176" y="17943"/>
                </a:lnTo>
                <a:lnTo>
                  <a:pt x="8116" y="18064"/>
                </a:lnTo>
                <a:lnTo>
                  <a:pt x="8075" y="18185"/>
                </a:lnTo>
                <a:lnTo>
                  <a:pt x="8035" y="18305"/>
                </a:lnTo>
                <a:lnTo>
                  <a:pt x="8035" y="18426"/>
                </a:lnTo>
                <a:lnTo>
                  <a:pt x="8015" y="18567"/>
                </a:lnTo>
                <a:lnTo>
                  <a:pt x="8035" y="18748"/>
                </a:lnTo>
                <a:lnTo>
                  <a:pt x="8075" y="18950"/>
                </a:lnTo>
                <a:lnTo>
                  <a:pt x="8136" y="19131"/>
                </a:lnTo>
                <a:lnTo>
                  <a:pt x="8216" y="19292"/>
                </a:lnTo>
                <a:lnTo>
                  <a:pt x="8317" y="19453"/>
                </a:lnTo>
                <a:lnTo>
                  <a:pt x="8438" y="19594"/>
                </a:lnTo>
                <a:lnTo>
                  <a:pt x="8579" y="19715"/>
                </a:lnTo>
                <a:lnTo>
                  <a:pt x="8740" y="19836"/>
                </a:lnTo>
                <a:lnTo>
                  <a:pt x="8901" y="19916"/>
                </a:lnTo>
                <a:lnTo>
                  <a:pt x="9082" y="19977"/>
                </a:lnTo>
                <a:lnTo>
                  <a:pt x="9243" y="19997"/>
                </a:lnTo>
                <a:lnTo>
                  <a:pt x="9425" y="20017"/>
                </a:lnTo>
                <a:lnTo>
                  <a:pt x="9626" y="19997"/>
                </a:lnTo>
                <a:lnTo>
                  <a:pt x="9787" y="19977"/>
                </a:lnTo>
                <a:lnTo>
                  <a:pt x="9928" y="19916"/>
                </a:lnTo>
                <a:lnTo>
                  <a:pt x="10049" y="19876"/>
                </a:lnTo>
                <a:lnTo>
                  <a:pt x="10150" y="19816"/>
                </a:lnTo>
                <a:lnTo>
                  <a:pt x="10270" y="19735"/>
                </a:lnTo>
                <a:lnTo>
                  <a:pt x="10371" y="19655"/>
                </a:lnTo>
                <a:lnTo>
                  <a:pt x="10452" y="19554"/>
                </a:lnTo>
                <a:lnTo>
                  <a:pt x="10532" y="19453"/>
                </a:lnTo>
                <a:lnTo>
                  <a:pt x="10613" y="19332"/>
                </a:lnTo>
                <a:lnTo>
                  <a:pt x="10673" y="19212"/>
                </a:lnTo>
                <a:lnTo>
                  <a:pt x="10734" y="19091"/>
                </a:lnTo>
                <a:lnTo>
                  <a:pt x="10754" y="18970"/>
                </a:lnTo>
                <a:lnTo>
                  <a:pt x="10794" y="18829"/>
                </a:lnTo>
                <a:lnTo>
                  <a:pt x="10794" y="18688"/>
                </a:lnTo>
                <a:lnTo>
                  <a:pt x="10794" y="18547"/>
                </a:lnTo>
                <a:lnTo>
                  <a:pt x="10774" y="18426"/>
                </a:lnTo>
                <a:lnTo>
                  <a:pt x="10754" y="18285"/>
                </a:lnTo>
                <a:lnTo>
                  <a:pt x="10693" y="18124"/>
                </a:lnTo>
                <a:lnTo>
                  <a:pt x="10633" y="17983"/>
                </a:lnTo>
                <a:lnTo>
                  <a:pt x="10552" y="17862"/>
                </a:lnTo>
                <a:lnTo>
                  <a:pt x="10452" y="17741"/>
                </a:lnTo>
                <a:lnTo>
                  <a:pt x="10331" y="17601"/>
                </a:lnTo>
                <a:lnTo>
                  <a:pt x="10230" y="17520"/>
                </a:lnTo>
                <a:lnTo>
                  <a:pt x="10129" y="17439"/>
                </a:lnTo>
                <a:lnTo>
                  <a:pt x="10009" y="17379"/>
                </a:lnTo>
                <a:lnTo>
                  <a:pt x="9888" y="17319"/>
                </a:lnTo>
                <a:lnTo>
                  <a:pt x="9767" y="17258"/>
                </a:lnTo>
                <a:lnTo>
                  <a:pt x="9646" y="17238"/>
                </a:lnTo>
                <a:lnTo>
                  <a:pt x="9505" y="17218"/>
                </a:lnTo>
                <a:close/>
                <a:moveTo>
                  <a:pt x="18587" y="17218"/>
                </a:moveTo>
                <a:lnTo>
                  <a:pt x="18406" y="17238"/>
                </a:lnTo>
                <a:lnTo>
                  <a:pt x="18225" y="17258"/>
                </a:lnTo>
                <a:lnTo>
                  <a:pt x="18064" y="17319"/>
                </a:lnTo>
                <a:lnTo>
                  <a:pt x="17903" y="17399"/>
                </a:lnTo>
                <a:lnTo>
                  <a:pt x="17762" y="17500"/>
                </a:lnTo>
                <a:lnTo>
                  <a:pt x="17621" y="17621"/>
                </a:lnTo>
                <a:lnTo>
                  <a:pt x="17500" y="17762"/>
                </a:lnTo>
                <a:lnTo>
                  <a:pt x="17399" y="17903"/>
                </a:lnTo>
                <a:lnTo>
                  <a:pt x="17319" y="18064"/>
                </a:lnTo>
                <a:lnTo>
                  <a:pt x="17258" y="18225"/>
                </a:lnTo>
                <a:lnTo>
                  <a:pt x="17238" y="18406"/>
                </a:lnTo>
                <a:lnTo>
                  <a:pt x="17218" y="18607"/>
                </a:lnTo>
                <a:lnTo>
                  <a:pt x="17218" y="18789"/>
                </a:lnTo>
                <a:lnTo>
                  <a:pt x="17278" y="19010"/>
                </a:lnTo>
                <a:lnTo>
                  <a:pt x="17339" y="19191"/>
                </a:lnTo>
                <a:lnTo>
                  <a:pt x="17419" y="19352"/>
                </a:lnTo>
                <a:lnTo>
                  <a:pt x="17520" y="19514"/>
                </a:lnTo>
                <a:lnTo>
                  <a:pt x="17641" y="19634"/>
                </a:lnTo>
                <a:lnTo>
                  <a:pt x="17782" y="19755"/>
                </a:lnTo>
                <a:lnTo>
                  <a:pt x="17923" y="19856"/>
                </a:lnTo>
                <a:lnTo>
                  <a:pt x="18084" y="19936"/>
                </a:lnTo>
                <a:lnTo>
                  <a:pt x="18245" y="19977"/>
                </a:lnTo>
                <a:lnTo>
                  <a:pt x="18426" y="20017"/>
                </a:lnTo>
                <a:lnTo>
                  <a:pt x="18607" y="20037"/>
                </a:lnTo>
                <a:lnTo>
                  <a:pt x="18789" y="20017"/>
                </a:lnTo>
                <a:lnTo>
                  <a:pt x="18970" y="19997"/>
                </a:lnTo>
                <a:lnTo>
                  <a:pt x="19131" y="19936"/>
                </a:lnTo>
                <a:lnTo>
                  <a:pt x="19292" y="19856"/>
                </a:lnTo>
                <a:lnTo>
                  <a:pt x="19413" y="19775"/>
                </a:lnTo>
                <a:lnTo>
                  <a:pt x="19514" y="19695"/>
                </a:lnTo>
                <a:lnTo>
                  <a:pt x="19594" y="19594"/>
                </a:lnTo>
                <a:lnTo>
                  <a:pt x="19695" y="19493"/>
                </a:lnTo>
                <a:lnTo>
                  <a:pt x="19755" y="19393"/>
                </a:lnTo>
                <a:lnTo>
                  <a:pt x="19816" y="19272"/>
                </a:lnTo>
                <a:lnTo>
                  <a:pt x="19876" y="19171"/>
                </a:lnTo>
                <a:lnTo>
                  <a:pt x="19916" y="19030"/>
                </a:lnTo>
                <a:lnTo>
                  <a:pt x="19977" y="18688"/>
                </a:lnTo>
                <a:lnTo>
                  <a:pt x="19977" y="18668"/>
                </a:lnTo>
                <a:lnTo>
                  <a:pt x="19957" y="18507"/>
                </a:lnTo>
                <a:lnTo>
                  <a:pt x="19936" y="18366"/>
                </a:lnTo>
                <a:lnTo>
                  <a:pt x="19916" y="18225"/>
                </a:lnTo>
                <a:lnTo>
                  <a:pt x="19876" y="18104"/>
                </a:lnTo>
                <a:lnTo>
                  <a:pt x="19816" y="17983"/>
                </a:lnTo>
                <a:lnTo>
                  <a:pt x="19755" y="17862"/>
                </a:lnTo>
                <a:lnTo>
                  <a:pt x="19675" y="17762"/>
                </a:lnTo>
                <a:lnTo>
                  <a:pt x="19594" y="17661"/>
                </a:lnTo>
                <a:lnTo>
                  <a:pt x="19493" y="17560"/>
                </a:lnTo>
                <a:lnTo>
                  <a:pt x="19393" y="17480"/>
                </a:lnTo>
                <a:lnTo>
                  <a:pt x="19272" y="17399"/>
                </a:lnTo>
                <a:lnTo>
                  <a:pt x="19111" y="17319"/>
                </a:lnTo>
                <a:lnTo>
                  <a:pt x="18950" y="17258"/>
                </a:lnTo>
                <a:lnTo>
                  <a:pt x="18768" y="17238"/>
                </a:lnTo>
                <a:lnTo>
                  <a:pt x="18587" y="17218"/>
                </a:lnTo>
                <a:close/>
                <a:moveTo>
                  <a:pt x="33509" y="19554"/>
                </a:moveTo>
                <a:lnTo>
                  <a:pt x="34073" y="19735"/>
                </a:lnTo>
                <a:lnTo>
                  <a:pt x="34516" y="19876"/>
                </a:lnTo>
                <a:lnTo>
                  <a:pt x="34596" y="19896"/>
                </a:lnTo>
                <a:lnTo>
                  <a:pt x="34596" y="19997"/>
                </a:lnTo>
                <a:lnTo>
                  <a:pt x="34596" y="20098"/>
                </a:lnTo>
                <a:lnTo>
                  <a:pt x="34637" y="20198"/>
                </a:lnTo>
                <a:lnTo>
                  <a:pt x="34677" y="20279"/>
                </a:lnTo>
                <a:lnTo>
                  <a:pt x="34697" y="20319"/>
                </a:lnTo>
                <a:lnTo>
                  <a:pt x="34919" y="20641"/>
                </a:lnTo>
                <a:lnTo>
                  <a:pt x="35019" y="20802"/>
                </a:lnTo>
                <a:lnTo>
                  <a:pt x="35100" y="20984"/>
                </a:lnTo>
                <a:lnTo>
                  <a:pt x="35140" y="21145"/>
                </a:lnTo>
                <a:lnTo>
                  <a:pt x="35160" y="21326"/>
                </a:lnTo>
                <a:lnTo>
                  <a:pt x="35120" y="21487"/>
                </a:lnTo>
                <a:lnTo>
                  <a:pt x="35039" y="21668"/>
                </a:lnTo>
                <a:lnTo>
                  <a:pt x="34959" y="21829"/>
                </a:lnTo>
                <a:lnTo>
                  <a:pt x="34878" y="22011"/>
                </a:lnTo>
                <a:lnTo>
                  <a:pt x="34818" y="22192"/>
                </a:lnTo>
                <a:lnTo>
                  <a:pt x="34778" y="22393"/>
                </a:lnTo>
                <a:lnTo>
                  <a:pt x="34798" y="22715"/>
                </a:lnTo>
                <a:lnTo>
                  <a:pt x="34617" y="22715"/>
                </a:lnTo>
                <a:lnTo>
                  <a:pt x="34536" y="22736"/>
                </a:lnTo>
                <a:lnTo>
                  <a:pt x="34375" y="22796"/>
                </a:lnTo>
                <a:lnTo>
                  <a:pt x="34234" y="22877"/>
                </a:lnTo>
                <a:lnTo>
                  <a:pt x="34113" y="22977"/>
                </a:lnTo>
                <a:lnTo>
                  <a:pt x="34012" y="23078"/>
                </a:lnTo>
                <a:lnTo>
                  <a:pt x="33932" y="23199"/>
                </a:lnTo>
                <a:lnTo>
                  <a:pt x="33871" y="23340"/>
                </a:lnTo>
                <a:lnTo>
                  <a:pt x="33811" y="23461"/>
                </a:lnTo>
                <a:lnTo>
                  <a:pt x="33791" y="23622"/>
                </a:lnTo>
                <a:lnTo>
                  <a:pt x="33690" y="23601"/>
                </a:lnTo>
                <a:lnTo>
                  <a:pt x="33590" y="23581"/>
                </a:lnTo>
                <a:lnTo>
                  <a:pt x="33449" y="23601"/>
                </a:lnTo>
                <a:lnTo>
                  <a:pt x="33308" y="23642"/>
                </a:lnTo>
                <a:lnTo>
                  <a:pt x="33167" y="23682"/>
                </a:lnTo>
                <a:lnTo>
                  <a:pt x="33066" y="23722"/>
                </a:lnTo>
                <a:lnTo>
                  <a:pt x="32985" y="23783"/>
                </a:lnTo>
                <a:lnTo>
                  <a:pt x="32905" y="23863"/>
                </a:lnTo>
                <a:lnTo>
                  <a:pt x="32824" y="23763"/>
                </a:lnTo>
                <a:lnTo>
                  <a:pt x="32724" y="23682"/>
                </a:lnTo>
                <a:lnTo>
                  <a:pt x="32583" y="23642"/>
                </a:lnTo>
                <a:lnTo>
                  <a:pt x="32442" y="23622"/>
                </a:lnTo>
                <a:lnTo>
                  <a:pt x="32361" y="23622"/>
                </a:lnTo>
                <a:lnTo>
                  <a:pt x="32422" y="23158"/>
                </a:lnTo>
                <a:lnTo>
                  <a:pt x="32422" y="23058"/>
                </a:lnTo>
                <a:lnTo>
                  <a:pt x="32401" y="22957"/>
                </a:lnTo>
                <a:lnTo>
                  <a:pt x="32361" y="22877"/>
                </a:lnTo>
                <a:lnTo>
                  <a:pt x="32321" y="22816"/>
                </a:lnTo>
                <a:lnTo>
                  <a:pt x="32240" y="22736"/>
                </a:lnTo>
                <a:lnTo>
                  <a:pt x="32140" y="22675"/>
                </a:lnTo>
                <a:lnTo>
                  <a:pt x="32019" y="22655"/>
                </a:lnTo>
                <a:lnTo>
                  <a:pt x="31898" y="22635"/>
                </a:lnTo>
                <a:lnTo>
                  <a:pt x="31737" y="22655"/>
                </a:lnTo>
                <a:lnTo>
                  <a:pt x="31596" y="22715"/>
                </a:lnTo>
                <a:lnTo>
                  <a:pt x="31636" y="22393"/>
                </a:lnTo>
                <a:lnTo>
                  <a:pt x="31717" y="22091"/>
                </a:lnTo>
                <a:lnTo>
                  <a:pt x="31737" y="21990"/>
                </a:lnTo>
                <a:lnTo>
                  <a:pt x="31717" y="21870"/>
                </a:lnTo>
                <a:lnTo>
                  <a:pt x="31676" y="21769"/>
                </a:lnTo>
                <a:lnTo>
                  <a:pt x="31616" y="21668"/>
                </a:lnTo>
                <a:lnTo>
                  <a:pt x="31536" y="21588"/>
                </a:lnTo>
                <a:lnTo>
                  <a:pt x="31435" y="21527"/>
                </a:lnTo>
                <a:lnTo>
                  <a:pt x="31334" y="21487"/>
                </a:lnTo>
                <a:lnTo>
                  <a:pt x="31233" y="21467"/>
                </a:lnTo>
                <a:lnTo>
                  <a:pt x="31113" y="21487"/>
                </a:lnTo>
                <a:lnTo>
                  <a:pt x="31093" y="21386"/>
                </a:lnTo>
                <a:lnTo>
                  <a:pt x="31093" y="21286"/>
                </a:lnTo>
                <a:lnTo>
                  <a:pt x="31093" y="21145"/>
                </a:lnTo>
                <a:lnTo>
                  <a:pt x="31113" y="20984"/>
                </a:lnTo>
                <a:lnTo>
                  <a:pt x="31233" y="20943"/>
                </a:lnTo>
                <a:lnTo>
                  <a:pt x="31334" y="20883"/>
                </a:lnTo>
                <a:lnTo>
                  <a:pt x="31536" y="20722"/>
                </a:lnTo>
                <a:lnTo>
                  <a:pt x="31697" y="20541"/>
                </a:lnTo>
                <a:lnTo>
                  <a:pt x="31858" y="20339"/>
                </a:lnTo>
                <a:lnTo>
                  <a:pt x="31999" y="20138"/>
                </a:lnTo>
                <a:lnTo>
                  <a:pt x="32160" y="19977"/>
                </a:lnTo>
                <a:lnTo>
                  <a:pt x="32281" y="19856"/>
                </a:lnTo>
                <a:lnTo>
                  <a:pt x="32381" y="19896"/>
                </a:lnTo>
                <a:lnTo>
                  <a:pt x="32482" y="19916"/>
                </a:lnTo>
                <a:lnTo>
                  <a:pt x="32623" y="19896"/>
                </a:lnTo>
                <a:lnTo>
                  <a:pt x="32804" y="19836"/>
                </a:lnTo>
                <a:lnTo>
                  <a:pt x="32965" y="19755"/>
                </a:lnTo>
                <a:lnTo>
                  <a:pt x="33126" y="19755"/>
                </a:lnTo>
                <a:lnTo>
                  <a:pt x="33187" y="19735"/>
                </a:lnTo>
                <a:lnTo>
                  <a:pt x="33368" y="19655"/>
                </a:lnTo>
                <a:lnTo>
                  <a:pt x="33509" y="19554"/>
                </a:lnTo>
                <a:close/>
                <a:moveTo>
                  <a:pt x="14137" y="0"/>
                </a:moveTo>
                <a:lnTo>
                  <a:pt x="13573" y="21"/>
                </a:lnTo>
                <a:lnTo>
                  <a:pt x="13049" y="61"/>
                </a:lnTo>
                <a:lnTo>
                  <a:pt x="12526" y="121"/>
                </a:lnTo>
                <a:lnTo>
                  <a:pt x="12022" y="182"/>
                </a:lnTo>
                <a:lnTo>
                  <a:pt x="11519" y="262"/>
                </a:lnTo>
                <a:lnTo>
                  <a:pt x="11036" y="363"/>
                </a:lnTo>
                <a:lnTo>
                  <a:pt x="10572" y="464"/>
                </a:lnTo>
                <a:lnTo>
                  <a:pt x="10129" y="584"/>
                </a:lnTo>
                <a:lnTo>
                  <a:pt x="9686" y="725"/>
                </a:lnTo>
                <a:lnTo>
                  <a:pt x="9264" y="886"/>
                </a:lnTo>
                <a:lnTo>
                  <a:pt x="8861" y="1048"/>
                </a:lnTo>
                <a:lnTo>
                  <a:pt x="8458" y="1229"/>
                </a:lnTo>
                <a:lnTo>
                  <a:pt x="8075" y="1430"/>
                </a:lnTo>
                <a:lnTo>
                  <a:pt x="7693" y="1652"/>
                </a:lnTo>
                <a:lnTo>
                  <a:pt x="7330" y="1873"/>
                </a:lnTo>
                <a:lnTo>
                  <a:pt x="6867" y="2195"/>
                </a:lnTo>
                <a:lnTo>
                  <a:pt x="6404" y="2578"/>
                </a:lnTo>
                <a:lnTo>
                  <a:pt x="5961" y="2961"/>
                </a:lnTo>
                <a:lnTo>
                  <a:pt x="5538" y="3404"/>
                </a:lnTo>
                <a:lnTo>
                  <a:pt x="5115" y="3867"/>
                </a:lnTo>
                <a:lnTo>
                  <a:pt x="4692" y="4370"/>
                </a:lnTo>
                <a:lnTo>
                  <a:pt x="4290" y="4914"/>
                </a:lnTo>
                <a:lnTo>
                  <a:pt x="3907" y="5498"/>
                </a:lnTo>
                <a:lnTo>
                  <a:pt x="3545" y="6062"/>
                </a:lnTo>
                <a:lnTo>
                  <a:pt x="3222" y="6646"/>
                </a:lnTo>
                <a:lnTo>
                  <a:pt x="2900" y="7210"/>
                </a:lnTo>
                <a:lnTo>
                  <a:pt x="2618" y="7794"/>
                </a:lnTo>
                <a:lnTo>
                  <a:pt x="2356" y="8378"/>
                </a:lnTo>
                <a:lnTo>
                  <a:pt x="2135" y="8962"/>
                </a:lnTo>
                <a:lnTo>
                  <a:pt x="1934" y="9525"/>
                </a:lnTo>
                <a:lnTo>
                  <a:pt x="1752" y="10089"/>
                </a:lnTo>
                <a:lnTo>
                  <a:pt x="1752" y="10190"/>
                </a:lnTo>
                <a:lnTo>
                  <a:pt x="1752" y="10291"/>
                </a:lnTo>
                <a:lnTo>
                  <a:pt x="1772" y="10391"/>
                </a:lnTo>
                <a:lnTo>
                  <a:pt x="1833" y="10472"/>
                </a:lnTo>
                <a:lnTo>
                  <a:pt x="1913" y="10552"/>
                </a:lnTo>
                <a:lnTo>
                  <a:pt x="2014" y="10613"/>
                </a:lnTo>
                <a:lnTo>
                  <a:pt x="2115" y="10653"/>
                </a:lnTo>
                <a:lnTo>
                  <a:pt x="2236" y="10673"/>
                </a:lnTo>
                <a:lnTo>
                  <a:pt x="2336" y="10653"/>
                </a:lnTo>
                <a:lnTo>
                  <a:pt x="2457" y="10613"/>
                </a:lnTo>
                <a:lnTo>
                  <a:pt x="2538" y="10532"/>
                </a:lnTo>
                <a:lnTo>
                  <a:pt x="2598" y="10452"/>
                </a:lnTo>
                <a:lnTo>
                  <a:pt x="3041" y="9626"/>
                </a:lnTo>
                <a:lnTo>
                  <a:pt x="3464" y="8800"/>
                </a:lnTo>
                <a:lnTo>
                  <a:pt x="3947" y="7894"/>
                </a:lnTo>
                <a:lnTo>
                  <a:pt x="4431" y="6988"/>
                </a:lnTo>
                <a:lnTo>
                  <a:pt x="4692" y="6545"/>
                </a:lnTo>
                <a:lnTo>
                  <a:pt x="4974" y="6102"/>
                </a:lnTo>
                <a:lnTo>
                  <a:pt x="5256" y="5679"/>
                </a:lnTo>
                <a:lnTo>
                  <a:pt x="5578" y="5256"/>
                </a:lnTo>
                <a:lnTo>
                  <a:pt x="5820" y="4954"/>
                </a:lnTo>
                <a:lnTo>
                  <a:pt x="6062" y="4652"/>
                </a:lnTo>
                <a:lnTo>
                  <a:pt x="6324" y="4370"/>
                </a:lnTo>
                <a:lnTo>
                  <a:pt x="6585" y="4108"/>
                </a:lnTo>
                <a:lnTo>
                  <a:pt x="6867" y="3847"/>
                </a:lnTo>
                <a:lnTo>
                  <a:pt x="7149" y="3605"/>
                </a:lnTo>
                <a:lnTo>
                  <a:pt x="7431" y="3363"/>
                </a:lnTo>
                <a:lnTo>
                  <a:pt x="7733" y="3142"/>
                </a:lnTo>
                <a:lnTo>
                  <a:pt x="8035" y="2940"/>
                </a:lnTo>
                <a:lnTo>
                  <a:pt x="8357" y="2739"/>
                </a:lnTo>
                <a:lnTo>
                  <a:pt x="8680" y="2558"/>
                </a:lnTo>
                <a:lnTo>
                  <a:pt x="9002" y="2397"/>
                </a:lnTo>
                <a:lnTo>
                  <a:pt x="9324" y="2236"/>
                </a:lnTo>
                <a:lnTo>
                  <a:pt x="9666" y="2095"/>
                </a:lnTo>
                <a:lnTo>
                  <a:pt x="10009" y="1954"/>
                </a:lnTo>
                <a:lnTo>
                  <a:pt x="10371" y="1853"/>
                </a:lnTo>
                <a:lnTo>
                  <a:pt x="10814" y="1732"/>
                </a:lnTo>
                <a:lnTo>
                  <a:pt x="11277" y="1611"/>
                </a:lnTo>
                <a:lnTo>
                  <a:pt x="11761" y="1531"/>
                </a:lnTo>
                <a:lnTo>
                  <a:pt x="12244" y="1450"/>
                </a:lnTo>
                <a:lnTo>
                  <a:pt x="12767" y="1390"/>
                </a:lnTo>
                <a:lnTo>
                  <a:pt x="13311" y="1350"/>
                </a:lnTo>
                <a:lnTo>
                  <a:pt x="13855" y="1330"/>
                </a:lnTo>
                <a:lnTo>
                  <a:pt x="14983" y="1330"/>
                </a:lnTo>
                <a:lnTo>
                  <a:pt x="15567" y="1350"/>
                </a:lnTo>
                <a:lnTo>
                  <a:pt x="16896" y="1430"/>
                </a:lnTo>
                <a:lnTo>
                  <a:pt x="17842" y="1511"/>
                </a:lnTo>
                <a:lnTo>
                  <a:pt x="18728" y="1632"/>
                </a:lnTo>
                <a:lnTo>
                  <a:pt x="19574" y="1752"/>
                </a:lnTo>
                <a:lnTo>
                  <a:pt x="20379" y="1913"/>
                </a:lnTo>
                <a:lnTo>
                  <a:pt x="21124" y="2095"/>
                </a:lnTo>
                <a:lnTo>
                  <a:pt x="21849" y="2316"/>
                </a:lnTo>
                <a:lnTo>
                  <a:pt x="22534" y="2558"/>
                </a:lnTo>
                <a:lnTo>
                  <a:pt x="23199" y="2820"/>
                </a:lnTo>
                <a:lnTo>
                  <a:pt x="23682" y="3061"/>
                </a:lnTo>
                <a:lnTo>
                  <a:pt x="24165" y="3303"/>
                </a:lnTo>
                <a:lnTo>
                  <a:pt x="24608" y="3585"/>
                </a:lnTo>
                <a:lnTo>
                  <a:pt x="25071" y="3867"/>
                </a:lnTo>
                <a:lnTo>
                  <a:pt x="25514" y="4189"/>
                </a:lnTo>
                <a:lnTo>
                  <a:pt x="25937" y="4531"/>
                </a:lnTo>
                <a:lnTo>
                  <a:pt x="26340" y="4894"/>
                </a:lnTo>
                <a:lnTo>
                  <a:pt x="26743" y="5276"/>
                </a:lnTo>
                <a:lnTo>
                  <a:pt x="27125" y="5679"/>
                </a:lnTo>
                <a:lnTo>
                  <a:pt x="27508" y="6122"/>
                </a:lnTo>
                <a:lnTo>
                  <a:pt x="27871" y="6565"/>
                </a:lnTo>
                <a:lnTo>
                  <a:pt x="28213" y="7028"/>
                </a:lnTo>
                <a:lnTo>
                  <a:pt x="28555" y="7512"/>
                </a:lnTo>
                <a:lnTo>
                  <a:pt x="28857" y="8015"/>
                </a:lnTo>
                <a:lnTo>
                  <a:pt x="29159" y="8539"/>
                </a:lnTo>
                <a:lnTo>
                  <a:pt x="29441" y="9082"/>
                </a:lnTo>
                <a:lnTo>
                  <a:pt x="29703" y="9586"/>
                </a:lnTo>
                <a:lnTo>
                  <a:pt x="29925" y="10109"/>
                </a:lnTo>
                <a:lnTo>
                  <a:pt x="30146" y="10653"/>
                </a:lnTo>
                <a:lnTo>
                  <a:pt x="30347" y="11237"/>
                </a:lnTo>
                <a:lnTo>
                  <a:pt x="30549" y="11821"/>
                </a:lnTo>
                <a:lnTo>
                  <a:pt x="30730" y="12465"/>
                </a:lnTo>
                <a:lnTo>
                  <a:pt x="30911" y="13110"/>
                </a:lnTo>
                <a:lnTo>
                  <a:pt x="31072" y="13815"/>
                </a:lnTo>
                <a:lnTo>
                  <a:pt x="31354" y="15103"/>
                </a:lnTo>
                <a:lnTo>
                  <a:pt x="31596" y="16372"/>
                </a:lnTo>
                <a:lnTo>
                  <a:pt x="31676" y="16855"/>
                </a:lnTo>
                <a:lnTo>
                  <a:pt x="31817" y="17641"/>
                </a:lnTo>
                <a:lnTo>
                  <a:pt x="31979" y="18305"/>
                </a:lnTo>
                <a:lnTo>
                  <a:pt x="32039" y="18567"/>
                </a:lnTo>
                <a:lnTo>
                  <a:pt x="31878" y="18648"/>
                </a:lnTo>
                <a:lnTo>
                  <a:pt x="31717" y="18748"/>
                </a:lnTo>
                <a:lnTo>
                  <a:pt x="31536" y="18869"/>
                </a:lnTo>
                <a:lnTo>
                  <a:pt x="31354" y="19010"/>
                </a:lnTo>
                <a:lnTo>
                  <a:pt x="31334" y="19030"/>
                </a:lnTo>
                <a:lnTo>
                  <a:pt x="31274" y="18930"/>
                </a:lnTo>
                <a:lnTo>
                  <a:pt x="30871" y="18426"/>
                </a:lnTo>
                <a:lnTo>
                  <a:pt x="30468" y="17983"/>
                </a:lnTo>
                <a:lnTo>
                  <a:pt x="30267" y="17741"/>
                </a:lnTo>
                <a:lnTo>
                  <a:pt x="30025" y="17480"/>
                </a:lnTo>
                <a:lnTo>
                  <a:pt x="29763" y="17218"/>
                </a:lnTo>
                <a:lnTo>
                  <a:pt x="29743" y="17117"/>
                </a:lnTo>
                <a:lnTo>
                  <a:pt x="29703" y="17037"/>
                </a:lnTo>
                <a:lnTo>
                  <a:pt x="29643" y="16956"/>
                </a:lnTo>
                <a:lnTo>
                  <a:pt x="29582" y="16896"/>
                </a:lnTo>
                <a:lnTo>
                  <a:pt x="29421" y="16755"/>
                </a:lnTo>
                <a:lnTo>
                  <a:pt x="29240" y="16654"/>
                </a:lnTo>
                <a:lnTo>
                  <a:pt x="29059" y="16553"/>
                </a:lnTo>
                <a:lnTo>
                  <a:pt x="28857" y="16493"/>
                </a:lnTo>
                <a:lnTo>
                  <a:pt x="28515" y="16392"/>
                </a:lnTo>
                <a:lnTo>
                  <a:pt x="28273" y="16332"/>
                </a:lnTo>
                <a:lnTo>
                  <a:pt x="28173" y="16332"/>
                </a:lnTo>
                <a:lnTo>
                  <a:pt x="28193" y="15828"/>
                </a:lnTo>
                <a:lnTo>
                  <a:pt x="28233" y="15385"/>
                </a:lnTo>
                <a:lnTo>
                  <a:pt x="28233" y="14721"/>
                </a:lnTo>
                <a:lnTo>
                  <a:pt x="28213" y="14056"/>
                </a:lnTo>
                <a:lnTo>
                  <a:pt x="28152" y="13392"/>
                </a:lnTo>
                <a:lnTo>
                  <a:pt x="28072" y="12727"/>
                </a:lnTo>
                <a:lnTo>
                  <a:pt x="28052" y="12647"/>
                </a:lnTo>
                <a:lnTo>
                  <a:pt x="28011" y="12546"/>
                </a:lnTo>
                <a:lnTo>
                  <a:pt x="27951" y="12486"/>
                </a:lnTo>
                <a:lnTo>
                  <a:pt x="27871" y="12405"/>
                </a:lnTo>
                <a:lnTo>
                  <a:pt x="27790" y="12365"/>
                </a:lnTo>
                <a:lnTo>
                  <a:pt x="27709" y="12325"/>
                </a:lnTo>
                <a:lnTo>
                  <a:pt x="27609" y="12304"/>
                </a:lnTo>
                <a:lnTo>
                  <a:pt x="27528" y="12284"/>
                </a:lnTo>
                <a:lnTo>
                  <a:pt x="27448" y="12284"/>
                </a:lnTo>
                <a:lnTo>
                  <a:pt x="27387" y="12264"/>
                </a:lnTo>
                <a:lnTo>
                  <a:pt x="27347" y="12224"/>
                </a:lnTo>
                <a:lnTo>
                  <a:pt x="27307" y="12184"/>
                </a:lnTo>
                <a:lnTo>
                  <a:pt x="27287" y="12103"/>
                </a:lnTo>
                <a:lnTo>
                  <a:pt x="27287" y="12043"/>
                </a:lnTo>
                <a:lnTo>
                  <a:pt x="27347" y="11922"/>
                </a:lnTo>
                <a:lnTo>
                  <a:pt x="27367" y="11821"/>
                </a:lnTo>
                <a:lnTo>
                  <a:pt x="27347" y="11700"/>
                </a:lnTo>
                <a:lnTo>
                  <a:pt x="27327" y="11579"/>
                </a:lnTo>
                <a:lnTo>
                  <a:pt x="27266" y="11479"/>
                </a:lnTo>
                <a:lnTo>
                  <a:pt x="27186" y="11378"/>
                </a:lnTo>
                <a:lnTo>
                  <a:pt x="27085" y="11298"/>
                </a:lnTo>
                <a:lnTo>
                  <a:pt x="26964" y="11237"/>
                </a:lnTo>
                <a:lnTo>
                  <a:pt x="26864" y="11197"/>
                </a:lnTo>
                <a:lnTo>
                  <a:pt x="26783" y="11116"/>
                </a:lnTo>
                <a:lnTo>
                  <a:pt x="26682" y="11036"/>
                </a:lnTo>
                <a:lnTo>
                  <a:pt x="26622" y="10935"/>
                </a:lnTo>
                <a:lnTo>
                  <a:pt x="26562" y="10834"/>
                </a:lnTo>
                <a:lnTo>
                  <a:pt x="26521" y="10714"/>
                </a:lnTo>
                <a:lnTo>
                  <a:pt x="26481" y="10593"/>
                </a:lnTo>
                <a:lnTo>
                  <a:pt x="26481" y="10472"/>
                </a:lnTo>
                <a:lnTo>
                  <a:pt x="26461" y="10371"/>
                </a:lnTo>
                <a:lnTo>
                  <a:pt x="26441" y="10271"/>
                </a:lnTo>
                <a:lnTo>
                  <a:pt x="26380" y="10190"/>
                </a:lnTo>
                <a:lnTo>
                  <a:pt x="26320" y="10109"/>
                </a:lnTo>
                <a:lnTo>
                  <a:pt x="26260" y="10029"/>
                </a:lnTo>
                <a:lnTo>
                  <a:pt x="26159" y="9968"/>
                </a:lnTo>
                <a:lnTo>
                  <a:pt x="26078" y="9928"/>
                </a:lnTo>
                <a:lnTo>
                  <a:pt x="25736" y="9928"/>
                </a:lnTo>
                <a:lnTo>
                  <a:pt x="25635" y="9908"/>
                </a:lnTo>
                <a:lnTo>
                  <a:pt x="25555" y="9888"/>
                </a:lnTo>
                <a:lnTo>
                  <a:pt x="25474" y="9827"/>
                </a:lnTo>
                <a:lnTo>
                  <a:pt x="25394" y="9787"/>
                </a:lnTo>
                <a:lnTo>
                  <a:pt x="25333" y="9707"/>
                </a:lnTo>
                <a:lnTo>
                  <a:pt x="25293" y="9626"/>
                </a:lnTo>
                <a:lnTo>
                  <a:pt x="25273" y="9525"/>
                </a:lnTo>
                <a:lnTo>
                  <a:pt x="25253" y="9445"/>
                </a:lnTo>
                <a:lnTo>
                  <a:pt x="25212" y="9344"/>
                </a:lnTo>
                <a:lnTo>
                  <a:pt x="25152" y="9244"/>
                </a:lnTo>
                <a:lnTo>
                  <a:pt x="25092" y="9163"/>
                </a:lnTo>
                <a:lnTo>
                  <a:pt x="25011" y="9082"/>
                </a:lnTo>
                <a:lnTo>
                  <a:pt x="24930" y="9042"/>
                </a:lnTo>
                <a:lnTo>
                  <a:pt x="24830" y="9002"/>
                </a:lnTo>
                <a:lnTo>
                  <a:pt x="24729" y="8982"/>
                </a:lnTo>
                <a:lnTo>
                  <a:pt x="24588" y="9002"/>
                </a:lnTo>
                <a:lnTo>
                  <a:pt x="24447" y="9082"/>
                </a:lnTo>
                <a:lnTo>
                  <a:pt x="24387" y="9103"/>
                </a:lnTo>
                <a:lnTo>
                  <a:pt x="24306" y="9123"/>
                </a:lnTo>
                <a:lnTo>
                  <a:pt x="24266" y="9123"/>
                </a:lnTo>
                <a:lnTo>
                  <a:pt x="24206" y="9103"/>
                </a:lnTo>
                <a:lnTo>
                  <a:pt x="24165" y="9062"/>
                </a:lnTo>
                <a:lnTo>
                  <a:pt x="24145" y="9002"/>
                </a:lnTo>
                <a:lnTo>
                  <a:pt x="24125" y="8901"/>
                </a:lnTo>
                <a:lnTo>
                  <a:pt x="24105" y="8800"/>
                </a:lnTo>
                <a:lnTo>
                  <a:pt x="24044" y="8700"/>
                </a:lnTo>
                <a:lnTo>
                  <a:pt x="23984" y="8639"/>
                </a:lnTo>
                <a:lnTo>
                  <a:pt x="23903" y="8579"/>
                </a:lnTo>
                <a:lnTo>
                  <a:pt x="23823" y="8519"/>
                </a:lnTo>
                <a:lnTo>
                  <a:pt x="23722" y="8498"/>
                </a:lnTo>
                <a:lnTo>
                  <a:pt x="23622" y="8478"/>
                </a:lnTo>
                <a:lnTo>
                  <a:pt x="23481" y="8498"/>
                </a:lnTo>
                <a:lnTo>
                  <a:pt x="23360" y="8559"/>
                </a:lnTo>
                <a:lnTo>
                  <a:pt x="23239" y="8619"/>
                </a:lnTo>
                <a:lnTo>
                  <a:pt x="23138" y="8740"/>
                </a:lnTo>
                <a:lnTo>
                  <a:pt x="23098" y="8780"/>
                </a:lnTo>
                <a:lnTo>
                  <a:pt x="23038" y="8821"/>
                </a:lnTo>
                <a:lnTo>
                  <a:pt x="22937" y="8861"/>
                </a:lnTo>
                <a:lnTo>
                  <a:pt x="22816" y="8901"/>
                </a:lnTo>
                <a:lnTo>
                  <a:pt x="22735" y="8901"/>
                </a:lnTo>
                <a:lnTo>
                  <a:pt x="22554" y="8881"/>
                </a:lnTo>
                <a:lnTo>
                  <a:pt x="22494" y="8861"/>
                </a:lnTo>
                <a:lnTo>
                  <a:pt x="22433" y="8821"/>
                </a:lnTo>
                <a:lnTo>
                  <a:pt x="22313" y="8720"/>
                </a:lnTo>
                <a:lnTo>
                  <a:pt x="22212" y="8639"/>
                </a:lnTo>
                <a:lnTo>
                  <a:pt x="22091" y="8599"/>
                </a:lnTo>
                <a:lnTo>
                  <a:pt x="21990" y="8579"/>
                </a:lnTo>
                <a:lnTo>
                  <a:pt x="21628" y="8579"/>
                </a:lnTo>
                <a:lnTo>
                  <a:pt x="21265" y="8599"/>
                </a:lnTo>
                <a:lnTo>
                  <a:pt x="20279" y="8660"/>
                </a:lnTo>
                <a:lnTo>
                  <a:pt x="19695" y="8680"/>
                </a:lnTo>
                <a:lnTo>
                  <a:pt x="19393" y="8680"/>
                </a:lnTo>
                <a:lnTo>
                  <a:pt x="19352" y="8519"/>
                </a:lnTo>
                <a:lnTo>
                  <a:pt x="19332" y="8438"/>
                </a:lnTo>
                <a:lnTo>
                  <a:pt x="19292" y="8378"/>
                </a:lnTo>
                <a:lnTo>
                  <a:pt x="19171" y="8257"/>
                </a:lnTo>
                <a:lnTo>
                  <a:pt x="19010" y="8176"/>
                </a:lnTo>
                <a:lnTo>
                  <a:pt x="18849" y="8116"/>
                </a:lnTo>
                <a:lnTo>
                  <a:pt x="18668" y="8096"/>
                </a:lnTo>
                <a:lnTo>
                  <a:pt x="18567" y="8116"/>
                </a:lnTo>
                <a:lnTo>
                  <a:pt x="18446" y="8136"/>
                </a:lnTo>
                <a:lnTo>
                  <a:pt x="18325" y="8156"/>
                </a:lnTo>
                <a:lnTo>
                  <a:pt x="18225" y="8216"/>
                </a:lnTo>
                <a:lnTo>
                  <a:pt x="17983" y="8357"/>
                </a:lnTo>
                <a:lnTo>
                  <a:pt x="17741" y="8539"/>
                </a:lnTo>
                <a:lnTo>
                  <a:pt x="17621" y="8680"/>
                </a:lnTo>
                <a:lnTo>
                  <a:pt x="17520" y="8780"/>
                </a:lnTo>
                <a:lnTo>
                  <a:pt x="17439" y="8861"/>
                </a:lnTo>
                <a:lnTo>
                  <a:pt x="17399" y="8599"/>
                </a:lnTo>
                <a:lnTo>
                  <a:pt x="17359" y="8438"/>
                </a:lnTo>
                <a:lnTo>
                  <a:pt x="17298" y="8317"/>
                </a:lnTo>
                <a:lnTo>
                  <a:pt x="17218" y="8196"/>
                </a:lnTo>
                <a:lnTo>
                  <a:pt x="17097" y="8096"/>
                </a:lnTo>
                <a:lnTo>
                  <a:pt x="16976" y="8015"/>
                </a:lnTo>
                <a:lnTo>
                  <a:pt x="16855" y="7955"/>
                </a:lnTo>
                <a:lnTo>
                  <a:pt x="16694" y="7914"/>
                </a:lnTo>
                <a:lnTo>
                  <a:pt x="16553" y="7894"/>
                </a:lnTo>
                <a:lnTo>
                  <a:pt x="16372" y="7914"/>
                </a:lnTo>
                <a:lnTo>
                  <a:pt x="16191" y="7975"/>
                </a:lnTo>
                <a:lnTo>
                  <a:pt x="16030" y="8055"/>
                </a:lnTo>
                <a:lnTo>
                  <a:pt x="15889" y="8136"/>
                </a:lnTo>
                <a:lnTo>
                  <a:pt x="15768" y="8216"/>
                </a:lnTo>
                <a:lnTo>
                  <a:pt x="15667" y="8317"/>
                </a:lnTo>
                <a:lnTo>
                  <a:pt x="15587" y="8418"/>
                </a:lnTo>
                <a:lnTo>
                  <a:pt x="15526" y="8498"/>
                </a:lnTo>
                <a:lnTo>
                  <a:pt x="15506" y="8498"/>
                </a:lnTo>
                <a:lnTo>
                  <a:pt x="15446" y="8438"/>
                </a:lnTo>
                <a:lnTo>
                  <a:pt x="15345" y="8378"/>
                </a:lnTo>
                <a:lnTo>
                  <a:pt x="15244" y="8337"/>
                </a:lnTo>
                <a:lnTo>
                  <a:pt x="15144" y="8317"/>
                </a:lnTo>
                <a:lnTo>
                  <a:pt x="14983" y="8337"/>
                </a:lnTo>
                <a:lnTo>
                  <a:pt x="14862" y="8398"/>
                </a:lnTo>
                <a:lnTo>
                  <a:pt x="14741" y="8458"/>
                </a:lnTo>
                <a:lnTo>
                  <a:pt x="14640" y="8559"/>
                </a:lnTo>
                <a:lnTo>
                  <a:pt x="14560" y="8619"/>
                </a:lnTo>
                <a:lnTo>
                  <a:pt x="14499" y="8639"/>
                </a:lnTo>
                <a:lnTo>
                  <a:pt x="14459" y="8639"/>
                </a:lnTo>
                <a:lnTo>
                  <a:pt x="14419" y="8619"/>
                </a:lnTo>
                <a:lnTo>
                  <a:pt x="14338" y="8539"/>
                </a:lnTo>
                <a:lnTo>
                  <a:pt x="14298" y="8458"/>
                </a:lnTo>
                <a:lnTo>
                  <a:pt x="14258" y="8357"/>
                </a:lnTo>
                <a:lnTo>
                  <a:pt x="14238" y="8257"/>
                </a:lnTo>
                <a:lnTo>
                  <a:pt x="14197" y="8176"/>
                </a:lnTo>
                <a:lnTo>
                  <a:pt x="14157" y="8116"/>
                </a:lnTo>
                <a:lnTo>
                  <a:pt x="14076" y="8055"/>
                </a:lnTo>
                <a:lnTo>
                  <a:pt x="14016" y="8015"/>
                </a:lnTo>
                <a:lnTo>
                  <a:pt x="13935" y="7995"/>
                </a:lnTo>
                <a:lnTo>
                  <a:pt x="13774" y="7975"/>
                </a:lnTo>
                <a:lnTo>
                  <a:pt x="13633" y="7995"/>
                </a:lnTo>
                <a:lnTo>
                  <a:pt x="13492" y="8035"/>
                </a:lnTo>
                <a:lnTo>
                  <a:pt x="13392" y="8116"/>
                </a:lnTo>
                <a:lnTo>
                  <a:pt x="13311" y="8216"/>
                </a:lnTo>
                <a:lnTo>
                  <a:pt x="13170" y="8478"/>
                </a:lnTo>
                <a:lnTo>
                  <a:pt x="13070" y="8619"/>
                </a:lnTo>
                <a:lnTo>
                  <a:pt x="12969" y="8740"/>
                </a:lnTo>
                <a:lnTo>
                  <a:pt x="12888" y="8821"/>
                </a:lnTo>
                <a:lnTo>
                  <a:pt x="12808" y="8861"/>
                </a:lnTo>
                <a:lnTo>
                  <a:pt x="12727" y="8821"/>
                </a:lnTo>
                <a:lnTo>
                  <a:pt x="12707" y="8821"/>
                </a:lnTo>
                <a:lnTo>
                  <a:pt x="12687" y="8720"/>
                </a:lnTo>
                <a:lnTo>
                  <a:pt x="12667" y="8619"/>
                </a:lnTo>
                <a:lnTo>
                  <a:pt x="12627" y="8519"/>
                </a:lnTo>
                <a:lnTo>
                  <a:pt x="12566" y="8458"/>
                </a:lnTo>
                <a:lnTo>
                  <a:pt x="12506" y="8378"/>
                </a:lnTo>
                <a:lnTo>
                  <a:pt x="12405" y="8317"/>
                </a:lnTo>
                <a:lnTo>
                  <a:pt x="12304" y="8297"/>
                </a:lnTo>
                <a:lnTo>
                  <a:pt x="12204" y="8277"/>
                </a:lnTo>
                <a:lnTo>
                  <a:pt x="12083" y="8297"/>
                </a:lnTo>
                <a:lnTo>
                  <a:pt x="11962" y="8337"/>
                </a:lnTo>
                <a:lnTo>
                  <a:pt x="11559" y="8519"/>
                </a:lnTo>
                <a:lnTo>
                  <a:pt x="11136" y="8660"/>
                </a:lnTo>
                <a:lnTo>
                  <a:pt x="10693" y="8800"/>
                </a:lnTo>
                <a:lnTo>
                  <a:pt x="10250" y="8921"/>
                </a:lnTo>
                <a:lnTo>
                  <a:pt x="9848" y="8982"/>
                </a:lnTo>
                <a:lnTo>
                  <a:pt x="9405" y="9042"/>
                </a:lnTo>
                <a:lnTo>
                  <a:pt x="9344" y="9042"/>
                </a:lnTo>
                <a:lnTo>
                  <a:pt x="9082" y="9062"/>
                </a:lnTo>
                <a:lnTo>
                  <a:pt x="8982" y="9062"/>
                </a:lnTo>
                <a:lnTo>
                  <a:pt x="8901" y="9042"/>
                </a:lnTo>
                <a:lnTo>
                  <a:pt x="8841" y="9022"/>
                </a:lnTo>
                <a:lnTo>
                  <a:pt x="8800" y="8982"/>
                </a:lnTo>
                <a:lnTo>
                  <a:pt x="8720" y="8881"/>
                </a:lnTo>
                <a:lnTo>
                  <a:pt x="8619" y="8800"/>
                </a:lnTo>
                <a:lnTo>
                  <a:pt x="8498" y="8760"/>
                </a:lnTo>
                <a:lnTo>
                  <a:pt x="8357" y="8740"/>
                </a:lnTo>
                <a:lnTo>
                  <a:pt x="8237" y="8760"/>
                </a:lnTo>
                <a:lnTo>
                  <a:pt x="8116" y="8800"/>
                </a:lnTo>
                <a:lnTo>
                  <a:pt x="8035" y="8881"/>
                </a:lnTo>
                <a:lnTo>
                  <a:pt x="7955" y="8982"/>
                </a:lnTo>
                <a:lnTo>
                  <a:pt x="7773" y="9324"/>
                </a:lnTo>
                <a:lnTo>
                  <a:pt x="7673" y="9465"/>
                </a:lnTo>
                <a:lnTo>
                  <a:pt x="7552" y="9606"/>
                </a:lnTo>
                <a:lnTo>
                  <a:pt x="7431" y="9646"/>
                </a:lnTo>
                <a:lnTo>
                  <a:pt x="7351" y="9666"/>
                </a:lnTo>
                <a:lnTo>
                  <a:pt x="7270" y="9687"/>
                </a:lnTo>
                <a:lnTo>
                  <a:pt x="7230" y="9666"/>
                </a:lnTo>
                <a:lnTo>
                  <a:pt x="7210" y="9566"/>
                </a:lnTo>
                <a:lnTo>
                  <a:pt x="7189" y="9485"/>
                </a:lnTo>
                <a:lnTo>
                  <a:pt x="7129" y="9384"/>
                </a:lnTo>
                <a:lnTo>
                  <a:pt x="7048" y="9324"/>
                </a:lnTo>
                <a:lnTo>
                  <a:pt x="6968" y="9244"/>
                </a:lnTo>
                <a:lnTo>
                  <a:pt x="6887" y="9203"/>
                </a:lnTo>
                <a:lnTo>
                  <a:pt x="6787" y="9183"/>
                </a:lnTo>
                <a:lnTo>
                  <a:pt x="6686" y="9163"/>
                </a:lnTo>
                <a:lnTo>
                  <a:pt x="6565" y="9183"/>
                </a:lnTo>
                <a:lnTo>
                  <a:pt x="6444" y="9244"/>
                </a:lnTo>
                <a:lnTo>
                  <a:pt x="6364" y="9324"/>
                </a:lnTo>
                <a:lnTo>
                  <a:pt x="6283" y="9425"/>
                </a:lnTo>
                <a:lnTo>
                  <a:pt x="6183" y="9586"/>
                </a:lnTo>
                <a:lnTo>
                  <a:pt x="6062" y="9707"/>
                </a:lnTo>
                <a:lnTo>
                  <a:pt x="5901" y="9807"/>
                </a:lnTo>
                <a:lnTo>
                  <a:pt x="5719" y="9888"/>
                </a:lnTo>
                <a:lnTo>
                  <a:pt x="5538" y="9948"/>
                </a:lnTo>
                <a:lnTo>
                  <a:pt x="5337" y="9989"/>
                </a:lnTo>
                <a:lnTo>
                  <a:pt x="4934" y="10049"/>
                </a:lnTo>
                <a:lnTo>
                  <a:pt x="4713" y="10069"/>
                </a:lnTo>
                <a:lnTo>
                  <a:pt x="4290" y="10150"/>
                </a:lnTo>
                <a:lnTo>
                  <a:pt x="3947" y="10271"/>
                </a:lnTo>
                <a:lnTo>
                  <a:pt x="3625" y="10411"/>
                </a:lnTo>
                <a:lnTo>
                  <a:pt x="3484" y="10492"/>
                </a:lnTo>
                <a:lnTo>
                  <a:pt x="3363" y="10593"/>
                </a:lnTo>
                <a:lnTo>
                  <a:pt x="3323" y="10573"/>
                </a:lnTo>
                <a:lnTo>
                  <a:pt x="3202" y="10512"/>
                </a:lnTo>
                <a:lnTo>
                  <a:pt x="3061" y="10492"/>
                </a:lnTo>
                <a:lnTo>
                  <a:pt x="2940" y="10512"/>
                </a:lnTo>
                <a:lnTo>
                  <a:pt x="2820" y="10573"/>
                </a:lnTo>
                <a:lnTo>
                  <a:pt x="2719" y="10633"/>
                </a:lnTo>
                <a:lnTo>
                  <a:pt x="2638" y="10754"/>
                </a:lnTo>
                <a:lnTo>
                  <a:pt x="2155" y="11459"/>
                </a:lnTo>
                <a:lnTo>
                  <a:pt x="2095" y="11398"/>
                </a:lnTo>
                <a:lnTo>
                  <a:pt x="1994" y="11358"/>
                </a:lnTo>
                <a:lnTo>
                  <a:pt x="1913" y="11318"/>
                </a:lnTo>
                <a:lnTo>
                  <a:pt x="1813" y="11298"/>
                </a:lnTo>
                <a:lnTo>
                  <a:pt x="1692" y="11318"/>
                </a:lnTo>
                <a:lnTo>
                  <a:pt x="1571" y="11358"/>
                </a:lnTo>
                <a:lnTo>
                  <a:pt x="1491" y="11438"/>
                </a:lnTo>
                <a:lnTo>
                  <a:pt x="1410" y="11539"/>
                </a:lnTo>
                <a:lnTo>
                  <a:pt x="1188" y="11902"/>
                </a:lnTo>
                <a:lnTo>
                  <a:pt x="1007" y="12284"/>
                </a:lnTo>
                <a:lnTo>
                  <a:pt x="866" y="12647"/>
                </a:lnTo>
                <a:lnTo>
                  <a:pt x="766" y="13029"/>
                </a:lnTo>
                <a:lnTo>
                  <a:pt x="705" y="13412"/>
                </a:lnTo>
                <a:lnTo>
                  <a:pt x="665" y="13795"/>
                </a:lnTo>
                <a:lnTo>
                  <a:pt x="685" y="14157"/>
                </a:lnTo>
                <a:lnTo>
                  <a:pt x="725" y="14520"/>
                </a:lnTo>
                <a:lnTo>
                  <a:pt x="685" y="14862"/>
                </a:lnTo>
                <a:lnTo>
                  <a:pt x="685" y="15224"/>
                </a:lnTo>
                <a:lnTo>
                  <a:pt x="705" y="15587"/>
                </a:lnTo>
                <a:lnTo>
                  <a:pt x="745" y="15969"/>
                </a:lnTo>
                <a:lnTo>
                  <a:pt x="826" y="16372"/>
                </a:lnTo>
                <a:lnTo>
                  <a:pt x="927" y="16775"/>
                </a:lnTo>
                <a:lnTo>
                  <a:pt x="1048" y="17198"/>
                </a:lnTo>
                <a:lnTo>
                  <a:pt x="1209" y="17641"/>
                </a:lnTo>
                <a:lnTo>
                  <a:pt x="1229" y="17701"/>
                </a:lnTo>
                <a:lnTo>
                  <a:pt x="1289" y="17762"/>
                </a:lnTo>
                <a:lnTo>
                  <a:pt x="1410" y="17862"/>
                </a:lnTo>
                <a:lnTo>
                  <a:pt x="1551" y="17943"/>
                </a:lnTo>
                <a:lnTo>
                  <a:pt x="1611" y="17963"/>
                </a:lnTo>
                <a:lnTo>
                  <a:pt x="1692" y="17963"/>
                </a:lnTo>
                <a:lnTo>
                  <a:pt x="1813" y="17943"/>
                </a:lnTo>
                <a:lnTo>
                  <a:pt x="1913" y="17903"/>
                </a:lnTo>
                <a:lnTo>
                  <a:pt x="1994" y="17822"/>
                </a:lnTo>
                <a:lnTo>
                  <a:pt x="2054" y="17721"/>
                </a:lnTo>
                <a:lnTo>
                  <a:pt x="2437" y="16855"/>
                </a:lnTo>
                <a:lnTo>
                  <a:pt x="2618" y="16956"/>
                </a:lnTo>
                <a:lnTo>
                  <a:pt x="2820" y="17037"/>
                </a:lnTo>
                <a:lnTo>
                  <a:pt x="3021" y="17097"/>
                </a:lnTo>
                <a:lnTo>
                  <a:pt x="3363" y="17097"/>
                </a:lnTo>
                <a:lnTo>
                  <a:pt x="3504" y="17077"/>
                </a:lnTo>
                <a:lnTo>
                  <a:pt x="3706" y="16996"/>
                </a:lnTo>
                <a:lnTo>
                  <a:pt x="3746" y="16976"/>
                </a:lnTo>
                <a:lnTo>
                  <a:pt x="3847" y="17158"/>
                </a:lnTo>
                <a:lnTo>
                  <a:pt x="3927" y="17238"/>
                </a:lnTo>
                <a:lnTo>
                  <a:pt x="4028" y="17298"/>
                </a:lnTo>
                <a:lnTo>
                  <a:pt x="4169" y="17379"/>
                </a:lnTo>
                <a:lnTo>
                  <a:pt x="4310" y="17419"/>
                </a:lnTo>
                <a:lnTo>
                  <a:pt x="4471" y="17460"/>
                </a:lnTo>
                <a:lnTo>
                  <a:pt x="4773" y="17460"/>
                </a:lnTo>
                <a:lnTo>
                  <a:pt x="4934" y="17419"/>
                </a:lnTo>
                <a:lnTo>
                  <a:pt x="5075" y="17379"/>
                </a:lnTo>
                <a:lnTo>
                  <a:pt x="5256" y="17319"/>
                </a:lnTo>
                <a:lnTo>
                  <a:pt x="5397" y="17238"/>
                </a:lnTo>
                <a:lnTo>
                  <a:pt x="5538" y="17158"/>
                </a:lnTo>
                <a:lnTo>
                  <a:pt x="5780" y="16936"/>
                </a:lnTo>
                <a:lnTo>
                  <a:pt x="5961" y="16775"/>
                </a:lnTo>
                <a:lnTo>
                  <a:pt x="6082" y="16876"/>
                </a:lnTo>
                <a:lnTo>
                  <a:pt x="6183" y="16936"/>
                </a:lnTo>
                <a:lnTo>
                  <a:pt x="6384" y="16936"/>
                </a:lnTo>
                <a:lnTo>
                  <a:pt x="6464" y="16916"/>
                </a:lnTo>
                <a:lnTo>
                  <a:pt x="6605" y="16855"/>
                </a:lnTo>
                <a:lnTo>
                  <a:pt x="6726" y="16755"/>
                </a:lnTo>
                <a:lnTo>
                  <a:pt x="6767" y="16674"/>
                </a:lnTo>
                <a:lnTo>
                  <a:pt x="6787" y="16614"/>
                </a:lnTo>
                <a:lnTo>
                  <a:pt x="6928" y="16594"/>
                </a:lnTo>
                <a:lnTo>
                  <a:pt x="6968" y="16574"/>
                </a:lnTo>
                <a:lnTo>
                  <a:pt x="7854" y="16392"/>
                </a:lnTo>
                <a:lnTo>
                  <a:pt x="8760" y="16191"/>
                </a:lnTo>
                <a:lnTo>
                  <a:pt x="9626" y="15990"/>
                </a:lnTo>
                <a:lnTo>
                  <a:pt x="9707" y="15969"/>
                </a:lnTo>
                <a:lnTo>
                  <a:pt x="9807" y="15929"/>
                </a:lnTo>
                <a:lnTo>
                  <a:pt x="9968" y="15828"/>
                </a:lnTo>
                <a:lnTo>
                  <a:pt x="10109" y="15687"/>
                </a:lnTo>
                <a:lnTo>
                  <a:pt x="10230" y="15547"/>
                </a:lnTo>
                <a:lnTo>
                  <a:pt x="10250" y="15567"/>
                </a:lnTo>
                <a:lnTo>
                  <a:pt x="10351" y="15627"/>
                </a:lnTo>
                <a:lnTo>
                  <a:pt x="10452" y="15667"/>
                </a:lnTo>
                <a:lnTo>
                  <a:pt x="10552" y="15687"/>
                </a:lnTo>
                <a:lnTo>
                  <a:pt x="10774" y="15687"/>
                </a:lnTo>
                <a:lnTo>
                  <a:pt x="10895" y="15647"/>
                </a:lnTo>
                <a:lnTo>
                  <a:pt x="11016" y="15607"/>
                </a:lnTo>
                <a:lnTo>
                  <a:pt x="11136" y="15547"/>
                </a:lnTo>
                <a:lnTo>
                  <a:pt x="11358" y="15426"/>
                </a:lnTo>
                <a:lnTo>
                  <a:pt x="11579" y="15265"/>
                </a:lnTo>
                <a:lnTo>
                  <a:pt x="11861" y="15083"/>
                </a:lnTo>
                <a:lnTo>
                  <a:pt x="11902" y="15063"/>
                </a:lnTo>
                <a:lnTo>
                  <a:pt x="11962" y="15063"/>
                </a:lnTo>
                <a:lnTo>
                  <a:pt x="12083" y="15083"/>
                </a:lnTo>
                <a:lnTo>
                  <a:pt x="12224" y="15144"/>
                </a:lnTo>
                <a:lnTo>
                  <a:pt x="12365" y="15244"/>
                </a:lnTo>
                <a:lnTo>
                  <a:pt x="12486" y="15325"/>
                </a:lnTo>
                <a:lnTo>
                  <a:pt x="12647" y="15446"/>
                </a:lnTo>
                <a:lnTo>
                  <a:pt x="12808" y="15526"/>
                </a:lnTo>
                <a:lnTo>
                  <a:pt x="12969" y="15607"/>
                </a:lnTo>
                <a:lnTo>
                  <a:pt x="13150" y="15627"/>
                </a:lnTo>
                <a:lnTo>
                  <a:pt x="13331" y="15647"/>
                </a:lnTo>
                <a:lnTo>
                  <a:pt x="13472" y="15647"/>
                </a:lnTo>
                <a:lnTo>
                  <a:pt x="13613" y="15627"/>
                </a:lnTo>
                <a:lnTo>
                  <a:pt x="13694" y="15587"/>
                </a:lnTo>
                <a:lnTo>
                  <a:pt x="13794" y="15547"/>
                </a:lnTo>
                <a:lnTo>
                  <a:pt x="13875" y="15506"/>
                </a:lnTo>
                <a:lnTo>
                  <a:pt x="13956" y="15446"/>
                </a:lnTo>
                <a:lnTo>
                  <a:pt x="14036" y="15506"/>
                </a:lnTo>
                <a:lnTo>
                  <a:pt x="14117" y="15547"/>
                </a:lnTo>
                <a:lnTo>
                  <a:pt x="14217" y="15567"/>
                </a:lnTo>
                <a:lnTo>
                  <a:pt x="14399" y="15567"/>
                </a:lnTo>
                <a:lnTo>
                  <a:pt x="14499" y="15547"/>
                </a:lnTo>
                <a:lnTo>
                  <a:pt x="14580" y="15486"/>
                </a:lnTo>
                <a:lnTo>
                  <a:pt x="14640" y="15426"/>
                </a:lnTo>
                <a:lnTo>
                  <a:pt x="15063" y="14963"/>
                </a:lnTo>
                <a:lnTo>
                  <a:pt x="15164" y="15043"/>
                </a:lnTo>
                <a:lnTo>
                  <a:pt x="15285" y="15103"/>
                </a:lnTo>
                <a:lnTo>
                  <a:pt x="15405" y="15164"/>
                </a:lnTo>
                <a:lnTo>
                  <a:pt x="15546" y="15204"/>
                </a:lnTo>
                <a:lnTo>
                  <a:pt x="15687" y="15244"/>
                </a:lnTo>
                <a:lnTo>
                  <a:pt x="15949" y="15244"/>
                </a:lnTo>
                <a:lnTo>
                  <a:pt x="16090" y="15204"/>
                </a:lnTo>
                <a:lnTo>
                  <a:pt x="16231" y="15164"/>
                </a:lnTo>
                <a:lnTo>
                  <a:pt x="16352" y="15103"/>
                </a:lnTo>
                <a:lnTo>
                  <a:pt x="16453" y="15285"/>
                </a:lnTo>
                <a:lnTo>
                  <a:pt x="16573" y="15446"/>
                </a:lnTo>
                <a:lnTo>
                  <a:pt x="16714" y="15587"/>
                </a:lnTo>
                <a:lnTo>
                  <a:pt x="16855" y="15728"/>
                </a:lnTo>
                <a:lnTo>
                  <a:pt x="17016" y="15849"/>
                </a:lnTo>
                <a:lnTo>
                  <a:pt x="17198" y="15929"/>
                </a:lnTo>
                <a:lnTo>
                  <a:pt x="17379" y="16010"/>
                </a:lnTo>
                <a:lnTo>
                  <a:pt x="17580" y="16050"/>
                </a:lnTo>
                <a:lnTo>
                  <a:pt x="17701" y="16070"/>
                </a:lnTo>
                <a:lnTo>
                  <a:pt x="18043" y="16070"/>
                </a:lnTo>
                <a:lnTo>
                  <a:pt x="18225" y="16030"/>
                </a:lnTo>
                <a:lnTo>
                  <a:pt x="18426" y="15969"/>
                </a:lnTo>
                <a:lnTo>
                  <a:pt x="18607" y="15869"/>
                </a:lnTo>
                <a:lnTo>
                  <a:pt x="18789" y="15768"/>
                </a:lnTo>
                <a:lnTo>
                  <a:pt x="18950" y="15627"/>
                </a:lnTo>
                <a:lnTo>
                  <a:pt x="19111" y="15486"/>
                </a:lnTo>
                <a:lnTo>
                  <a:pt x="19252" y="15305"/>
                </a:lnTo>
                <a:lnTo>
                  <a:pt x="19453" y="15406"/>
                </a:lnTo>
                <a:lnTo>
                  <a:pt x="19675" y="15446"/>
                </a:lnTo>
                <a:lnTo>
                  <a:pt x="19916" y="15486"/>
                </a:lnTo>
                <a:lnTo>
                  <a:pt x="20037" y="15466"/>
                </a:lnTo>
                <a:lnTo>
                  <a:pt x="20178" y="15446"/>
                </a:lnTo>
                <a:lnTo>
                  <a:pt x="20299" y="15426"/>
                </a:lnTo>
                <a:lnTo>
                  <a:pt x="20440" y="15365"/>
                </a:lnTo>
                <a:lnTo>
                  <a:pt x="20702" y="15244"/>
                </a:lnTo>
                <a:lnTo>
                  <a:pt x="20984" y="15063"/>
                </a:lnTo>
                <a:lnTo>
                  <a:pt x="21084" y="15144"/>
                </a:lnTo>
                <a:lnTo>
                  <a:pt x="21205" y="15224"/>
                </a:lnTo>
                <a:lnTo>
                  <a:pt x="21447" y="15345"/>
                </a:lnTo>
                <a:lnTo>
                  <a:pt x="21568" y="15385"/>
                </a:lnTo>
                <a:lnTo>
                  <a:pt x="21688" y="15406"/>
                </a:lnTo>
                <a:lnTo>
                  <a:pt x="21829" y="15426"/>
                </a:lnTo>
                <a:lnTo>
                  <a:pt x="22152" y="15426"/>
                </a:lnTo>
                <a:lnTo>
                  <a:pt x="22353" y="15385"/>
                </a:lnTo>
                <a:lnTo>
                  <a:pt x="22474" y="15587"/>
                </a:lnTo>
                <a:lnTo>
                  <a:pt x="22635" y="15748"/>
                </a:lnTo>
                <a:lnTo>
                  <a:pt x="22836" y="15889"/>
                </a:lnTo>
                <a:lnTo>
                  <a:pt x="23058" y="15969"/>
                </a:lnTo>
                <a:lnTo>
                  <a:pt x="23259" y="16030"/>
                </a:lnTo>
                <a:lnTo>
                  <a:pt x="23460" y="16050"/>
                </a:lnTo>
                <a:lnTo>
                  <a:pt x="23682" y="16030"/>
                </a:lnTo>
                <a:lnTo>
                  <a:pt x="23883" y="15969"/>
                </a:lnTo>
                <a:lnTo>
                  <a:pt x="24065" y="16110"/>
                </a:lnTo>
                <a:lnTo>
                  <a:pt x="24266" y="16211"/>
                </a:lnTo>
                <a:lnTo>
                  <a:pt x="24306" y="16312"/>
                </a:lnTo>
                <a:lnTo>
                  <a:pt x="24367" y="16392"/>
                </a:lnTo>
                <a:lnTo>
                  <a:pt x="24407" y="16453"/>
                </a:lnTo>
                <a:lnTo>
                  <a:pt x="24467" y="16493"/>
                </a:lnTo>
                <a:lnTo>
                  <a:pt x="24548" y="16533"/>
                </a:lnTo>
                <a:lnTo>
                  <a:pt x="24689" y="16533"/>
                </a:lnTo>
                <a:lnTo>
                  <a:pt x="24810" y="16473"/>
                </a:lnTo>
                <a:lnTo>
                  <a:pt x="24971" y="16574"/>
                </a:lnTo>
                <a:lnTo>
                  <a:pt x="25132" y="16654"/>
                </a:lnTo>
                <a:lnTo>
                  <a:pt x="25313" y="16694"/>
                </a:lnTo>
                <a:lnTo>
                  <a:pt x="25494" y="16714"/>
                </a:lnTo>
                <a:lnTo>
                  <a:pt x="25635" y="16714"/>
                </a:lnTo>
                <a:lnTo>
                  <a:pt x="25716" y="16775"/>
                </a:lnTo>
                <a:lnTo>
                  <a:pt x="25817" y="16855"/>
                </a:lnTo>
                <a:lnTo>
                  <a:pt x="25937" y="16896"/>
                </a:lnTo>
                <a:lnTo>
                  <a:pt x="26038" y="16936"/>
                </a:lnTo>
                <a:lnTo>
                  <a:pt x="26300" y="17379"/>
                </a:lnTo>
                <a:lnTo>
                  <a:pt x="26400" y="17500"/>
                </a:lnTo>
                <a:lnTo>
                  <a:pt x="26521" y="17580"/>
                </a:lnTo>
                <a:lnTo>
                  <a:pt x="26642" y="17641"/>
                </a:lnTo>
                <a:lnTo>
                  <a:pt x="26803" y="17661"/>
                </a:lnTo>
                <a:lnTo>
                  <a:pt x="26783" y="17721"/>
                </a:lnTo>
                <a:lnTo>
                  <a:pt x="26803" y="17822"/>
                </a:lnTo>
                <a:lnTo>
                  <a:pt x="26823" y="17923"/>
                </a:lnTo>
                <a:lnTo>
                  <a:pt x="26864" y="18003"/>
                </a:lnTo>
                <a:lnTo>
                  <a:pt x="26924" y="18084"/>
                </a:lnTo>
                <a:lnTo>
                  <a:pt x="27005" y="18164"/>
                </a:lnTo>
                <a:lnTo>
                  <a:pt x="27105" y="18225"/>
                </a:lnTo>
                <a:lnTo>
                  <a:pt x="27206" y="18245"/>
                </a:lnTo>
                <a:lnTo>
                  <a:pt x="27327" y="18265"/>
                </a:lnTo>
                <a:lnTo>
                  <a:pt x="27448" y="18245"/>
                </a:lnTo>
                <a:lnTo>
                  <a:pt x="27548" y="18225"/>
                </a:lnTo>
                <a:lnTo>
                  <a:pt x="27629" y="18185"/>
                </a:lnTo>
                <a:lnTo>
                  <a:pt x="27709" y="18124"/>
                </a:lnTo>
                <a:lnTo>
                  <a:pt x="27770" y="18346"/>
                </a:lnTo>
                <a:lnTo>
                  <a:pt x="27810" y="18567"/>
                </a:lnTo>
                <a:lnTo>
                  <a:pt x="27951" y="18990"/>
                </a:lnTo>
                <a:lnTo>
                  <a:pt x="28152" y="19453"/>
                </a:lnTo>
                <a:lnTo>
                  <a:pt x="28374" y="19916"/>
                </a:lnTo>
                <a:lnTo>
                  <a:pt x="28233" y="19856"/>
                </a:lnTo>
                <a:lnTo>
                  <a:pt x="28072" y="19816"/>
                </a:lnTo>
                <a:lnTo>
                  <a:pt x="27931" y="19775"/>
                </a:lnTo>
                <a:lnTo>
                  <a:pt x="27629" y="19775"/>
                </a:lnTo>
                <a:lnTo>
                  <a:pt x="27488" y="19796"/>
                </a:lnTo>
                <a:lnTo>
                  <a:pt x="27347" y="19836"/>
                </a:lnTo>
                <a:lnTo>
                  <a:pt x="27206" y="19896"/>
                </a:lnTo>
                <a:lnTo>
                  <a:pt x="27105" y="19957"/>
                </a:lnTo>
                <a:lnTo>
                  <a:pt x="27045" y="20037"/>
                </a:lnTo>
                <a:lnTo>
                  <a:pt x="26964" y="20118"/>
                </a:lnTo>
                <a:lnTo>
                  <a:pt x="26924" y="20239"/>
                </a:lnTo>
                <a:lnTo>
                  <a:pt x="26904" y="20359"/>
                </a:lnTo>
                <a:lnTo>
                  <a:pt x="26904" y="20500"/>
                </a:lnTo>
                <a:lnTo>
                  <a:pt x="26924" y="20641"/>
                </a:lnTo>
                <a:lnTo>
                  <a:pt x="26964" y="20762"/>
                </a:lnTo>
                <a:lnTo>
                  <a:pt x="27105" y="21044"/>
                </a:lnTo>
                <a:lnTo>
                  <a:pt x="27246" y="21326"/>
                </a:lnTo>
                <a:lnTo>
                  <a:pt x="27347" y="21608"/>
                </a:lnTo>
                <a:lnTo>
                  <a:pt x="27448" y="21890"/>
                </a:lnTo>
                <a:lnTo>
                  <a:pt x="27528" y="22172"/>
                </a:lnTo>
                <a:lnTo>
                  <a:pt x="27609" y="22474"/>
                </a:lnTo>
                <a:lnTo>
                  <a:pt x="27669" y="22776"/>
                </a:lnTo>
                <a:lnTo>
                  <a:pt x="27709" y="23058"/>
                </a:lnTo>
                <a:lnTo>
                  <a:pt x="27730" y="23320"/>
                </a:lnTo>
                <a:lnTo>
                  <a:pt x="27730" y="23581"/>
                </a:lnTo>
                <a:lnTo>
                  <a:pt x="27730" y="24105"/>
                </a:lnTo>
                <a:lnTo>
                  <a:pt x="27709" y="24367"/>
                </a:lnTo>
                <a:lnTo>
                  <a:pt x="27709" y="24588"/>
                </a:lnTo>
                <a:lnTo>
                  <a:pt x="27689" y="24850"/>
                </a:lnTo>
                <a:lnTo>
                  <a:pt x="27709" y="25092"/>
                </a:lnTo>
                <a:lnTo>
                  <a:pt x="27730" y="25212"/>
                </a:lnTo>
                <a:lnTo>
                  <a:pt x="27750" y="25333"/>
                </a:lnTo>
                <a:lnTo>
                  <a:pt x="27810" y="25434"/>
                </a:lnTo>
                <a:lnTo>
                  <a:pt x="27891" y="25555"/>
                </a:lnTo>
                <a:lnTo>
                  <a:pt x="27951" y="25615"/>
                </a:lnTo>
                <a:lnTo>
                  <a:pt x="28011" y="25656"/>
                </a:lnTo>
                <a:lnTo>
                  <a:pt x="28072" y="25676"/>
                </a:lnTo>
                <a:lnTo>
                  <a:pt x="28213" y="25676"/>
                </a:lnTo>
                <a:lnTo>
                  <a:pt x="28273" y="25656"/>
                </a:lnTo>
                <a:lnTo>
                  <a:pt x="28434" y="25555"/>
                </a:lnTo>
                <a:lnTo>
                  <a:pt x="28555" y="25454"/>
                </a:lnTo>
                <a:lnTo>
                  <a:pt x="28636" y="25313"/>
                </a:lnTo>
                <a:lnTo>
                  <a:pt x="28716" y="25172"/>
                </a:lnTo>
                <a:lnTo>
                  <a:pt x="28777" y="25031"/>
                </a:lnTo>
                <a:lnTo>
                  <a:pt x="28817" y="24870"/>
                </a:lnTo>
                <a:lnTo>
                  <a:pt x="28898" y="24548"/>
                </a:lnTo>
                <a:lnTo>
                  <a:pt x="28898" y="24508"/>
                </a:lnTo>
                <a:lnTo>
                  <a:pt x="28938" y="24145"/>
                </a:lnTo>
                <a:lnTo>
                  <a:pt x="28958" y="23763"/>
                </a:lnTo>
                <a:lnTo>
                  <a:pt x="28958" y="23400"/>
                </a:lnTo>
                <a:lnTo>
                  <a:pt x="28938" y="23058"/>
                </a:lnTo>
                <a:lnTo>
                  <a:pt x="28898" y="22756"/>
                </a:lnTo>
                <a:lnTo>
                  <a:pt x="28857" y="22454"/>
                </a:lnTo>
                <a:lnTo>
                  <a:pt x="28797" y="22152"/>
                </a:lnTo>
                <a:lnTo>
                  <a:pt x="28736" y="21850"/>
                </a:lnTo>
                <a:lnTo>
                  <a:pt x="28736" y="21850"/>
                </a:lnTo>
                <a:lnTo>
                  <a:pt x="28877" y="21890"/>
                </a:lnTo>
                <a:lnTo>
                  <a:pt x="29038" y="21910"/>
                </a:lnTo>
                <a:lnTo>
                  <a:pt x="29159" y="21910"/>
                </a:lnTo>
                <a:lnTo>
                  <a:pt x="29381" y="21890"/>
                </a:lnTo>
                <a:lnTo>
                  <a:pt x="29582" y="21829"/>
                </a:lnTo>
                <a:lnTo>
                  <a:pt x="29784" y="21729"/>
                </a:lnTo>
                <a:lnTo>
                  <a:pt x="29864" y="21648"/>
                </a:lnTo>
                <a:lnTo>
                  <a:pt x="29945" y="21568"/>
                </a:lnTo>
                <a:lnTo>
                  <a:pt x="30005" y="21487"/>
                </a:lnTo>
                <a:lnTo>
                  <a:pt x="30066" y="21386"/>
                </a:lnTo>
                <a:lnTo>
                  <a:pt x="30146" y="21185"/>
                </a:lnTo>
                <a:lnTo>
                  <a:pt x="30186" y="20984"/>
                </a:lnTo>
                <a:lnTo>
                  <a:pt x="30166" y="20742"/>
                </a:lnTo>
                <a:lnTo>
                  <a:pt x="30126" y="20520"/>
                </a:lnTo>
                <a:lnTo>
                  <a:pt x="30045" y="20319"/>
                </a:lnTo>
                <a:lnTo>
                  <a:pt x="29925" y="20118"/>
                </a:lnTo>
                <a:lnTo>
                  <a:pt x="29824" y="19936"/>
                </a:lnTo>
                <a:lnTo>
                  <a:pt x="29562" y="19514"/>
                </a:lnTo>
                <a:lnTo>
                  <a:pt x="29300" y="19010"/>
                </a:lnTo>
                <a:lnTo>
                  <a:pt x="29159" y="18708"/>
                </a:lnTo>
                <a:lnTo>
                  <a:pt x="29038" y="18406"/>
                </a:lnTo>
                <a:lnTo>
                  <a:pt x="29038" y="18346"/>
                </a:lnTo>
                <a:lnTo>
                  <a:pt x="29099" y="18426"/>
                </a:lnTo>
                <a:lnTo>
                  <a:pt x="29441" y="18789"/>
                </a:lnTo>
                <a:lnTo>
                  <a:pt x="29884" y="19312"/>
                </a:lnTo>
                <a:lnTo>
                  <a:pt x="30227" y="19735"/>
                </a:lnTo>
                <a:lnTo>
                  <a:pt x="30327" y="19856"/>
                </a:lnTo>
                <a:lnTo>
                  <a:pt x="30488" y="20057"/>
                </a:lnTo>
                <a:lnTo>
                  <a:pt x="30448" y="20198"/>
                </a:lnTo>
                <a:lnTo>
                  <a:pt x="30428" y="20319"/>
                </a:lnTo>
                <a:lnTo>
                  <a:pt x="30408" y="20460"/>
                </a:lnTo>
                <a:lnTo>
                  <a:pt x="30428" y="20601"/>
                </a:lnTo>
                <a:lnTo>
                  <a:pt x="30448" y="20702"/>
                </a:lnTo>
                <a:lnTo>
                  <a:pt x="30509" y="20802"/>
                </a:lnTo>
                <a:lnTo>
                  <a:pt x="30589" y="20883"/>
                </a:lnTo>
                <a:lnTo>
                  <a:pt x="30690" y="20943"/>
                </a:lnTo>
                <a:lnTo>
                  <a:pt x="30589" y="21084"/>
                </a:lnTo>
                <a:lnTo>
                  <a:pt x="30509" y="21165"/>
                </a:lnTo>
                <a:lnTo>
                  <a:pt x="30408" y="21245"/>
                </a:lnTo>
                <a:lnTo>
                  <a:pt x="30368" y="21306"/>
                </a:lnTo>
                <a:lnTo>
                  <a:pt x="30327" y="21366"/>
                </a:lnTo>
                <a:lnTo>
                  <a:pt x="30227" y="21588"/>
                </a:lnTo>
                <a:lnTo>
                  <a:pt x="30066" y="21910"/>
                </a:lnTo>
                <a:lnTo>
                  <a:pt x="29925" y="22272"/>
                </a:lnTo>
                <a:lnTo>
                  <a:pt x="29904" y="22353"/>
                </a:lnTo>
                <a:lnTo>
                  <a:pt x="29904" y="22454"/>
                </a:lnTo>
                <a:lnTo>
                  <a:pt x="29925" y="22554"/>
                </a:lnTo>
                <a:lnTo>
                  <a:pt x="29985" y="22655"/>
                </a:lnTo>
                <a:lnTo>
                  <a:pt x="30066" y="22736"/>
                </a:lnTo>
                <a:lnTo>
                  <a:pt x="30146" y="22816"/>
                </a:lnTo>
                <a:lnTo>
                  <a:pt x="30247" y="22856"/>
                </a:lnTo>
                <a:lnTo>
                  <a:pt x="30368" y="22877"/>
                </a:lnTo>
                <a:lnTo>
                  <a:pt x="30388" y="22877"/>
                </a:lnTo>
                <a:lnTo>
                  <a:pt x="30569" y="22836"/>
                </a:lnTo>
                <a:lnTo>
                  <a:pt x="30509" y="23400"/>
                </a:lnTo>
                <a:lnTo>
                  <a:pt x="30488" y="23944"/>
                </a:lnTo>
                <a:lnTo>
                  <a:pt x="30488" y="24045"/>
                </a:lnTo>
                <a:lnTo>
                  <a:pt x="30509" y="24125"/>
                </a:lnTo>
                <a:lnTo>
                  <a:pt x="30549" y="24206"/>
                </a:lnTo>
                <a:lnTo>
                  <a:pt x="30609" y="24286"/>
                </a:lnTo>
                <a:lnTo>
                  <a:pt x="30690" y="24347"/>
                </a:lnTo>
                <a:lnTo>
                  <a:pt x="30790" y="24407"/>
                </a:lnTo>
                <a:lnTo>
                  <a:pt x="30891" y="24427"/>
                </a:lnTo>
                <a:lnTo>
                  <a:pt x="30992" y="24427"/>
                </a:lnTo>
                <a:lnTo>
                  <a:pt x="31133" y="24407"/>
                </a:lnTo>
                <a:lnTo>
                  <a:pt x="31274" y="24347"/>
                </a:lnTo>
                <a:lnTo>
                  <a:pt x="31294" y="24729"/>
                </a:lnTo>
                <a:lnTo>
                  <a:pt x="31314" y="25072"/>
                </a:lnTo>
                <a:lnTo>
                  <a:pt x="31334" y="25192"/>
                </a:lnTo>
                <a:lnTo>
                  <a:pt x="31374" y="25293"/>
                </a:lnTo>
                <a:lnTo>
                  <a:pt x="31435" y="25374"/>
                </a:lnTo>
                <a:lnTo>
                  <a:pt x="31495" y="25454"/>
                </a:lnTo>
                <a:lnTo>
                  <a:pt x="31576" y="25515"/>
                </a:lnTo>
                <a:lnTo>
                  <a:pt x="31676" y="25575"/>
                </a:lnTo>
                <a:lnTo>
                  <a:pt x="31777" y="25595"/>
                </a:lnTo>
                <a:lnTo>
                  <a:pt x="31878" y="25615"/>
                </a:lnTo>
                <a:lnTo>
                  <a:pt x="31999" y="25595"/>
                </a:lnTo>
                <a:lnTo>
                  <a:pt x="32120" y="25555"/>
                </a:lnTo>
                <a:lnTo>
                  <a:pt x="32240" y="25474"/>
                </a:lnTo>
                <a:lnTo>
                  <a:pt x="32321" y="25353"/>
                </a:lnTo>
                <a:lnTo>
                  <a:pt x="32422" y="25434"/>
                </a:lnTo>
                <a:lnTo>
                  <a:pt x="32522" y="25494"/>
                </a:lnTo>
                <a:lnTo>
                  <a:pt x="32643" y="25555"/>
                </a:lnTo>
                <a:lnTo>
                  <a:pt x="32764" y="25575"/>
                </a:lnTo>
                <a:lnTo>
                  <a:pt x="32885" y="25595"/>
                </a:lnTo>
                <a:lnTo>
                  <a:pt x="32985" y="25575"/>
                </a:lnTo>
                <a:lnTo>
                  <a:pt x="33106" y="25555"/>
                </a:lnTo>
                <a:lnTo>
                  <a:pt x="33207" y="25515"/>
                </a:lnTo>
                <a:lnTo>
                  <a:pt x="33308" y="25474"/>
                </a:lnTo>
                <a:lnTo>
                  <a:pt x="33408" y="25414"/>
                </a:lnTo>
                <a:lnTo>
                  <a:pt x="33489" y="25353"/>
                </a:lnTo>
                <a:lnTo>
                  <a:pt x="33590" y="25273"/>
                </a:lnTo>
                <a:lnTo>
                  <a:pt x="33650" y="25172"/>
                </a:lnTo>
                <a:lnTo>
                  <a:pt x="33710" y="25092"/>
                </a:lnTo>
                <a:lnTo>
                  <a:pt x="33751" y="24991"/>
                </a:lnTo>
                <a:lnTo>
                  <a:pt x="33771" y="24890"/>
                </a:lnTo>
                <a:lnTo>
                  <a:pt x="33771" y="24790"/>
                </a:lnTo>
                <a:lnTo>
                  <a:pt x="33952" y="24890"/>
                </a:lnTo>
                <a:lnTo>
                  <a:pt x="34174" y="24971"/>
                </a:lnTo>
                <a:lnTo>
                  <a:pt x="34294" y="24991"/>
                </a:lnTo>
                <a:lnTo>
                  <a:pt x="34415" y="25011"/>
                </a:lnTo>
                <a:lnTo>
                  <a:pt x="34556" y="24991"/>
                </a:lnTo>
                <a:lnTo>
                  <a:pt x="34697" y="24951"/>
                </a:lnTo>
                <a:lnTo>
                  <a:pt x="34838" y="24890"/>
                </a:lnTo>
                <a:lnTo>
                  <a:pt x="34959" y="24810"/>
                </a:lnTo>
                <a:lnTo>
                  <a:pt x="35060" y="24729"/>
                </a:lnTo>
                <a:lnTo>
                  <a:pt x="35160" y="24608"/>
                </a:lnTo>
                <a:lnTo>
                  <a:pt x="35221" y="24488"/>
                </a:lnTo>
                <a:lnTo>
                  <a:pt x="35261" y="24347"/>
                </a:lnTo>
                <a:lnTo>
                  <a:pt x="35281" y="24266"/>
                </a:lnTo>
                <a:lnTo>
                  <a:pt x="35281" y="24185"/>
                </a:lnTo>
                <a:lnTo>
                  <a:pt x="35261" y="24105"/>
                </a:lnTo>
                <a:lnTo>
                  <a:pt x="35241" y="24024"/>
                </a:lnTo>
                <a:lnTo>
                  <a:pt x="35362" y="23964"/>
                </a:lnTo>
                <a:lnTo>
                  <a:pt x="35482" y="23883"/>
                </a:lnTo>
                <a:lnTo>
                  <a:pt x="35583" y="23783"/>
                </a:lnTo>
                <a:lnTo>
                  <a:pt x="35664" y="23682"/>
                </a:lnTo>
                <a:lnTo>
                  <a:pt x="35724" y="23541"/>
                </a:lnTo>
                <a:lnTo>
                  <a:pt x="35785" y="23400"/>
                </a:lnTo>
                <a:lnTo>
                  <a:pt x="35825" y="23219"/>
                </a:lnTo>
                <a:lnTo>
                  <a:pt x="35865" y="23038"/>
                </a:lnTo>
                <a:lnTo>
                  <a:pt x="35865" y="22877"/>
                </a:lnTo>
                <a:lnTo>
                  <a:pt x="35865" y="22736"/>
                </a:lnTo>
                <a:lnTo>
                  <a:pt x="35865" y="22595"/>
                </a:lnTo>
                <a:lnTo>
                  <a:pt x="35865" y="22474"/>
                </a:lnTo>
                <a:lnTo>
                  <a:pt x="35905" y="22333"/>
                </a:lnTo>
                <a:lnTo>
                  <a:pt x="35966" y="22212"/>
                </a:lnTo>
                <a:lnTo>
                  <a:pt x="36066" y="22011"/>
                </a:lnTo>
                <a:lnTo>
                  <a:pt x="36147" y="21809"/>
                </a:lnTo>
                <a:lnTo>
                  <a:pt x="36207" y="21608"/>
                </a:lnTo>
                <a:lnTo>
                  <a:pt x="36248" y="21366"/>
                </a:lnTo>
                <a:lnTo>
                  <a:pt x="36248" y="21205"/>
                </a:lnTo>
                <a:lnTo>
                  <a:pt x="36228" y="21024"/>
                </a:lnTo>
                <a:lnTo>
                  <a:pt x="36187" y="20843"/>
                </a:lnTo>
                <a:lnTo>
                  <a:pt x="36147" y="20682"/>
                </a:lnTo>
                <a:lnTo>
                  <a:pt x="36006" y="20380"/>
                </a:lnTo>
                <a:lnTo>
                  <a:pt x="35865" y="20118"/>
                </a:lnTo>
                <a:lnTo>
                  <a:pt x="35905" y="20017"/>
                </a:lnTo>
                <a:lnTo>
                  <a:pt x="35946" y="19896"/>
                </a:lnTo>
                <a:lnTo>
                  <a:pt x="35946" y="19796"/>
                </a:lnTo>
                <a:lnTo>
                  <a:pt x="35946" y="19675"/>
                </a:lnTo>
                <a:lnTo>
                  <a:pt x="35925" y="19554"/>
                </a:lnTo>
                <a:lnTo>
                  <a:pt x="35885" y="19433"/>
                </a:lnTo>
                <a:lnTo>
                  <a:pt x="35805" y="19332"/>
                </a:lnTo>
                <a:lnTo>
                  <a:pt x="35724" y="19232"/>
                </a:lnTo>
                <a:lnTo>
                  <a:pt x="35523" y="19091"/>
                </a:lnTo>
                <a:lnTo>
                  <a:pt x="35301" y="18990"/>
                </a:lnTo>
                <a:lnTo>
                  <a:pt x="35100" y="18909"/>
                </a:lnTo>
                <a:lnTo>
                  <a:pt x="34858" y="18829"/>
                </a:lnTo>
                <a:lnTo>
                  <a:pt x="34818" y="18829"/>
                </a:lnTo>
                <a:lnTo>
                  <a:pt x="34314" y="18688"/>
                </a:lnTo>
                <a:lnTo>
                  <a:pt x="33811" y="18547"/>
                </a:lnTo>
                <a:lnTo>
                  <a:pt x="33509" y="18466"/>
                </a:lnTo>
                <a:lnTo>
                  <a:pt x="33489" y="18084"/>
                </a:lnTo>
                <a:lnTo>
                  <a:pt x="33469" y="17621"/>
                </a:lnTo>
                <a:lnTo>
                  <a:pt x="33428" y="17137"/>
                </a:lnTo>
                <a:lnTo>
                  <a:pt x="33368" y="16674"/>
                </a:lnTo>
                <a:lnTo>
                  <a:pt x="33287" y="16231"/>
                </a:lnTo>
                <a:lnTo>
                  <a:pt x="33126" y="15325"/>
                </a:lnTo>
                <a:lnTo>
                  <a:pt x="33106" y="15204"/>
                </a:lnTo>
                <a:lnTo>
                  <a:pt x="32925" y="14298"/>
                </a:lnTo>
                <a:lnTo>
                  <a:pt x="32724" y="13412"/>
                </a:lnTo>
                <a:lnTo>
                  <a:pt x="32482" y="12546"/>
                </a:lnTo>
                <a:lnTo>
                  <a:pt x="32220" y="11700"/>
                </a:lnTo>
                <a:lnTo>
                  <a:pt x="31938" y="10875"/>
                </a:lnTo>
                <a:lnTo>
                  <a:pt x="31636" y="10069"/>
                </a:lnTo>
                <a:lnTo>
                  <a:pt x="31294" y="9284"/>
                </a:lnTo>
                <a:lnTo>
                  <a:pt x="30952" y="8539"/>
                </a:lnTo>
                <a:lnTo>
                  <a:pt x="30569" y="7834"/>
                </a:lnTo>
                <a:lnTo>
                  <a:pt x="30166" y="7149"/>
                </a:lnTo>
                <a:lnTo>
                  <a:pt x="29723" y="6485"/>
                </a:lnTo>
                <a:lnTo>
                  <a:pt x="29280" y="5860"/>
                </a:lnTo>
                <a:lnTo>
                  <a:pt x="28757" y="5216"/>
                </a:lnTo>
                <a:lnTo>
                  <a:pt x="28213" y="4612"/>
                </a:lnTo>
                <a:lnTo>
                  <a:pt x="27629" y="4048"/>
                </a:lnTo>
                <a:lnTo>
                  <a:pt x="27025" y="3504"/>
                </a:lnTo>
                <a:lnTo>
                  <a:pt x="26723" y="3263"/>
                </a:lnTo>
                <a:lnTo>
                  <a:pt x="26400" y="3021"/>
                </a:lnTo>
                <a:lnTo>
                  <a:pt x="26078" y="2800"/>
                </a:lnTo>
                <a:lnTo>
                  <a:pt x="25736" y="2578"/>
                </a:lnTo>
                <a:lnTo>
                  <a:pt x="25414" y="2377"/>
                </a:lnTo>
                <a:lnTo>
                  <a:pt x="25071" y="2175"/>
                </a:lnTo>
                <a:lnTo>
                  <a:pt x="24709" y="1994"/>
                </a:lnTo>
                <a:lnTo>
                  <a:pt x="24367" y="1833"/>
                </a:lnTo>
                <a:lnTo>
                  <a:pt x="23682" y="1531"/>
                </a:lnTo>
                <a:lnTo>
                  <a:pt x="22977" y="1249"/>
                </a:lnTo>
                <a:lnTo>
                  <a:pt x="22232" y="1007"/>
                </a:lnTo>
                <a:lnTo>
                  <a:pt x="21447" y="786"/>
                </a:lnTo>
                <a:lnTo>
                  <a:pt x="20641" y="605"/>
                </a:lnTo>
                <a:lnTo>
                  <a:pt x="19795" y="443"/>
                </a:lnTo>
                <a:lnTo>
                  <a:pt x="18889" y="302"/>
                </a:lnTo>
                <a:lnTo>
                  <a:pt x="17963" y="182"/>
                </a:lnTo>
                <a:lnTo>
                  <a:pt x="17077" y="101"/>
                </a:lnTo>
                <a:lnTo>
                  <a:pt x="16251" y="41"/>
                </a:lnTo>
                <a:lnTo>
                  <a:pt x="15446" y="0"/>
                </a:lnTo>
                <a:close/>
                <a:moveTo>
                  <a:pt x="17560" y="22595"/>
                </a:moveTo>
                <a:lnTo>
                  <a:pt x="17862" y="22635"/>
                </a:lnTo>
                <a:lnTo>
                  <a:pt x="18164" y="22695"/>
                </a:lnTo>
                <a:lnTo>
                  <a:pt x="18507" y="22816"/>
                </a:lnTo>
                <a:lnTo>
                  <a:pt x="18829" y="22957"/>
                </a:lnTo>
                <a:lnTo>
                  <a:pt x="19272" y="23158"/>
                </a:lnTo>
                <a:lnTo>
                  <a:pt x="19675" y="23420"/>
                </a:lnTo>
                <a:lnTo>
                  <a:pt x="20077" y="23682"/>
                </a:lnTo>
                <a:lnTo>
                  <a:pt x="20480" y="23944"/>
                </a:lnTo>
                <a:lnTo>
                  <a:pt x="20984" y="24306"/>
                </a:lnTo>
                <a:lnTo>
                  <a:pt x="21507" y="24628"/>
                </a:lnTo>
                <a:lnTo>
                  <a:pt x="21829" y="24810"/>
                </a:lnTo>
                <a:lnTo>
                  <a:pt x="22152" y="24951"/>
                </a:lnTo>
                <a:lnTo>
                  <a:pt x="22474" y="25092"/>
                </a:lnTo>
                <a:lnTo>
                  <a:pt x="22816" y="25192"/>
                </a:lnTo>
                <a:lnTo>
                  <a:pt x="23158" y="25273"/>
                </a:lnTo>
                <a:lnTo>
                  <a:pt x="23501" y="25353"/>
                </a:lnTo>
                <a:lnTo>
                  <a:pt x="23843" y="25394"/>
                </a:lnTo>
                <a:lnTo>
                  <a:pt x="24467" y="25394"/>
                </a:lnTo>
                <a:lnTo>
                  <a:pt x="24729" y="25353"/>
                </a:lnTo>
                <a:lnTo>
                  <a:pt x="24991" y="25313"/>
                </a:lnTo>
                <a:lnTo>
                  <a:pt x="25253" y="25253"/>
                </a:lnTo>
                <a:lnTo>
                  <a:pt x="25253" y="25253"/>
                </a:lnTo>
                <a:lnTo>
                  <a:pt x="24870" y="25575"/>
                </a:lnTo>
                <a:lnTo>
                  <a:pt x="24649" y="25575"/>
                </a:lnTo>
                <a:lnTo>
                  <a:pt x="24467" y="25595"/>
                </a:lnTo>
                <a:lnTo>
                  <a:pt x="24266" y="25575"/>
                </a:lnTo>
                <a:lnTo>
                  <a:pt x="24165" y="25575"/>
                </a:lnTo>
                <a:lnTo>
                  <a:pt x="23984" y="25555"/>
                </a:lnTo>
                <a:lnTo>
                  <a:pt x="23601" y="25555"/>
                </a:lnTo>
                <a:lnTo>
                  <a:pt x="23440" y="25595"/>
                </a:lnTo>
                <a:lnTo>
                  <a:pt x="23299" y="25635"/>
                </a:lnTo>
                <a:lnTo>
                  <a:pt x="23179" y="25716"/>
                </a:lnTo>
                <a:lnTo>
                  <a:pt x="23098" y="25796"/>
                </a:lnTo>
                <a:lnTo>
                  <a:pt x="23038" y="25877"/>
                </a:lnTo>
                <a:lnTo>
                  <a:pt x="23017" y="25958"/>
                </a:lnTo>
                <a:lnTo>
                  <a:pt x="23038" y="26058"/>
                </a:lnTo>
                <a:lnTo>
                  <a:pt x="23078" y="26199"/>
                </a:lnTo>
                <a:lnTo>
                  <a:pt x="23138" y="26320"/>
                </a:lnTo>
                <a:lnTo>
                  <a:pt x="23239" y="26421"/>
                </a:lnTo>
                <a:lnTo>
                  <a:pt x="23360" y="26521"/>
                </a:lnTo>
                <a:lnTo>
                  <a:pt x="23098" y="26642"/>
                </a:lnTo>
                <a:lnTo>
                  <a:pt x="22957" y="26542"/>
                </a:lnTo>
                <a:lnTo>
                  <a:pt x="22796" y="26461"/>
                </a:lnTo>
                <a:lnTo>
                  <a:pt x="22454" y="26320"/>
                </a:lnTo>
                <a:lnTo>
                  <a:pt x="22252" y="26239"/>
                </a:lnTo>
                <a:lnTo>
                  <a:pt x="22071" y="26159"/>
                </a:lnTo>
                <a:lnTo>
                  <a:pt x="21910" y="26058"/>
                </a:lnTo>
                <a:lnTo>
                  <a:pt x="21749" y="25937"/>
                </a:lnTo>
                <a:lnTo>
                  <a:pt x="21527" y="25796"/>
                </a:lnTo>
                <a:lnTo>
                  <a:pt x="21326" y="25676"/>
                </a:lnTo>
                <a:lnTo>
                  <a:pt x="21104" y="25595"/>
                </a:lnTo>
                <a:lnTo>
                  <a:pt x="21004" y="25555"/>
                </a:lnTo>
                <a:lnTo>
                  <a:pt x="20863" y="25555"/>
                </a:lnTo>
                <a:lnTo>
                  <a:pt x="20762" y="25575"/>
                </a:lnTo>
                <a:lnTo>
                  <a:pt x="20641" y="25635"/>
                </a:lnTo>
                <a:lnTo>
                  <a:pt x="20561" y="25716"/>
                </a:lnTo>
                <a:lnTo>
                  <a:pt x="20520" y="25776"/>
                </a:lnTo>
                <a:lnTo>
                  <a:pt x="20500" y="25837"/>
                </a:lnTo>
                <a:lnTo>
                  <a:pt x="20500" y="25958"/>
                </a:lnTo>
                <a:lnTo>
                  <a:pt x="20500" y="26058"/>
                </a:lnTo>
                <a:lnTo>
                  <a:pt x="20541" y="26260"/>
                </a:lnTo>
                <a:lnTo>
                  <a:pt x="20621" y="26461"/>
                </a:lnTo>
                <a:lnTo>
                  <a:pt x="20742" y="26642"/>
                </a:lnTo>
                <a:lnTo>
                  <a:pt x="20863" y="26803"/>
                </a:lnTo>
                <a:lnTo>
                  <a:pt x="21024" y="26964"/>
                </a:lnTo>
                <a:lnTo>
                  <a:pt x="21286" y="27186"/>
                </a:lnTo>
                <a:lnTo>
                  <a:pt x="21286" y="27206"/>
                </a:lnTo>
                <a:lnTo>
                  <a:pt x="20963" y="27246"/>
                </a:lnTo>
                <a:lnTo>
                  <a:pt x="20621" y="27287"/>
                </a:lnTo>
                <a:lnTo>
                  <a:pt x="20581" y="27246"/>
                </a:lnTo>
                <a:lnTo>
                  <a:pt x="20440" y="27105"/>
                </a:lnTo>
                <a:lnTo>
                  <a:pt x="20299" y="26964"/>
                </a:lnTo>
                <a:lnTo>
                  <a:pt x="19997" y="26723"/>
                </a:lnTo>
                <a:lnTo>
                  <a:pt x="19755" y="26542"/>
                </a:lnTo>
                <a:lnTo>
                  <a:pt x="19554" y="26360"/>
                </a:lnTo>
                <a:lnTo>
                  <a:pt x="19373" y="26179"/>
                </a:lnTo>
                <a:lnTo>
                  <a:pt x="19232" y="26038"/>
                </a:lnTo>
                <a:lnTo>
                  <a:pt x="19091" y="25917"/>
                </a:lnTo>
                <a:lnTo>
                  <a:pt x="18970" y="25796"/>
                </a:lnTo>
                <a:lnTo>
                  <a:pt x="18930" y="25756"/>
                </a:lnTo>
                <a:lnTo>
                  <a:pt x="18889" y="25716"/>
                </a:lnTo>
                <a:lnTo>
                  <a:pt x="18829" y="25696"/>
                </a:lnTo>
                <a:lnTo>
                  <a:pt x="18768" y="25696"/>
                </a:lnTo>
                <a:lnTo>
                  <a:pt x="18668" y="25716"/>
                </a:lnTo>
                <a:lnTo>
                  <a:pt x="18587" y="25756"/>
                </a:lnTo>
                <a:lnTo>
                  <a:pt x="18547" y="25817"/>
                </a:lnTo>
                <a:lnTo>
                  <a:pt x="18547" y="25877"/>
                </a:lnTo>
                <a:lnTo>
                  <a:pt x="18547" y="25917"/>
                </a:lnTo>
                <a:lnTo>
                  <a:pt x="18547" y="26139"/>
                </a:lnTo>
                <a:lnTo>
                  <a:pt x="18547" y="26320"/>
                </a:lnTo>
                <a:lnTo>
                  <a:pt x="18587" y="26521"/>
                </a:lnTo>
                <a:lnTo>
                  <a:pt x="18648" y="26703"/>
                </a:lnTo>
                <a:lnTo>
                  <a:pt x="18708" y="26864"/>
                </a:lnTo>
                <a:lnTo>
                  <a:pt x="18789" y="27045"/>
                </a:lnTo>
                <a:lnTo>
                  <a:pt x="18889" y="27206"/>
                </a:lnTo>
                <a:lnTo>
                  <a:pt x="18909" y="27246"/>
                </a:lnTo>
                <a:lnTo>
                  <a:pt x="18789" y="27246"/>
                </a:lnTo>
                <a:lnTo>
                  <a:pt x="18748" y="27166"/>
                </a:lnTo>
                <a:lnTo>
                  <a:pt x="18446" y="26763"/>
                </a:lnTo>
                <a:lnTo>
                  <a:pt x="18144" y="26380"/>
                </a:lnTo>
                <a:lnTo>
                  <a:pt x="17782" y="25917"/>
                </a:lnTo>
                <a:lnTo>
                  <a:pt x="17621" y="25676"/>
                </a:lnTo>
                <a:lnTo>
                  <a:pt x="17459" y="25434"/>
                </a:lnTo>
                <a:lnTo>
                  <a:pt x="17419" y="25394"/>
                </a:lnTo>
                <a:lnTo>
                  <a:pt x="17379" y="25374"/>
                </a:lnTo>
                <a:lnTo>
                  <a:pt x="17339" y="25353"/>
                </a:lnTo>
                <a:lnTo>
                  <a:pt x="17298" y="25333"/>
                </a:lnTo>
                <a:lnTo>
                  <a:pt x="17218" y="25353"/>
                </a:lnTo>
                <a:lnTo>
                  <a:pt x="17157" y="25394"/>
                </a:lnTo>
                <a:lnTo>
                  <a:pt x="17117" y="25454"/>
                </a:lnTo>
                <a:lnTo>
                  <a:pt x="17097" y="25535"/>
                </a:lnTo>
                <a:lnTo>
                  <a:pt x="17097" y="25877"/>
                </a:lnTo>
                <a:lnTo>
                  <a:pt x="17137" y="26239"/>
                </a:lnTo>
                <a:lnTo>
                  <a:pt x="17218" y="26562"/>
                </a:lnTo>
                <a:lnTo>
                  <a:pt x="17339" y="26884"/>
                </a:lnTo>
                <a:lnTo>
                  <a:pt x="17016" y="26763"/>
                </a:lnTo>
                <a:lnTo>
                  <a:pt x="16674" y="26642"/>
                </a:lnTo>
                <a:lnTo>
                  <a:pt x="16614" y="26441"/>
                </a:lnTo>
                <a:lnTo>
                  <a:pt x="16553" y="26239"/>
                </a:lnTo>
                <a:lnTo>
                  <a:pt x="16352" y="25877"/>
                </a:lnTo>
                <a:lnTo>
                  <a:pt x="16171" y="25555"/>
                </a:lnTo>
                <a:lnTo>
                  <a:pt x="16070" y="25434"/>
                </a:lnTo>
                <a:lnTo>
                  <a:pt x="15989" y="25353"/>
                </a:lnTo>
                <a:lnTo>
                  <a:pt x="15909" y="25293"/>
                </a:lnTo>
                <a:lnTo>
                  <a:pt x="15848" y="25253"/>
                </a:lnTo>
                <a:lnTo>
                  <a:pt x="15768" y="25233"/>
                </a:lnTo>
                <a:lnTo>
                  <a:pt x="15667" y="25212"/>
                </a:lnTo>
                <a:lnTo>
                  <a:pt x="15587" y="25233"/>
                </a:lnTo>
                <a:lnTo>
                  <a:pt x="15506" y="25253"/>
                </a:lnTo>
                <a:lnTo>
                  <a:pt x="15446" y="25293"/>
                </a:lnTo>
                <a:lnTo>
                  <a:pt x="15365" y="25353"/>
                </a:lnTo>
                <a:lnTo>
                  <a:pt x="15325" y="25414"/>
                </a:lnTo>
                <a:lnTo>
                  <a:pt x="15265" y="25494"/>
                </a:lnTo>
                <a:lnTo>
                  <a:pt x="15244" y="25575"/>
                </a:lnTo>
                <a:lnTo>
                  <a:pt x="15224" y="25656"/>
                </a:lnTo>
                <a:lnTo>
                  <a:pt x="15224" y="25817"/>
                </a:lnTo>
                <a:lnTo>
                  <a:pt x="14821" y="25515"/>
                </a:lnTo>
                <a:lnTo>
                  <a:pt x="14701" y="25434"/>
                </a:lnTo>
                <a:lnTo>
                  <a:pt x="14600" y="25394"/>
                </a:lnTo>
                <a:lnTo>
                  <a:pt x="14499" y="25353"/>
                </a:lnTo>
                <a:lnTo>
                  <a:pt x="14378" y="25333"/>
                </a:lnTo>
                <a:lnTo>
                  <a:pt x="14258" y="25353"/>
                </a:lnTo>
                <a:lnTo>
                  <a:pt x="14157" y="25394"/>
                </a:lnTo>
                <a:lnTo>
                  <a:pt x="14056" y="25434"/>
                </a:lnTo>
                <a:lnTo>
                  <a:pt x="13956" y="25515"/>
                </a:lnTo>
                <a:lnTo>
                  <a:pt x="13774" y="25656"/>
                </a:lnTo>
                <a:lnTo>
                  <a:pt x="13714" y="25515"/>
                </a:lnTo>
                <a:lnTo>
                  <a:pt x="13633" y="25394"/>
                </a:lnTo>
                <a:lnTo>
                  <a:pt x="13533" y="25273"/>
                </a:lnTo>
                <a:lnTo>
                  <a:pt x="13432" y="25172"/>
                </a:lnTo>
                <a:lnTo>
                  <a:pt x="13351" y="25112"/>
                </a:lnTo>
                <a:lnTo>
                  <a:pt x="13271" y="25092"/>
                </a:lnTo>
                <a:lnTo>
                  <a:pt x="13190" y="25072"/>
                </a:lnTo>
                <a:lnTo>
                  <a:pt x="13110" y="25051"/>
                </a:lnTo>
                <a:lnTo>
                  <a:pt x="13009" y="25072"/>
                </a:lnTo>
                <a:lnTo>
                  <a:pt x="12908" y="25112"/>
                </a:lnTo>
                <a:lnTo>
                  <a:pt x="12828" y="25172"/>
                </a:lnTo>
                <a:lnTo>
                  <a:pt x="12767" y="25273"/>
                </a:lnTo>
                <a:lnTo>
                  <a:pt x="12707" y="25394"/>
                </a:lnTo>
                <a:lnTo>
                  <a:pt x="12667" y="25535"/>
                </a:lnTo>
                <a:lnTo>
                  <a:pt x="12627" y="25676"/>
                </a:lnTo>
                <a:lnTo>
                  <a:pt x="12627" y="25817"/>
                </a:lnTo>
                <a:lnTo>
                  <a:pt x="12627" y="25958"/>
                </a:lnTo>
                <a:lnTo>
                  <a:pt x="12627" y="26078"/>
                </a:lnTo>
                <a:lnTo>
                  <a:pt x="12667" y="26219"/>
                </a:lnTo>
                <a:lnTo>
                  <a:pt x="12707" y="26360"/>
                </a:lnTo>
                <a:lnTo>
                  <a:pt x="12284" y="26542"/>
                </a:lnTo>
                <a:lnTo>
                  <a:pt x="12284" y="26239"/>
                </a:lnTo>
                <a:lnTo>
                  <a:pt x="12264" y="25937"/>
                </a:lnTo>
                <a:lnTo>
                  <a:pt x="12224" y="25656"/>
                </a:lnTo>
                <a:lnTo>
                  <a:pt x="12143" y="25394"/>
                </a:lnTo>
                <a:lnTo>
                  <a:pt x="12103" y="25333"/>
                </a:lnTo>
                <a:lnTo>
                  <a:pt x="12063" y="25293"/>
                </a:lnTo>
                <a:lnTo>
                  <a:pt x="11982" y="25253"/>
                </a:lnTo>
                <a:lnTo>
                  <a:pt x="11861" y="25253"/>
                </a:lnTo>
                <a:lnTo>
                  <a:pt x="11821" y="25273"/>
                </a:lnTo>
                <a:lnTo>
                  <a:pt x="11781" y="25313"/>
                </a:lnTo>
                <a:lnTo>
                  <a:pt x="11740" y="25353"/>
                </a:lnTo>
                <a:lnTo>
                  <a:pt x="11640" y="25615"/>
                </a:lnTo>
                <a:lnTo>
                  <a:pt x="11579" y="25857"/>
                </a:lnTo>
                <a:lnTo>
                  <a:pt x="11519" y="26139"/>
                </a:lnTo>
                <a:lnTo>
                  <a:pt x="11499" y="26421"/>
                </a:lnTo>
                <a:lnTo>
                  <a:pt x="11499" y="26501"/>
                </a:lnTo>
                <a:lnTo>
                  <a:pt x="11479" y="26662"/>
                </a:lnTo>
                <a:lnTo>
                  <a:pt x="11499" y="26823"/>
                </a:lnTo>
                <a:lnTo>
                  <a:pt x="11056" y="26944"/>
                </a:lnTo>
                <a:lnTo>
                  <a:pt x="11056" y="26944"/>
                </a:lnTo>
                <a:lnTo>
                  <a:pt x="11096" y="26622"/>
                </a:lnTo>
                <a:lnTo>
                  <a:pt x="11096" y="26340"/>
                </a:lnTo>
                <a:lnTo>
                  <a:pt x="11076" y="26099"/>
                </a:lnTo>
                <a:lnTo>
                  <a:pt x="11036" y="25857"/>
                </a:lnTo>
                <a:lnTo>
                  <a:pt x="10995" y="25656"/>
                </a:lnTo>
                <a:lnTo>
                  <a:pt x="10975" y="25615"/>
                </a:lnTo>
                <a:lnTo>
                  <a:pt x="10935" y="25575"/>
                </a:lnTo>
                <a:lnTo>
                  <a:pt x="10895" y="25535"/>
                </a:lnTo>
                <a:lnTo>
                  <a:pt x="10834" y="25535"/>
                </a:lnTo>
                <a:lnTo>
                  <a:pt x="10754" y="25555"/>
                </a:lnTo>
                <a:lnTo>
                  <a:pt x="10693" y="25615"/>
                </a:lnTo>
                <a:lnTo>
                  <a:pt x="10532" y="25937"/>
                </a:lnTo>
                <a:lnTo>
                  <a:pt x="10411" y="26239"/>
                </a:lnTo>
                <a:lnTo>
                  <a:pt x="10311" y="26562"/>
                </a:lnTo>
                <a:lnTo>
                  <a:pt x="10230" y="26884"/>
                </a:lnTo>
                <a:lnTo>
                  <a:pt x="10230" y="26964"/>
                </a:lnTo>
                <a:lnTo>
                  <a:pt x="10250" y="27045"/>
                </a:lnTo>
                <a:lnTo>
                  <a:pt x="9747" y="27065"/>
                </a:lnTo>
                <a:lnTo>
                  <a:pt x="9445" y="27065"/>
                </a:lnTo>
                <a:lnTo>
                  <a:pt x="9143" y="27045"/>
                </a:lnTo>
                <a:lnTo>
                  <a:pt x="9324" y="26622"/>
                </a:lnTo>
                <a:lnTo>
                  <a:pt x="9485" y="26239"/>
                </a:lnTo>
                <a:lnTo>
                  <a:pt x="9485" y="26219"/>
                </a:lnTo>
                <a:lnTo>
                  <a:pt x="9566" y="26038"/>
                </a:lnTo>
                <a:lnTo>
                  <a:pt x="9646" y="25817"/>
                </a:lnTo>
                <a:lnTo>
                  <a:pt x="9666" y="25696"/>
                </a:lnTo>
                <a:lnTo>
                  <a:pt x="9666" y="25595"/>
                </a:lnTo>
                <a:lnTo>
                  <a:pt x="9666" y="25474"/>
                </a:lnTo>
                <a:lnTo>
                  <a:pt x="9646" y="25374"/>
                </a:lnTo>
                <a:lnTo>
                  <a:pt x="9606" y="25313"/>
                </a:lnTo>
                <a:lnTo>
                  <a:pt x="9566" y="25273"/>
                </a:lnTo>
                <a:lnTo>
                  <a:pt x="9505" y="25233"/>
                </a:lnTo>
                <a:lnTo>
                  <a:pt x="9445" y="25192"/>
                </a:lnTo>
                <a:lnTo>
                  <a:pt x="9344" y="25172"/>
                </a:lnTo>
                <a:lnTo>
                  <a:pt x="9264" y="25152"/>
                </a:lnTo>
                <a:lnTo>
                  <a:pt x="9143" y="25172"/>
                </a:lnTo>
                <a:lnTo>
                  <a:pt x="9022" y="25212"/>
                </a:lnTo>
                <a:lnTo>
                  <a:pt x="8901" y="25273"/>
                </a:lnTo>
                <a:lnTo>
                  <a:pt x="8780" y="25353"/>
                </a:lnTo>
                <a:lnTo>
                  <a:pt x="8579" y="25515"/>
                </a:lnTo>
                <a:lnTo>
                  <a:pt x="8378" y="25716"/>
                </a:lnTo>
                <a:lnTo>
                  <a:pt x="8216" y="25937"/>
                </a:lnTo>
                <a:lnTo>
                  <a:pt x="8055" y="26199"/>
                </a:lnTo>
                <a:lnTo>
                  <a:pt x="7934" y="26481"/>
                </a:lnTo>
                <a:lnTo>
                  <a:pt x="7834" y="26763"/>
                </a:lnTo>
                <a:lnTo>
                  <a:pt x="7411" y="26622"/>
                </a:lnTo>
                <a:lnTo>
                  <a:pt x="7532" y="26521"/>
                </a:lnTo>
                <a:lnTo>
                  <a:pt x="7673" y="26380"/>
                </a:lnTo>
                <a:lnTo>
                  <a:pt x="7773" y="26219"/>
                </a:lnTo>
                <a:lnTo>
                  <a:pt x="7874" y="26078"/>
                </a:lnTo>
                <a:lnTo>
                  <a:pt x="7955" y="25917"/>
                </a:lnTo>
                <a:lnTo>
                  <a:pt x="8055" y="25716"/>
                </a:lnTo>
                <a:lnTo>
                  <a:pt x="8075" y="25676"/>
                </a:lnTo>
                <a:lnTo>
                  <a:pt x="8096" y="25615"/>
                </a:lnTo>
                <a:lnTo>
                  <a:pt x="8075" y="25555"/>
                </a:lnTo>
                <a:lnTo>
                  <a:pt x="8055" y="25515"/>
                </a:lnTo>
                <a:lnTo>
                  <a:pt x="8035" y="25474"/>
                </a:lnTo>
                <a:lnTo>
                  <a:pt x="7995" y="25434"/>
                </a:lnTo>
                <a:lnTo>
                  <a:pt x="7934" y="25414"/>
                </a:lnTo>
                <a:lnTo>
                  <a:pt x="7834" y="25414"/>
                </a:lnTo>
                <a:lnTo>
                  <a:pt x="7632" y="25474"/>
                </a:lnTo>
                <a:lnTo>
                  <a:pt x="7330" y="25555"/>
                </a:lnTo>
                <a:lnTo>
                  <a:pt x="7189" y="25595"/>
                </a:lnTo>
                <a:lnTo>
                  <a:pt x="7028" y="25676"/>
                </a:lnTo>
                <a:lnTo>
                  <a:pt x="6907" y="25736"/>
                </a:lnTo>
                <a:lnTo>
                  <a:pt x="6746" y="25837"/>
                </a:lnTo>
                <a:lnTo>
                  <a:pt x="6424" y="26119"/>
                </a:lnTo>
                <a:lnTo>
                  <a:pt x="6122" y="25917"/>
                </a:lnTo>
                <a:lnTo>
                  <a:pt x="5840" y="25696"/>
                </a:lnTo>
                <a:lnTo>
                  <a:pt x="5599" y="25515"/>
                </a:lnTo>
                <a:lnTo>
                  <a:pt x="5357" y="25293"/>
                </a:lnTo>
                <a:lnTo>
                  <a:pt x="5115" y="25051"/>
                </a:lnTo>
                <a:lnTo>
                  <a:pt x="4874" y="24790"/>
                </a:lnTo>
                <a:lnTo>
                  <a:pt x="5176" y="24870"/>
                </a:lnTo>
                <a:lnTo>
                  <a:pt x="5458" y="24931"/>
                </a:lnTo>
                <a:lnTo>
                  <a:pt x="5719" y="24951"/>
                </a:lnTo>
                <a:lnTo>
                  <a:pt x="6042" y="24951"/>
                </a:lnTo>
                <a:lnTo>
                  <a:pt x="6424" y="24910"/>
                </a:lnTo>
                <a:lnTo>
                  <a:pt x="6807" y="24850"/>
                </a:lnTo>
                <a:lnTo>
                  <a:pt x="7149" y="24729"/>
                </a:lnTo>
                <a:lnTo>
                  <a:pt x="7512" y="24608"/>
                </a:lnTo>
                <a:lnTo>
                  <a:pt x="7854" y="24447"/>
                </a:lnTo>
                <a:lnTo>
                  <a:pt x="8196" y="24286"/>
                </a:lnTo>
                <a:lnTo>
                  <a:pt x="8861" y="23904"/>
                </a:lnTo>
                <a:lnTo>
                  <a:pt x="9384" y="23622"/>
                </a:lnTo>
                <a:lnTo>
                  <a:pt x="9908" y="23360"/>
                </a:lnTo>
                <a:lnTo>
                  <a:pt x="10190" y="23239"/>
                </a:lnTo>
                <a:lnTo>
                  <a:pt x="10532" y="23118"/>
                </a:lnTo>
                <a:lnTo>
                  <a:pt x="10915" y="23038"/>
                </a:lnTo>
                <a:lnTo>
                  <a:pt x="11096" y="23018"/>
                </a:lnTo>
                <a:lnTo>
                  <a:pt x="11499" y="23018"/>
                </a:lnTo>
                <a:lnTo>
                  <a:pt x="11660" y="23038"/>
                </a:lnTo>
                <a:lnTo>
                  <a:pt x="11801" y="23078"/>
                </a:lnTo>
                <a:lnTo>
                  <a:pt x="11942" y="23118"/>
                </a:lnTo>
                <a:lnTo>
                  <a:pt x="12224" y="23239"/>
                </a:lnTo>
                <a:lnTo>
                  <a:pt x="12324" y="23340"/>
                </a:lnTo>
                <a:lnTo>
                  <a:pt x="12425" y="23400"/>
                </a:lnTo>
                <a:lnTo>
                  <a:pt x="12566" y="23440"/>
                </a:lnTo>
                <a:lnTo>
                  <a:pt x="12687" y="23521"/>
                </a:lnTo>
                <a:lnTo>
                  <a:pt x="13070" y="23763"/>
                </a:lnTo>
                <a:lnTo>
                  <a:pt x="13271" y="23863"/>
                </a:lnTo>
                <a:lnTo>
                  <a:pt x="13472" y="23964"/>
                </a:lnTo>
                <a:lnTo>
                  <a:pt x="13654" y="24004"/>
                </a:lnTo>
                <a:lnTo>
                  <a:pt x="13815" y="24045"/>
                </a:lnTo>
                <a:lnTo>
                  <a:pt x="14016" y="24085"/>
                </a:lnTo>
                <a:lnTo>
                  <a:pt x="14197" y="24085"/>
                </a:lnTo>
                <a:lnTo>
                  <a:pt x="14479" y="24065"/>
                </a:lnTo>
                <a:lnTo>
                  <a:pt x="14761" y="24024"/>
                </a:lnTo>
                <a:lnTo>
                  <a:pt x="15023" y="23944"/>
                </a:lnTo>
                <a:lnTo>
                  <a:pt x="15305" y="23843"/>
                </a:lnTo>
                <a:lnTo>
                  <a:pt x="15607" y="23682"/>
                </a:lnTo>
                <a:lnTo>
                  <a:pt x="15889" y="23501"/>
                </a:lnTo>
                <a:lnTo>
                  <a:pt x="16130" y="23299"/>
                </a:lnTo>
                <a:lnTo>
                  <a:pt x="16332" y="23078"/>
                </a:lnTo>
                <a:lnTo>
                  <a:pt x="16372" y="23038"/>
                </a:lnTo>
                <a:lnTo>
                  <a:pt x="16432" y="22957"/>
                </a:lnTo>
                <a:lnTo>
                  <a:pt x="16513" y="22856"/>
                </a:lnTo>
                <a:lnTo>
                  <a:pt x="16553" y="22756"/>
                </a:lnTo>
                <a:lnTo>
                  <a:pt x="16614" y="22655"/>
                </a:lnTo>
                <a:lnTo>
                  <a:pt x="16976" y="22615"/>
                </a:lnTo>
                <a:lnTo>
                  <a:pt x="17359" y="22595"/>
                </a:lnTo>
                <a:close/>
                <a:moveTo>
                  <a:pt x="1511" y="18185"/>
                </a:moveTo>
                <a:lnTo>
                  <a:pt x="1410" y="18205"/>
                </a:lnTo>
                <a:lnTo>
                  <a:pt x="1309" y="18265"/>
                </a:lnTo>
                <a:lnTo>
                  <a:pt x="1168" y="18406"/>
                </a:lnTo>
                <a:lnTo>
                  <a:pt x="1068" y="18547"/>
                </a:lnTo>
                <a:lnTo>
                  <a:pt x="947" y="18708"/>
                </a:lnTo>
                <a:lnTo>
                  <a:pt x="866" y="18869"/>
                </a:lnTo>
                <a:lnTo>
                  <a:pt x="685" y="19232"/>
                </a:lnTo>
                <a:lnTo>
                  <a:pt x="544" y="19574"/>
                </a:lnTo>
                <a:lnTo>
                  <a:pt x="484" y="19735"/>
                </a:lnTo>
                <a:lnTo>
                  <a:pt x="363" y="20057"/>
                </a:lnTo>
                <a:lnTo>
                  <a:pt x="282" y="20400"/>
                </a:lnTo>
                <a:lnTo>
                  <a:pt x="121" y="21084"/>
                </a:lnTo>
                <a:lnTo>
                  <a:pt x="21" y="21588"/>
                </a:lnTo>
                <a:lnTo>
                  <a:pt x="0" y="21709"/>
                </a:lnTo>
                <a:lnTo>
                  <a:pt x="21" y="21809"/>
                </a:lnTo>
                <a:lnTo>
                  <a:pt x="61" y="21930"/>
                </a:lnTo>
                <a:lnTo>
                  <a:pt x="121" y="22011"/>
                </a:lnTo>
                <a:lnTo>
                  <a:pt x="202" y="22111"/>
                </a:lnTo>
                <a:lnTo>
                  <a:pt x="282" y="22152"/>
                </a:lnTo>
                <a:lnTo>
                  <a:pt x="383" y="22192"/>
                </a:lnTo>
                <a:lnTo>
                  <a:pt x="484" y="22212"/>
                </a:lnTo>
                <a:lnTo>
                  <a:pt x="625" y="22192"/>
                </a:lnTo>
                <a:lnTo>
                  <a:pt x="745" y="22131"/>
                </a:lnTo>
                <a:lnTo>
                  <a:pt x="947" y="22011"/>
                </a:lnTo>
                <a:lnTo>
                  <a:pt x="1188" y="21870"/>
                </a:lnTo>
                <a:lnTo>
                  <a:pt x="1027" y="22353"/>
                </a:lnTo>
                <a:lnTo>
                  <a:pt x="886" y="22856"/>
                </a:lnTo>
                <a:lnTo>
                  <a:pt x="786" y="23340"/>
                </a:lnTo>
                <a:lnTo>
                  <a:pt x="685" y="23843"/>
                </a:lnTo>
                <a:lnTo>
                  <a:pt x="645" y="24246"/>
                </a:lnTo>
                <a:lnTo>
                  <a:pt x="604" y="24649"/>
                </a:lnTo>
                <a:lnTo>
                  <a:pt x="584" y="25051"/>
                </a:lnTo>
                <a:lnTo>
                  <a:pt x="564" y="25474"/>
                </a:lnTo>
                <a:lnTo>
                  <a:pt x="564" y="25575"/>
                </a:lnTo>
                <a:lnTo>
                  <a:pt x="564" y="25998"/>
                </a:lnTo>
                <a:lnTo>
                  <a:pt x="604" y="26421"/>
                </a:lnTo>
                <a:lnTo>
                  <a:pt x="625" y="26642"/>
                </a:lnTo>
                <a:lnTo>
                  <a:pt x="665" y="26844"/>
                </a:lnTo>
                <a:lnTo>
                  <a:pt x="725" y="27045"/>
                </a:lnTo>
                <a:lnTo>
                  <a:pt x="786" y="27226"/>
                </a:lnTo>
                <a:lnTo>
                  <a:pt x="866" y="27347"/>
                </a:lnTo>
                <a:lnTo>
                  <a:pt x="987" y="27428"/>
                </a:lnTo>
                <a:lnTo>
                  <a:pt x="1108" y="27488"/>
                </a:lnTo>
                <a:lnTo>
                  <a:pt x="1269" y="27508"/>
                </a:lnTo>
                <a:lnTo>
                  <a:pt x="1350" y="27488"/>
                </a:lnTo>
                <a:lnTo>
                  <a:pt x="1430" y="27468"/>
                </a:lnTo>
                <a:lnTo>
                  <a:pt x="1511" y="27448"/>
                </a:lnTo>
                <a:lnTo>
                  <a:pt x="1591" y="27407"/>
                </a:lnTo>
                <a:lnTo>
                  <a:pt x="1672" y="27347"/>
                </a:lnTo>
                <a:lnTo>
                  <a:pt x="1732" y="27266"/>
                </a:lnTo>
                <a:lnTo>
                  <a:pt x="1772" y="27186"/>
                </a:lnTo>
                <a:lnTo>
                  <a:pt x="1793" y="27105"/>
                </a:lnTo>
                <a:lnTo>
                  <a:pt x="1813" y="26864"/>
                </a:lnTo>
                <a:lnTo>
                  <a:pt x="1813" y="26602"/>
                </a:lnTo>
                <a:lnTo>
                  <a:pt x="1772" y="26119"/>
                </a:lnTo>
                <a:lnTo>
                  <a:pt x="1752" y="25857"/>
                </a:lnTo>
                <a:lnTo>
                  <a:pt x="1752" y="25595"/>
                </a:lnTo>
                <a:lnTo>
                  <a:pt x="1752" y="25233"/>
                </a:lnTo>
                <a:lnTo>
                  <a:pt x="1752" y="24870"/>
                </a:lnTo>
                <a:lnTo>
                  <a:pt x="1793" y="24488"/>
                </a:lnTo>
                <a:lnTo>
                  <a:pt x="1833" y="24125"/>
                </a:lnTo>
                <a:lnTo>
                  <a:pt x="1893" y="23742"/>
                </a:lnTo>
                <a:lnTo>
                  <a:pt x="1954" y="23380"/>
                </a:lnTo>
                <a:lnTo>
                  <a:pt x="2054" y="23018"/>
                </a:lnTo>
                <a:lnTo>
                  <a:pt x="2135" y="22655"/>
                </a:lnTo>
                <a:lnTo>
                  <a:pt x="2256" y="22293"/>
                </a:lnTo>
                <a:lnTo>
                  <a:pt x="2377" y="21950"/>
                </a:lnTo>
                <a:lnTo>
                  <a:pt x="2497" y="21608"/>
                </a:lnTo>
                <a:lnTo>
                  <a:pt x="2659" y="21286"/>
                </a:lnTo>
                <a:lnTo>
                  <a:pt x="2699" y="21125"/>
                </a:lnTo>
                <a:lnTo>
                  <a:pt x="2699" y="20963"/>
                </a:lnTo>
                <a:lnTo>
                  <a:pt x="2679" y="20802"/>
                </a:lnTo>
                <a:lnTo>
                  <a:pt x="2618" y="20661"/>
                </a:lnTo>
                <a:lnTo>
                  <a:pt x="2538" y="20561"/>
                </a:lnTo>
                <a:lnTo>
                  <a:pt x="2437" y="20480"/>
                </a:lnTo>
                <a:lnTo>
                  <a:pt x="2316" y="20440"/>
                </a:lnTo>
                <a:lnTo>
                  <a:pt x="2155" y="20440"/>
                </a:lnTo>
                <a:lnTo>
                  <a:pt x="1873" y="20460"/>
                </a:lnTo>
                <a:lnTo>
                  <a:pt x="1611" y="20520"/>
                </a:lnTo>
                <a:lnTo>
                  <a:pt x="1350" y="20601"/>
                </a:lnTo>
                <a:lnTo>
                  <a:pt x="1108" y="20682"/>
                </a:lnTo>
                <a:lnTo>
                  <a:pt x="1249" y="20098"/>
                </a:lnTo>
                <a:lnTo>
                  <a:pt x="1370" y="19755"/>
                </a:lnTo>
                <a:lnTo>
                  <a:pt x="1511" y="19413"/>
                </a:lnTo>
                <a:lnTo>
                  <a:pt x="1672" y="18990"/>
                </a:lnTo>
                <a:lnTo>
                  <a:pt x="1752" y="18769"/>
                </a:lnTo>
                <a:lnTo>
                  <a:pt x="1813" y="18547"/>
                </a:lnTo>
                <a:lnTo>
                  <a:pt x="1813" y="18487"/>
                </a:lnTo>
                <a:lnTo>
                  <a:pt x="1813" y="18406"/>
                </a:lnTo>
                <a:lnTo>
                  <a:pt x="1793" y="18346"/>
                </a:lnTo>
                <a:lnTo>
                  <a:pt x="1752" y="18285"/>
                </a:lnTo>
                <a:lnTo>
                  <a:pt x="1692" y="18245"/>
                </a:lnTo>
                <a:lnTo>
                  <a:pt x="1652" y="18205"/>
                </a:lnTo>
                <a:lnTo>
                  <a:pt x="1571" y="18185"/>
                </a:lnTo>
                <a:close/>
                <a:moveTo>
                  <a:pt x="15929" y="20702"/>
                </a:moveTo>
                <a:lnTo>
                  <a:pt x="15808" y="20722"/>
                </a:lnTo>
                <a:lnTo>
                  <a:pt x="15708" y="20762"/>
                </a:lnTo>
                <a:lnTo>
                  <a:pt x="15627" y="20802"/>
                </a:lnTo>
                <a:lnTo>
                  <a:pt x="15546" y="20883"/>
                </a:lnTo>
                <a:lnTo>
                  <a:pt x="15486" y="20943"/>
                </a:lnTo>
                <a:lnTo>
                  <a:pt x="15446" y="21024"/>
                </a:lnTo>
                <a:lnTo>
                  <a:pt x="15426" y="21104"/>
                </a:lnTo>
                <a:lnTo>
                  <a:pt x="15426" y="21185"/>
                </a:lnTo>
                <a:lnTo>
                  <a:pt x="15466" y="21427"/>
                </a:lnTo>
                <a:lnTo>
                  <a:pt x="15486" y="21668"/>
                </a:lnTo>
                <a:lnTo>
                  <a:pt x="15506" y="21910"/>
                </a:lnTo>
                <a:lnTo>
                  <a:pt x="15506" y="21970"/>
                </a:lnTo>
                <a:lnTo>
                  <a:pt x="15385" y="22091"/>
                </a:lnTo>
                <a:lnTo>
                  <a:pt x="15285" y="22212"/>
                </a:lnTo>
                <a:lnTo>
                  <a:pt x="15103" y="22393"/>
                </a:lnTo>
                <a:lnTo>
                  <a:pt x="14983" y="22494"/>
                </a:lnTo>
                <a:lnTo>
                  <a:pt x="14842" y="22574"/>
                </a:lnTo>
                <a:lnTo>
                  <a:pt x="14600" y="22655"/>
                </a:lnTo>
                <a:lnTo>
                  <a:pt x="14419" y="22695"/>
                </a:lnTo>
                <a:lnTo>
                  <a:pt x="14278" y="22715"/>
                </a:lnTo>
                <a:lnTo>
                  <a:pt x="14137" y="22695"/>
                </a:lnTo>
                <a:lnTo>
                  <a:pt x="14016" y="22675"/>
                </a:lnTo>
                <a:lnTo>
                  <a:pt x="13774" y="22595"/>
                </a:lnTo>
                <a:lnTo>
                  <a:pt x="13553" y="22494"/>
                </a:lnTo>
                <a:lnTo>
                  <a:pt x="13351" y="22353"/>
                </a:lnTo>
                <a:lnTo>
                  <a:pt x="12908" y="22091"/>
                </a:lnTo>
                <a:lnTo>
                  <a:pt x="12868" y="22011"/>
                </a:lnTo>
                <a:lnTo>
                  <a:pt x="12848" y="21850"/>
                </a:lnTo>
                <a:lnTo>
                  <a:pt x="12848" y="21688"/>
                </a:lnTo>
                <a:lnTo>
                  <a:pt x="12828" y="21547"/>
                </a:lnTo>
                <a:lnTo>
                  <a:pt x="12808" y="21407"/>
                </a:lnTo>
                <a:lnTo>
                  <a:pt x="12767" y="21266"/>
                </a:lnTo>
                <a:lnTo>
                  <a:pt x="12707" y="21125"/>
                </a:lnTo>
                <a:lnTo>
                  <a:pt x="12647" y="21064"/>
                </a:lnTo>
                <a:lnTo>
                  <a:pt x="12586" y="21004"/>
                </a:lnTo>
                <a:lnTo>
                  <a:pt x="12526" y="20984"/>
                </a:lnTo>
                <a:lnTo>
                  <a:pt x="12445" y="20963"/>
                </a:lnTo>
                <a:lnTo>
                  <a:pt x="12365" y="20984"/>
                </a:lnTo>
                <a:lnTo>
                  <a:pt x="12244" y="21024"/>
                </a:lnTo>
                <a:lnTo>
                  <a:pt x="12143" y="21084"/>
                </a:lnTo>
                <a:lnTo>
                  <a:pt x="12063" y="21145"/>
                </a:lnTo>
                <a:lnTo>
                  <a:pt x="11982" y="21245"/>
                </a:lnTo>
                <a:lnTo>
                  <a:pt x="11922" y="21326"/>
                </a:lnTo>
                <a:lnTo>
                  <a:pt x="11861" y="21447"/>
                </a:lnTo>
                <a:lnTo>
                  <a:pt x="11821" y="21568"/>
                </a:lnTo>
                <a:lnTo>
                  <a:pt x="11801" y="21688"/>
                </a:lnTo>
                <a:lnTo>
                  <a:pt x="11600" y="21668"/>
                </a:lnTo>
                <a:lnTo>
                  <a:pt x="11297" y="21648"/>
                </a:lnTo>
                <a:lnTo>
                  <a:pt x="10935" y="21668"/>
                </a:lnTo>
                <a:lnTo>
                  <a:pt x="10572" y="21729"/>
                </a:lnTo>
                <a:lnTo>
                  <a:pt x="10190" y="21829"/>
                </a:lnTo>
                <a:lnTo>
                  <a:pt x="9767" y="21970"/>
                </a:lnTo>
                <a:lnTo>
                  <a:pt x="9364" y="22131"/>
                </a:lnTo>
                <a:lnTo>
                  <a:pt x="8982" y="22313"/>
                </a:lnTo>
                <a:lnTo>
                  <a:pt x="8257" y="22715"/>
                </a:lnTo>
                <a:lnTo>
                  <a:pt x="7834" y="22957"/>
                </a:lnTo>
                <a:lnTo>
                  <a:pt x="7411" y="23179"/>
                </a:lnTo>
                <a:lnTo>
                  <a:pt x="6968" y="23380"/>
                </a:lnTo>
                <a:lnTo>
                  <a:pt x="6746" y="23461"/>
                </a:lnTo>
                <a:lnTo>
                  <a:pt x="6505" y="23541"/>
                </a:lnTo>
                <a:lnTo>
                  <a:pt x="6344" y="23581"/>
                </a:lnTo>
                <a:lnTo>
                  <a:pt x="6162" y="23622"/>
                </a:lnTo>
                <a:lnTo>
                  <a:pt x="6001" y="23642"/>
                </a:lnTo>
                <a:lnTo>
                  <a:pt x="5820" y="23642"/>
                </a:lnTo>
                <a:lnTo>
                  <a:pt x="5498" y="23622"/>
                </a:lnTo>
                <a:lnTo>
                  <a:pt x="5176" y="23561"/>
                </a:lnTo>
                <a:lnTo>
                  <a:pt x="5015" y="23521"/>
                </a:lnTo>
                <a:lnTo>
                  <a:pt x="4874" y="23461"/>
                </a:lnTo>
                <a:lnTo>
                  <a:pt x="4612" y="23299"/>
                </a:lnTo>
                <a:lnTo>
                  <a:pt x="4310" y="23138"/>
                </a:lnTo>
                <a:lnTo>
                  <a:pt x="4149" y="23058"/>
                </a:lnTo>
                <a:lnTo>
                  <a:pt x="3988" y="23018"/>
                </a:lnTo>
                <a:lnTo>
                  <a:pt x="3907" y="22997"/>
                </a:lnTo>
                <a:lnTo>
                  <a:pt x="3786" y="23018"/>
                </a:lnTo>
                <a:lnTo>
                  <a:pt x="3686" y="23078"/>
                </a:lnTo>
                <a:lnTo>
                  <a:pt x="3605" y="23158"/>
                </a:lnTo>
                <a:lnTo>
                  <a:pt x="3565" y="23259"/>
                </a:lnTo>
                <a:lnTo>
                  <a:pt x="3524" y="23481"/>
                </a:lnTo>
                <a:lnTo>
                  <a:pt x="3545" y="23682"/>
                </a:lnTo>
                <a:lnTo>
                  <a:pt x="3444" y="23742"/>
                </a:lnTo>
                <a:lnTo>
                  <a:pt x="3383" y="23803"/>
                </a:lnTo>
                <a:lnTo>
                  <a:pt x="3323" y="23904"/>
                </a:lnTo>
                <a:lnTo>
                  <a:pt x="3303" y="24004"/>
                </a:lnTo>
                <a:lnTo>
                  <a:pt x="3323" y="24226"/>
                </a:lnTo>
                <a:lnTo>
                  <a:pt x="3363" y="24427"/>
                </a:lnTo>
                <a:lnTo>
                  <a:pt x="3424" y="24608"/>
                </a:lnTo>
                <a:lnTo>
                  <a:pt x="3504" y="24790"/>
                </a:lnTo>
                <a:lnTo>
                  <a:pt x="3605" y="24971"/>
                </a:lnTo>
                <a:lnTo>
                  <a:pt x="3726" y="25132"/>
                </a:lnTo>
                <a:lnTo>
                  <a:pt x="3967" y="25454"/>
                </a:lnTo>
                <a:lnTo>
                  <a:pt x="4229" y="25776"/>
                </a:lnTo>
                <a:lnTo>
                  <a:pt x="4511" y="26078"/>
                </a:lnTo>
                <a:lnTo>
                  <a:pt x="4793" y="26360"/>
                </a:lnTo>
                <a:lnTo>
                  <a:pt x="5115" y="26622"/>
                </a:lnTo>
                <a:lnTo>
                  <a:pt x="5458" y="26884"/>
                </a:lnTo>
                <a:lnTo>
                  <a:pt x="5820" y="27126"/>
                </a:lnTo>
                <a:lnTo>
                  <a:pt x="6183" y="27347"/>
                </a:lnTo>
                <a:lnTo>
                  <a:pt x="6565" y="27548"/>
                </a:lnTo>
                <a:lnTo>
                  <a:pt x="6948" y="27710"/>
                </a:lnTo>
                <a:lnTo>
                  <a:pt x="7351" y="27871"/>
                </a:lnTo>
                <a:lnTo>
                  <a:pt x="7753" y="27991"/>
                </a:lnTo>
                <a:lnTo>
                  <a:pt x="8176" y="28112"/>
                </a:lnTo>
                <a:lnTo>
                  <a:pt x="8559" y="28193"/>
                </a:lnTo>
                <a:lnTo>
                  <a:pt x="8962" y="28233"/>
                </a:lnTo>
                <a:lnTo>
                  <a:pt x="9364" y="28273"/>
                </a:lnTo>
                <a:lnTo>
                  <a:pt x="9767" y="28294"/>
                </a:lnTo>
                <a:lnTo>
                  <a:pt x="10069" y="28273"/>
                </a:lnTo>
                <a:lnTo>
                  <a:pt x="10371" y="28253"/>
                </a:lnTo>
                <a:lnTo>
                  <a:pt x="10693" y="28233"/>
                </a:lnTo>
                <a:lnTo>
                  <a:pt x="10995" y="28173"/>
                </a:lnTo>
                <a:lnTo>
                  <a:pt x="11297" y="28132"/>
                </a:lnTo>
                <a:lnTo>
                  <a:pt x="11600" y="28052"/>
                </a:lnTo>
                <a:lnTo>
                  <a:pt x="11902" y="27971"/>
                </a:lnTo>
                <a:lnTo>
                  <a:pt x="12183" y="27891"/>
                </a:lnTo>
                <a:lnTo>
                  <a:pt x="12486" y="27770"/>
                </a:lnTo>
                <a:lnTo>
                  <a:pt x="12767" y="27669"/>
                </a:lnTo>
                <a:lnTo>
                  <a:pt x="13049" y="27528"/>
                </a:lnTo>
                <a:lnTo>
                  <a:pt x="13331" y="27387"/>
                </a:lnTo>
                <a:lnTo>
                  <a:pt x="13613" y="27246"/>
                </a:lnTo>
                <a:lnTo>
                  <a:pt x="13875" y="27085"/>
                </a:lnTo>
                <a:lnTo>
                  <a:pt x="14137" y="26904"/>
                </a:lnTo>
                <a:lnTo>
                  <a:pt x="14399" y="26723"/>
                </a:lnTo>
                <a:lnTo>
                  <a:pt x="14701" y="26944"/>
                </a:lnTo>
                <a:lnTo>
                  <a:pt x="15023" y="27146"/>
                </a:lnTo>
                <a:lnTo>
                  <a:pt x="15345" y="27327"/>
                </a:lnTo>
                <a:lnTo>
                  <a:pt x="15667" y="27508"/>
                </a:lnTo>
                <a:lnTo>
                  <a:pt x="16010" y="27669"/>
                </a:lnTo>
                <a:lnTo>
                  <a:pt x="16332" y="27830"/>
                </a:lnTo>
                <a:lnTo>
                  <a:pt x="16694" y="27951"/>
                </a:lnTo>
                <a:lnTo>
                  <a:pt x="17037" y="28072"/>
                </a:lnTo>
                <a:lnTo>
                  <a:pt x="17379" y="28193"/>
                </a:lnTo>
                <a:lnTo>
                  <a:pt x="17741" y="28273"/>
                </a:lnTo>
                <a:lnTo>
                  <a:pt x="18104" y="28354"/>
                </a:lnTo>
                <a:lnTo>
                  <a:pt x="18466" y="28414"/>
                </a:lnTo>
                <a:lnTo>
                  <a:pt x="18849" y="28475"/>
                </a:lnTo>
                <a:lnTo>
                  <a:pt x="19211" y="28515"/>
                </a:lnTo>
                <a:lnTo>
                  <a:pt x="19594" y="28535"/>
                </a:lnTo>
                <a:lnTo>
                  <a:pt x="20339" y="28535"/>
                </a:lnTo>
                <a:lnTo>
                  <a:pt x="20702" y="28515"/>
                </a:lnTo>
                <a:lnTo>
                  <a:pt x="21064" y="28475"/>
                </a:lnTo>
                <a:lnTo>
                  <a:pt x="21406" y="28434"/>
                </a:lnTo>
                <a:lnTo>
                  <a:pt x="21849" y="28354"/>
                </a:lnTo>
                <a:lnTo>
                  <a:pt x="22292" y="28253"/>
                </a:lnTo>
                <a:lnTo>
                  <a:pt x="22735" y="28112"/>
                </a:lnTo>
                <a:lnTo>
                  <a:pt x="23158" y="27951"/>
                </a:lnTo>
                <a:lnTo>
                  <a:pt x="23601" y="27770"/>
                </a:lnTo>
                <a:lnTo>
                  <a:pt x="24024" y="27569"/>
                </a:lnTo>
                <a:lnTo>
                  <a:pt x="24447" y="27347"/>
                </a:lnTo>
                <a:lnTo>
                  <a:pt x="24870" y="27105"/>
                </a:lnTo>
                <a:lnTo>
                  <a:pt x="25172" y="26904"/>
                </a:lnTo>
                <a:lnTo>
                  <a:pt x="25514" y="26662"/>
                </a:lnTo>
                <a:lnTo>
                  <a:pt x="25877" y="26380"/>
                </a:lnTo>
                <a:lnTo>
                  <a:pt x="26260" y="26058"/>
                </a:lnTo>
                <a:lnTo>
                  <a:pt x="26622" y="25696"/>
                </a:lnTo>
                <a:lnTo>
                  <a:pt x="26984" y="25313"/>
                </a:lnTo>
                <a:lnTo>
                  <a:pt x="27166" y="25092"/>
                </a:lnTo>
                <a:lnTo>
                  <a:pt x="27307" y="24870"/>
                </a:lnTo>
                <a:lnTo>
                  <a:pt x="27468" y="24649"/>
                </a:lnTo>
                <a:lnTo>
                  <a:pt x="27589" y="24407"/>
                </a:lnTo>
                <a:lnTo>
                  <a:pt x="27649" y="24266"/>
                </a:lnTo>
                <a:lnTo>
                  <a:pt x="27669" y="24105"/>
                </a:lnTo>
                <a:lnTo>
                  <a:pt x="27649" y="23964"/>
                </a:lnTo>
                <a:lnTo>
                  <a:pt x="27568" y="23823"/>
                </a:lnTo>
                <a:lnTo>
                  <a:pt x="27468" y="23682"/>
                </a:lnTo>
                <a:lnTo>
                  <a:pt x="27347" y="23601"/>
                </a:lnTo>
                <a:lnTo>
                  <a:pt x="27206" y="23521"/>
                </a:lnTo>
                <a:lnTo>
                  <a:pt x="27065" y="23501"/>
                </a:lnTo>
                <a:lnTo>
                  <a:pt x="26944" y="23521"/>
                </a:lnTo>
                <a:lnTo>
                  <a:pt x="26823" y="23581"/>
                </a:lnTo>
                <a:lnTo>
                  <a:pt x="26763" y="23461"/>
                </a:lnTo>
                <a:lnTo>
                  <a:pt x="26703" y="23360"/>
                </a:lnTo>
                <a:lnTo>
                  <a:pt x="26622" y="23259"/>
                </a:lnTo>
                <a:lnTo>
                  <a:pt x="26521" y="23179"/>
                </a:lnTo>
                <a:lnTo>
                  <a:pt x="26421" y="23118"/>
                </a:lnTo>
                <a:lnTo>
                  <a:pt x="26320" y="23078"/>
                </a:lnTo>
                <a:lnTo>
                  <a:pt x="26199" y="23038"/>
                </a:lnTo>
                <a:lnTo>
                  <a:pt x="26078" y="23018"/>
                </a:lnTo>
                <a:lnTo>
                  <a:pt x="25937" y="23038"/>
                </a:lnTo>
                <a:lnTo>
                  <a:pt x="25817" y="23078"/>
                </a:lnTo>
                <a:lnTo>
                  <a:pt x="25696" y="23158"/>
                </a:lnTo>
                <a:lnTo>
                  <a:pt x="25595" y="23259"/>
                </a:lnTo>
                <a:lnTo>
                  <a:pt x="25454" y="23420"/>
                </a:lnTo>
                <a:lnTo>
                  <a:pt x="25293" y="23541"/>
                </a:lnTo>
                <a:lnTo>
                  <a:pt x="25132" y="23662"/>
                </a:lnTo>
                <a:lnTo>
                  <a:pt x="24951" y="23763"/>
                </a:lnTo>
                <a:lnTo>
                  <a:pt x="24769" y="23823"/>
                </a:lnTo>
                <a:lnTo>
                  <a:pt x="24588" y="23883"/>
                </a:lnTo>
                <a:lnTo>
                  <a:pt x="24387" y="23904"/>
                </a:lnTo>
                <a:lnTo>
                  <a:pt x="24185" y="23924"/>
                </a:lnTo>
                <a:lnTo>
                  <a:pt x="24004" y="23904"/>
                </a:lnTo>
                <a:lnTo>
                  <a:pt x="23823" y="23883"/>
                </a:lnTo>
                <a:lnTo>
                  <a:pt x="23440" y="23823"/>
                </a:lnTo>
                <a:lnTo>
                  <a:pt x="23078" y="23702"/>
                </a:lnTo>
                <a:lnTo>
                  <a:pt x="22715" y="23541"/>
                </a:lnTo>
                <a:lnTo>
                  <a:pt x="22353" y="23360"/>
                </a:lnTo>
                <a:lnTo>
                  <a:pt x="22011" y="23179"/>
                </a:lnTo>
                <a:lnTo>
                  <a:pt x="21688" y="22957"/>
                </a:lnTo>
                <a:lnTo>
                  <a:pt x="21366" y="22756"/>
                </a:lnTo>
                <a:lnTo>
                  <a:pt x="21326" y="22736"/>
                </a:lnTo>
                <a:lnTo>
                  <a:pt x="20702" y="22313"/>
                </a:lnTo>
                <a:lnTo>
                  <a:pt x="20077" y="21930"/>
                </a:lnTo>
                <a:lnTo>
                  <a:pt x="19735" y="21749"/>
                </a:lnTo>
                <a:lnTo>
                  <a:pt x="19413" y="21588"/>
                </a:lnTo>
                <a:lnTo>
                  <a:pt x="19070" y="21447"/>
                </a:lnTo>
                <a:lnTo>
                  <a:pt x="18708" y="21326"/>
                </a:lnTo>
                <a:lnTo>
                  <a:pt x="18406" y="21245"/>
                </a:lnTo>
                <a:lnTo>
                  <a:pt x="18084" y="21185"/>
                </a:lnTo>
                <a:lnTo>
                  <a:pt x="17782" y="21145"/>
                </a:lnTo>
                <a:lnTo>
                  <a:pt x="17480" y="21125"/>
                </a:lnTo>
                <a:lnTo>
                  <a:pt x="17198" y="21145"/>
                </a:lnTo>
                <a:lnTo>
                  <a:pt x="16815" y="21205"/>
                </a:lnTo>
                <a:lnTo>
                  <a:pt x="16654" y="21245"/>
                </a:lnTo>
                <a:lnTo>
                  <a:pt x="16493" y="21286"/>
                </a:lnTo>
                <a:lnTo>
                  <a:pt x="16372" y="21044"/>
                </a:lnTo>
                <a:lnTo>
                  <a:pt x="16251" y="20863"/>
                </a:lnTo>
                <a:lnTo>
                  <a:pt x="16171" y="20802"/>
                </a:lnTo>
                <a:lnTo>
                  <a:pt x="16110" y="20742"/>
                </a:lnTo>
                <a:lnTo>
                  <a:pt x="16010" y="20722"/>
                </a:lnTo>
                <a:lnTo>
                  <a:pt x="15929" y="20702"/>
                </a:lnTo>
                <a:close/>
                <a:moveTo>
                  <a:pt x="15627" y="28455"/>
                </a:moveTo>
                <a:lnTo>
                  <a:pt x="15446" y="28475"/>
                </a:lnTo>
                <a:lnTo>
                  <a:pt x="15265" y="28495"/>
                </a:lnTo>
                <a:lnTo>
                  <a:pt x="15063" y="28515"/>
                </a:lnTo>
                <a:lnTo>
                  <a:pt x="14741" y="28535"/>
                </a:lnTo>
                <a:lnTo>
                  <a:pt x="14097" y="28535"/>
                </a:lnTo>
                <a:lnTo>
                  <a:pt x="13875" y="28515"/>
                </a:lnTo>
                <a:lnTo>
                  <a:pt x="13633" y="28475"/>
                </a:lnTo>
                <a:lnTo>
                  <a:pt x="13190" y="28475"/>
                </a:lnTo>
                <a:lnTo>
                  <a:pt x="13049" y="28515"/>
                </a:lnTo>
                <a:lnTo>
                  <a:pt x="12929" y="28555"/>
                </a:lnTo>
                <a:lnTo>
                  <a:pt x="12828" y="28636"/>
                </a:lnTo>
                <a:lnTo>
                  <a:pt x="12767" y="28716"/>
                </a:lnTo>
                <a:lnTo>
                  <a:pt x="12727" y="28797"/>
                </a:lnTo>
                <a:lnTo>
                  <a:pt x="12707" y="28898"/>
                </a:lnTo>
                <a:lnTo>
                  <a:pt x="12707" y="28998"/>
                </a:lnTo>
                <a:lnTo>
                  <a:pt x="12707" y="29119"/>
                </a:lnTo>
                <a:lnTo>
                  <a:pt x="12747" y="29220"/>
                </a:lnTo>
                <a:lnTo>
                  <a:pt x="12788" y="29321"/>
                </a:lnTo>
                <a:lnTo>
                  <a:pt x="12848" y="29401"/>
                </a:lnTo>
                <a:lnTo>
                  <a:pt x="12929" y="29482"/>
                </a:lnTo>
                <a:lnTo>
                  <a:pt x="13009" y="29542"/>
                </a:lnTo>
                <a:lnTo>
                  <a:pt x="13210" y="29643"/>
                </a:lnTo>
                <a:lnTo>
                  <a:pt x="13432" y="29723"/>
                </a:lnTo>
                <a:lnTo>
                  <a:pt x="13654" y="29784"/>
                </a:lnTo>
                <a:lnTo>
                  <a:pt x="14097" y="29844"/>
                </a:lnTo>
                <a:lnTo>
                  <a:pt x="14217" y="29844"/>
                </a:lnTo>
                <a:lnTo>
                  <a:pt x="14540" y="29884"/>
                </a:lnTo>
                <a:lnTo>
                  <a:pt x="14842" y="29905"/>
                </a:lnTo>
                <a:lnTo>
                  <a:pt x="15063" y="29884"/>
                </a:lnTo>
                <a:lnTo>
                  <a:pt x="15265" y="29864"/>
                </a:lnTo>
                <a:lnTo>
                  <a:pt x="15446" y="29844"/>
                </a:lnTo>
                <a:lnTo>
                  <a:pt x="15607" y="29804"/>
                </a:lnTo>
                <a:lnTo>
                  <a:pt x="15768" y="29743"/>
                </a:lnTo>
                <a:lnTo>
                  <a:pt x="15929" y="29683"/>
                </a:lnTo>
                <a:lnTo>
                  <a:pt x="16050" y="29602"/>
                </a:lnTo>
                <a:lnTo>
                  <a:pt x="16171" y="29522"/>
                </a:lnTo>
                <a:lnTo>
                  <a:pt x="16271" y="29421"/>
                </a:lnTo>
                <a:lnTo>
                  <a:pt x="16352" y="29280"/>
                </a:lnTo>
                <a:lnTo>
                  <a:pt x="16372" y="29139"/>
                </a:lnTo>
                <a:lnTo>
                  <a:pt x="16352" y="28978"/>
                </a:lnTo>
                <a:lnTo>
                  <a:pt x="16292" y="28817"/>
                </a:lnTo>
                <a:lnTo>
                  <a:pt x="16191" y="28676"/>
                </a:lnTo>
                <a:lnTo>
                  <a:pt x="16070" y="28555"/>
                </a:lnTo>
                <a:lnTo>
                  <a:pt x="15989" y="28515"/>
                </a:lnTo>
                <a:lnTo>
                  <a:pt x="15909" y="28495"/>
                </a:lnTo>
                <a:lnTo>
                  <a:pt x="15768" y="28475"/>
                </a:lnTo>
                <a:lnTo>
                  <a:pt x="15627" y="28455"/>
                </a:lnTo>
                <a:close/>
                <a:moveTo>
                  <a:pt x="3021" y="25736"/>
                </a:moveTo>
                <a:lnTo>
                  <a:pt x="2940" y="25756"/>
                </a:lnTo>
                <a:lnTo>
                  <a:pt x="2860" y="25776"/>
                </a:lnTo>
                <a:lnTo>
                  <a:pt x="2799" y="25817"/>
                </a:lnTo>
                <a:lnTo>
                  <a:pt x="2739" y="25857"/>
                </a:lnTo>
                <a:lnTo>
                  <a:pt x="2437" y="26199"/>
                </a:lnTo>
                <a:lnTo>
                  <a:pt x="2175" y="26562"/>
                </a:lnTo>
                <a:lnTo>
                  <a:pt x="1934" y="26924"/>
                </a:lnTo>
                <a:lnTo>
                  <a:pt x="1712" y="27327"/>
                </a:lnTo>
                <a:lnTo>
                  <a:pt x="1511" y="27730"/>
                </a:lnTo>
                <a:lnTo>
                  <a:pt x="1329" y="28153"/>
                </a:lnTo>
                <a:lnTo>
                  <a:pt x="1188" y="28575"/>
                </a:lnTo>
                <a:lnTo>
                  <a:pt x="1068" y="29018"/>
                </a:lnTo>
                <a:lnTo>
                  <a:pt x="967" y="29482"/>
                </a:lnTo>
                <a:lnTo>
                  <a:pt x="886" y="29945"/>
                </a:lnTo>
                <a:lnTo>
                  <a:pt x="846" y="30428"/>
                </a:lnTo>
                <a:lnTo>
                  <a:pt x="826" y="30911"/>
                </a:lnTo>
                <a:lnTo>
                  <a:pt x="826" y="31415"/>
                </a:lnTo>
                <a:lnTo>
                  <a:pt x="846" y="31918"/>
                </a:lnTo>
                <a:lnTo>
                  <a:pt x="907" y="32422"/>
                </a:lnTo>
                <a:lnTo>
                  <a:pt x="987" y="32925"/>
                </a:lnTo>
                <a:lnTo>
                  <a:pt x="1007" y="33026"/>
                </a:lnTo>
                <a:lnTo>
                  <a:pt x="1068" y="33126"/>
                </a:lnTo>
                <a:lnTo>
                  <a:pt x="1128" y="33187"/>
                </a:lnTo>
                <a:lnTo>
                  <a:pt x="1209" y="33247"/>
                </a:lnTo>
                <a:lnTo>
                  <a:pt x="1309" y="33288"/>
                </a:lnTo>
                <a:lnTo>
                  <a:pt x="1410" y="33328"/>
                </a:lnTo>
                <a:lnTo>
                  <a:pt x="1511" y="33348"/>
                </a:lnTo>
                <a:lnTo>
                  <a:pt x="1752" y="33348"/>
                </a:lnTo>
                <a:lnTo>
                  <a:pt x="1893" y="33308"/>
                </a:lnTo>
                <a:lnTo>
                  <a:pt x="1994" y="33267"/>
                </a:lnTo>
                <a:lnTo>
                  <a:pt x="2095" y="33187"/>
                </a:lnTo>
                <a:lnTo>
                  <a:pt x="2316" y="33026"/>
                </a:lnTo>
                <a:lnTo>
                  <a:pt x="2538" y="32865"/>
                </a:lnTo>
                <a:lnTo>
                  <a:pt x="2779" y="32724"/>
                </a:lnTo>
                <a:lnTo>
                  <a:pt x="3021" y="32603"/>
                </a:lnTo>
                <a:lnTo>
                  <a:pt x="3061" y="32824"/>
                </a:lnTo>
                <a:lnTo>
                  <a:pt x="3102" y="33046"/>
                </a:lnTo>
                <a:lnTo>
                  <a:pt x="3222" y="33489"/>
                </a:lnTo>
                <a:lnTo>
                  <a:pt x="3383" y="33932"/>
                </a:lnTo>
                <a:lnTo>
                  <a:pt x="3585" y="34355"/>
                </a:lnTo>
                <a:lnTo>
                  <a:pt x="3847" y="34737"/>
                </a:lnTo>
                <a:lnTo>
                  <a:pt x="4129" y="35120"/>
                </a:lnTo>
                <a:lnTo>
                  <a:pt x="4451" y="35483"/>
                </a:lnTo>
                <a:lnTo>
                  <a:pt x="4833" y="35805"/>
                </a:lnTo>
                <a:lnTo>
                  <a:pt x="4934" y="35885"/>
                </a:lnTo>
                <a:lnTo>
                  <a:pt x="5055" y="35926"/>
                </a:lnTo>
                <a:lnTo>
                  <a:pt x="5196" y="35966"/>
                </a:lnTo>
                <a:lnTo>
                  <a:pt x="5317" y="35986"/>
                </a:lnTo>
                <a:lnTo>
                  <a:pt x="5458" y="35966"/>
                </a:lnTo>
                <a:lnTo>
                  <a:pt x="5578" y="35926"/>
                </a:lnTo>
                <a:lnTo>
                  <a:pt x="5679" y="35885"/>
                </a:lnTo>
                <a:lnTo>
                  <a:pt x="5780" y="35805"/>
                </a:lnTo>
                <a:lnTo>
                  <a:pt x="5921" y="35664"/>
                </a:lnTo>
                <a:lnTo>
                  <a:pt x="6062" y="35543"/>
                </a:lnTo>
                <a:lnTo>
                  <a:pt x="6203" y="35442"/>
                </a:lnTo>
                <a:lnTo>
                  <a:pt x="6364" y="35362"/>
                </a:lnTo>
                <a:lnTo>
                  <a:pt x="6646" y="35785"/>
                </a:lnTo>
                <a:lnTo>
                  <a:pt x="6988" y="36187"/>
                </a:lnTo>
                <a:lnTo>
                  <a:pt x="7351" y="36590"/>
                </a:lnTo>
                <a:lnTo>
                  <a:pt x="7753" y="36973"/>
                </a:lnTo>
                <a:lnTo>
                  <a:pt x="8176" y="37315"/>
                </a:lnTo>
                <a:lnTo>
                  <a:pt x="8639" y="37657"/>
                </a:lnTo>
                <a:lnTo>
                  <a:pt x="9123" y="37980"/>
                </a:lnTo>
                <a:lnTo>
                  <a:pt x="9646" y="38262"/>
                </a:lnTo>
                <a:lnTo>
                  <a:pt x="10230" y="38543"/>
                </a:lnTo>
                <a:lnTo>
                  <a:pt x="10854" y="38785"/>
                </a:lnTo>
                <a:lnTo>
                  <a:pt x="11519" y="39007"/>
                </a:lnTo>
                <a:lnTo>
                  <a:pt x="12204" y="39168"/>
                </a:lnTo>
                <a:lnTo>
                  <a:pt x="12506" y="39228"/>
                </a:lnTo>
                <a:lnTo>
                  <a:pt x="12848" y="39289"/>
                </a:lnTo>
                <a:lnTo>
                  <a:pt x="13593" y="39349"/>
                </a:lnTo>
                <a:lnTo>
                  <a:pt x="13613" y="39349"/>
                </a:lnTo>
                <a:lnTo>
                  <a:pt x="13875" y="39369"/>
                </a:lnTo>
                <a:lnTo>
                  <a:pt x="14117" y="39389"/>
                </a:lnTo>
                <a:lnTo>
                  <a:pt x="14318" y="39369"/>
                </a:lnTo>
                <a:lnTo>
                  <a:pt x="14540" y="39349"/>
                </a:lnTo>
                <a:lnTo>
                  <a:pt x="14781" y="39268"/>
                </a:lnTo>
                <a:lnTo>
                  <a:pt x="14902" y="39228"/>
                </a:lnTo>
                <a:lnTo>
                  <a:pt x="15023" y="39168"/>
                </a:lnTo>
                <a:lnTo>
                  <a:pt x="15144" y="39067"/>
                </a:lnTo>
                <a:lnTo>
                  <a:pt x="15224" y="38946"/>
                </a:lnTo>
                <a:lnTo>
                  <a:pt x="15285" y="38805"/>
                </a:lnTo>
                <a:lnTo>
                  <a:pt x="15285" y="38684"/>
                </a:lnTo>
                <a:lnTo>
                  <a:pt x="15265" y="38564"/>
                </a:lnTo>
                <a:lnTo>
                  <a:pt x="15204" y="38443"/>
                </a:lnTo>
                <a:lnTo>
                  <a:pt x="15124" y="38362"/>
                </a:lnTo>
                <a:lnTo>
                  <a:pt x="15003" y="38282"/>
                </a:lnTo>
                <a:lnTo>
                  <a:pt x="14882" y="38241"/>
                </a:lnTo>
                <a:lnTo>
                  <a:pt x="14761" y="38181"/>
                </a:lnTo>
                <a:lnTo>
                  <a:pt x="14519" y="38141"/>
                </a:lnTo>
                <a:lnTo>
                  <a:pt x="14258" y="38121"/>
                </a:lnTo>
                <a:lnTo>
                  <a:pt x="14016" y="38100"/>
                </a:lnTo>
                <a:lnTo>
                  <a:pt x="13835" y="38100"/>
                </a:lnTo>
                <a:lnTo>
                  <a:pt x="13291" y="38060"/>
                </a:lnTo>
                <a:lnTo>
                  <a:pt x="12687" y="37980"/>
                </a:lnTo>
                <a:lnTo>
                  <a:pt x="12103" y="37859"/>
                </a:lnTo>
                <a:lnTo>
                  <a:pt x="11539" y="37698"/>
                </a:lnTo>
                <a:lnTo>
                  <a:pt x="10995" y="37496"/>
                </a:lnTo>
                <a:lnTo>
                  <a:pt x="10452" y="37255"/>
                </a:lnTo>
                <a:lnTo>
                  <a:pt x="9928" y="36993"/>
                </a:lnTo>
                <a:lnTo>
                  <a:pt x="9445" y="36691"/>
                </a:lnTo>
                <a:lnTo>
                  <a:pt x="8982" y="36369"/>
                </a:lnTo>
                <a:lnTo>
                  <a:pt x="8579" y="36006"/>
                </a:lnTo>
                <a:lnTo>
                  <a:pt x="8196" y="35603"/>
                </a:lnTo>
                <a:lnTo>
                  <a:pt x="7834" y="35201"/>
                </a:lnTo>
                <a:lnTo>
                  <a:pt x="7532" y="34758"/>
                </a:lnTo>
                <a:lnTo>
                  <a:pt x="7270" y="34294"/>
                </a:lnTo>
                <a:lnTo>
                  <a:pt x="7210" y="34214"/>
                </a:lnTo>
                <a:lnTo>
                  <a:pt x="7149" y="34153"/>
                </a:lnTo>
                <a:lnTo>
                  <a:pt x="7089" y="34113"/>
                </a:lnTo>
                <a:lnTo>
                  <a:pt x="7008" y="34073"/>
                </a:lnTo>
                <a:lnTo>
                  <a:pt x="6827" y="34013"/>
                </a:lnTo>
                <a:lnTo>
                  <a:pt x="6666" y="33992"/>
                </a:lnTo>
                <a:lnTo>
                  <a:pt x="6485" y="34013"/>
                </a:lnTo>
                <a:lnTo>
                  <a:pt x="6183" y="34113"/>
                </a:lnTo>
                <a:lnTo>
                  <a:pt x="5880" y="34234"/>
                </a:lnTo>
                <a:lnTo>
                  <a:pt x="5599" y="34375"/>
                </a:lnTo>
                <a:lnTo>
                  <a:pt x="5337" y="34556"/>
                </a:lnTo>
                <a:lnTo>
                  <a:pt x="5075" y="34254"/>
                </a:lnTo>
                <a:lnTo>
                  <a:pt x="4874" y="33932"/>
                </a:lnTo>
                <a:lnTo>
                  <a:pt x="4692" y="33590"/>
                </a:lnTo>
                <a:lnTo>
                  <a:pt x="4551" y="33247"/>
                </a:lnTo>
                <a:lnTo>
                  <a:pt x="4451" y="32905"/>
                </a:lnTo>
                <a:lnTo>
                  <a:pt x="4390" y="32543"/>
                </a:lnTo>
                <a:lnTo>
                  <a:pt x="4350" y="32160"/>
                </a:lnTo>
                <a:lnTo>
                  <a:pt x="4370" y="31797"/>
                </a:lnTo>
                <a:lnTo>
                  <a:pt x="4370" y="31697"/>
                </a:lnTo>
                <a:lnTo>
                  <a:pt x="4350" y="31616"/>
                </a:lnTo>
                <a:lnTo>
                  <a:pt x="4310" y="31515"/>
                </a:lnTo>
                <a:lnTo>
                  <a:pt x="4249" y="31435"/>
                </a:lnTo>
                <a:lnTo>
                  <a:pt x="4129" y="31334"/>
                </a:lnTo>
                <a:lnTo>
                  <a:pt x="3988" y="31274"/>
                </a:lnTo>
                <a:lnTo>
                  <a:pt x="3847" y="31234"/>
                </a:lnTo>
                <a:lnTo>
                  <a:pt x="3665" y="31213"/>
                </a:lnTo>
                <a:lnTo>
                  <a:pt x="3524" y="31213"/>
                </a:lnTo>
                <a:lnTo>
                  <a:pt x="3162" y="31294"/>
                </a:lnTo>
                <a:lnTo>
                  <a:pt x="2820" y="31415"/>
                </a:lnTo>
                <a:lnTo>
                  <a:pt x="2477" y="31536"/>
                </a:lnTo>
                <a:lnTo>
                  <a:pt x="2155" y="31677"/>
                </a:lnTo>
                <a:lnTo>
                  <a:pt x="2155" y="31133"/>
                </a:lnTo>
                <a:lnTo>
                  <a:pt x="2175" y="30569"/>
                </a:lnTo>
                <a:lnTo>
                  <a:pt x="2236" y="30005"/>
                </a:lnTo>
                <a:lnTo>
                  <a:pt x="2316" y="29441"/>
                </a:lnTo>
                <a:lnTo>
                  <a:pt x="2417" y="29059"/>
                </a:lnTo>
                <a:lnTo>
                  <a:pt x="2518" y="28656"/>
                </a:lnTo>
                <a:lnTo>
                  <a:pt x="2638" y="28273"/>
                </a:lnTo>
                <a:lnTo>
                  <a:pt x="2779" y="27891"/>
                </a:lnTo>
                <a:lnTo>
                  <a:pt x="3102" y="27126"/>
                </a:lnTo>
                <a:lnTo>
                  <a:pt x="3424" y="26380"/>
                </a:lnTo>
                <a:lnTo>
                  <a:pt x="3484" y="26260"/>
                </a:lnTo>
                <a:lnTo>
                  <a:pt x="3504" y="26179"/>
                </a:lnTo>
                <a:lnTo>
                  <a:pt x="3504" y="26099"/>
                </a:lnTo>
                <a:lnTo>
                  <a:pt x="3484" y="26038"/>
                </a:lnTo>
                <a:lnTo>
                  <a:pt x="3464" y="25958"/>
                </a:lnTo>
                <a:lnTo>
                  <a:pt x="3383" y="25877"/>
                </a:lnTo>
                <a:lnTo>
                  <a:pt x="3263" y="25796"/>
                </a:lnTo>
                <a:lnTo>
                  <a:pt x="3142" y="25756"/>
                </a:lnTo>
                <a:lnTo>
                  <a:pt x="3021" y="25736"/>
                </a:lnTo>
                <a:close/>
                <a:moveTo>
                  <a:pt x="27206" y="25635"/>
                </a:moveTo>
                <a:lnTo>
                  <a:pt x="27146" y="25656"/>
                </a:lnTo>
                <a:lnTo>
                  <a:pt x="27085" y="25676"/>
                </a:lnTo>
                <a:lnTo>
                  <a:pt x="26964" y="25736"/>
                </a:lnTo>
                <a:lnTo>
                  <a:pt x="26904" y="25837"/>
                </a:lnTo>
                <a:lnTo>
                  <a:pt x="26884" y="25877"/>
                </a:lnTo>
                <a:lnTo>
                  <a:pt x="26864" y="25937"/>
                </a:lnTo>
                <a:lnTo>
                  <a:pt x="26884" y="26139"/>
                </a:lnTo>
                <a:lnTo>
                  <a:pt x="26924" y="26320"/>
                </a:lnTo>
                <a:lnTo>
                  <a:pt x="26984" y="26501"/>
                </a:lnTo>
                <a:lnTo>
                  <a:pt x="27065" y="26683"/>
                </a:lnTo>
                <a:lnTo>
                  <a:pt x="27246" y="27045"/>
                </a:lnTo>
                <a:lnTo>
                  <a:pt x="27468" y="27407"/>
                </a:lnTo>
                <a:lnTo>
                  <a:pt x="27629" y="27669"/>
                </a:lnTo>
                <a:lnTo>
                  <a:pt x="27770" y="27931"/>
                </a:lnTo>
                <a:lnTo>
                  <a:pt x="27931" y="28233"/>
                </a:lnTo>
                <a:lnTo>
                  <a:pt x="28052" y="28535"/>
                </a:lnTo>
                <a:lnTo>
                  <a:pt x="28193" y="28877"/>
                </a:lnTo>
                <a:lnTo>
                  <a:pt x="28314" y="29220"/>
                </a:lnTo>
                <a:lnTo>
                  <a:pt x="27387" y="29079"/>
                </a:lnTo>
                <a:lnTo>
                  <a:pt x="26421" y="28958"/>
                </a:lnTo>
                <a:lnTo>
                  <a:pt x="26360" y="28958"/>
                </a:lnTo>
                <a:lnTo>
                  <a:pt x="26199" y="28978"/>
                </a:lnTo>
                <a:lnTo>
                  <a:pt x="26058" y="29039"/>
                </a:lnTo>
                <a:lnTo>
                  <a:pt x="25937" y="29139"/>
                </a:lnTo>
                <a:lnTo>
                  <a:pt x="25837" y="29260"/>
                </a:lnTo>
                <a:lnTo>
                  <a:pt x="25796" y="29401"/>
                </a:lnTo>
                <a:lnTo>
                  <a:pt x="25776" y="29562"/>
                </a:lnTo>
                <a:lnTo>
                  <a:pt x="25796" y="29703"/>
                </a:lnTo>
                <a:lnTo>
                  <a:pt x="25857" y="29824"/>
                </a:lnTo>
                <a:lnTo>
                  <a:pt x="25998" y="30045"/>
                </a:lnTo>
                <a:lnTo>
                  <a:pt x="26098" y="30287"/>
                </a:lnTo>
                <a:lnTo>
                  <a:pt x="26199" y="30569"/>
                </a:lnTo>
                <a:lnTo>
                  <a:pt x="26260" y="30851"/>
                </a:lnTo>
                <a:lnTo>
                  <a:pt x="26320" y="31173"/>
                </a:lnTo>
                <a:lnTo>
                  <a:pt x="26340" y="31495"/>
                </a:lnTo>
                <a:lnTo>
                  <a:pt x="26340" y="31858"/>
                </a:lnTo>
                <a:lnTo>
                  <a:pt x="26320" y="32220"/>
                </a:lnTo>
                <a:lnTo>
                  <a:pt x="26300" y="32482"/>
                </a:lnTo>
                <a:lnTo>
                  <a:pt x="26239" y="32744"/>
                </a:lnTo>
                <a:lnTo>
                  <a:pt x="26179" y="32986"/>
                </a:lnTo>
                <a:lnTo>
                  <a:pt x="26098" y="33247"/>
                </a:lnTo>
                <a:lnTo>
                  <a:pt x="25877" y="32965"/>
                </a:lnTo>
                <a:lnTo>
                  <a:pt x="25796" y="32905"/>
                </a:lnTo>
                <a:lnTo>
                  <a:pt x="25696" y="32845"/>
                </a:lnTo>
                <a:lnTo>
                  <a:pt x="25595" y="32824"/>
                </a:lnTo>
                <a:lnTo>
                  <a:pt x="25474" y="32804"/>
                </a:lnTo>
                <a:lnTo>
                  <a:pt x="25313" y="32824"/>
                </a:lnTo>
                <a:lnTo>
                  <a:pt x="25152" y="32885"/>
                </a:lnTo>
                <a:lnTo>
                  <a:pt x="25011" y="32965"/>
                </a:lnTo>
                <a:lnTo>
                  <a:pt x="24910" y="33066"/>
                </a:lnTo>
                <a:lnTo>
                  <a:pt x="24467" y="33590"/>
                </a:lnTo>
                <a:lnTo>
                  <a:pt x="23984" y="34093"/>
                </a:lnTo>
                <a:lnTo>
                  <a:pt x="23481" y="34576"/>
                </a:lnTo>
                <a:lnTo>
                  <a:pt x="22957" y="35060"/>
                </a:lnTo>
                <a:lnTo>
                  <a:pt x="22393" y="35523"/>
                </a:lnTo>
                <a:lnTo>
                  <a:pt x="21789" y="35946"/>
                </a:lnTo>
                <a:lnTo>
                  <a:pt x="21185" y="36389"/>
                </a:lnTo>
                <a:lnTo>
                  <a:pt x="20520" y="36792"/>
                </a:lnTo>
                <a:lnTo>
                  <a:pt x="19916" y="37134"/>
                </a:lnTo>
                <a:lnTo>
                  <a:pt x="19272" y="37476"/>
                </a:lnTo>
                <a:lnTo>
                  <a:pt x="18587" y="37798"/>
                </a:lnTo>
                <a:lnTo>
                  <a:pt x="17903" y="38100"/>
                </a:lnTo>
                <a:lnTo>
                  <a:pt x="17278" y="38342"/>
                </a:lnTo>
                <a:lnTo>
                  <a:pt x="16674" y="38543"/>
                </a:lnTo>
                <a:lnTo>
                  <a:pt x="15808" y="38846"/>
                </a:lnTo>
                <a:lnTo>
                  <a:pt x="15385" y="39007"/>
                </a:lnTo>
                <a:lnTo>
                  <a:pt x="14983" y="39188"/>
                </a:lnTo>
                <a:lnTo>
                  <a:pt x="14882" y="39268"/>
                </a:lnTo>
                <a:lnTo>
                  <a:pt x="14801" y="39369"/>
                </a:lnTo>
                <a:lnTo>
                  <a:pt x="14781" y="39490"/>
                </a:lnTo>
                <a:lnTo>
                  <a:pt x="14781" y="39611"/>
                </a:lnTo>
                <a:lnTo>
                  <a:pt x="14821" y="39732"/>
                </a:lnTo>
                <a:lnTo>
                  <a:pt x="14922" y="39812"/>
                </a:lnTo>
                <a:lnTo>
                  <a:pt x="14962" y="39852"/>
                </a:lnTo>
                <a:lnTo>
                  <a:pt x="15043" y="39893"/>
                </a:lnTo>
                <a:lnTo>
                  <a:pt x="15103" y="39913"/>
                </a:lnTo>
                <a:lnTo>
                  <a:pt x="15204" y="39913"/>
                </a:lnTo>
                <a:lnTo>
                  <a:pt x="15587" y="39893"/>
                </a:lnTo>
                <a:lnTo>
                  <a:pt x="15969" y="39832"/>
                </a:lnTo>
                <a:lnTo>
                  <a:pt x="16352" y="39732"/>
                </a:lnTo>
                <a:lnTo>
                  <a:pt x="16735" y="39631"/>
                </a:lnTo>
                <a:lnTo>
                  <a:pt x="17097" y="39510"/>
                </a:lnTo>
                <a:lnTo>
                  <a:pt x="17459" y="39389"/>
                </a:lnTo>
                <a:lnTo>
                  <a:pt x="18184" y="39087"/>
                </a:lnTo>
                <a:lnTo>
                  <a:pt x="18346" y="39027"/>
                </a:lnTo>
                <a:lnTo>
                  <a:pt x="19070" y="38725"/>
                </a:lnTo>
                <a:lnTo>
                  <a:pt x="19775" y="38382"/>
                </a:lnTo>
                <a:lnTo>
                  <a:pt x="20500" y="38000"/>
                </a:lnTo>
                <a:lnTo>
                  <a:pt x="21205" y="37597"/>
                </a:lnTo>
                <a:lnTo>
                  <a:pt x="21749" y="37255"/>
                </a:lnTo>
                <a:lnTo>
                  <a:pt x="22272" y="36892"/>
                </a:lnTo>
                <a:lnTo>
                  <a:pt x="22816" y="36530"/>
                </a:lnTo>
                <a:lnTo>
                  <a:pt x="23319" y="36127"/>
                </a:lnTo>
                <a:lnTo>
                  <a:pt x="23823" y="35704"/>
                </a:lnTo>
                <a:lnTo>
                  <a:pt x="24326" y="35281"/>
                </a:lnTo>
                <a:lnTo>
                  <a:pt x="24810" y="34838"/>
                </a:lnTo>
                <a:lnTo>
                  <a:pt x="25273" y="34355"/>
                </a:lnTo>
                <a:lnTo>
                  <a:pt x="25293" y="34576"/>
                </a:lnTo>
                <a:lnTo>
                  <a:pt x="25253" y="34798"/>
                </a:lnTo>
                <a:lnTo>
                  <a:pt x="25253" y="34919"/>
                </a:lnTo>
                <a:lnTo>
                  <a:pt x="25273" y="35040"/>
                </a:lnTo>
                <a:lnTo>
                  <a:pt x="25313" y="35140"/>
                </a:lnTo>
                <a:lnTo>
                  <a:pt x="25373" y="35261"/>
                </a:lnTo>
                <a:lnTo>
                  <a:pt x="25474" y="35362"/>
                </a:lnTo>
                <a:lnTo>
                  <a:pt x="25615" y="35442"/>
                </a:lnTo>
                <a:lnTo>
                  <a:pt x="25756" y="35483"/>
                </a:lnTo>
                <a:lnTo>
                  <a:pt x="25917" y="35503"/>
                </a:lnTo>
                <a:lnTo>
                  <a:pt x="26078" y="35483"/>
                </a:lnTo>
                <a:lnTo>
                  <a:pt x="26219" y="35442"/>
                </a:lnTo>
                <a:lnTo>
                  <a:pt x="26360" y="35342"/>
                </a:lnTo>
                <a:lnTo>
                  <a:pt x="26461" y="35241"/>
                </a:lnTo>
                <a:lnTo>
                  <a:pt x="26682" y="34919"/>
                </a:lnTo>
                <a:lnTo>
                  <a:pt x="26864" y="34576"/>
                </a:lnTo>
                <a:lnTo>
                  <a:pt x="27045" y="34234"/>
                </a:lnTo>
                <a:lnTo>
                  <a:pt x="27186" y="33892"/>
                </a:lnTo>
                <a:lnTo>
                  <a:pt x="27307" y="33529"/>
                </a:lnTo>
                <a:lnTo>
                  <a:pt x="27407" y="33147"/>
                </a:lnTo>
                <a:lnTo>
                  <a:pt x="27488" y="32764"/>
                </a:lnTo>
                <a:lnTo>
                  <a:pt x="27548" y="32361"/>
                </a:lnTo>
                <a:lnTo>
                  <a:pt x="27589" y="31979"/>
                </a:lnTo>
                <a:lnTo>
                  <a:pt x="27589" y="31616"/>
                </a:lnTo>
                <a:lnTo>
                  <a:pt x="27548" y="31213"/>
                </a:lnTo>
                <a:lnTo>
                  <a:pt x="27488" y="30831"/>
                </a:lnTo>
                <a:lnTo>
                  <a:pt x="27448" y="30569"/>
                </a:lnTo>
                <a:lnTo>
                  <a:pt x="27367" y="30267"/>
                </a:lnTo>
                <a:lnTo>
                  <a:pt x="28173" y="30388"/>
                </a:lnTo>
                <a:lnTo>
                  <a:pt x="29038" y="30529"/>
                </a:lnTo>
                <a:lnTo>
                  <a:pt x="29361" y="30529"/>
                </a:lnTo>
                <a:lnTo>
                  <a:pt x="29522" y="30468"/>
                </a:lnTo>
                <a:lnTo>
                  <a:pt x="29643" y="30388"/>
                </a:lnTo>
                <a:lnTo>
                  <a:pt x="29763" y="30287"/>
                </a:lnTo>
                <a:lnTo>
                  <a:pt x="29824" y="30186"/>
                </a:lnTo>
                <a:lnTo>
                  <a:pt x="29864" y="30066"/>
                </a:lnTo>
                <a:lnTo>
                  <a:pt x="29884" y="29925"/>
                </a:lnTo>
                <a:lnTo>
                  <a:pt x="29864" y="29804"/>
                </a:lnTo>
                <a:lnTo>
                  <a:pt x="29703" y="29220"/>
                </a:lnTo>
                <a:lnTo>
                  <a:pt x="29502" y="28656"/>
                </a:lnTo>
                <a:lnTo>
                  <a:pt x="29260" y="28072"/>
                </a:lnTo>
                <a:lnTo>
                  <a:pt x="28978" y="27468"/>
                </a:lnTo>
                <a:lnTo>
                  <a:pt x="28676" y="26964"/>
                </a:lnTo>
                <a:lnTo>
                  <a:pt x="28515" y="26703"/>
                </a:lnTo>
                <a:lnTo>
                  <a:pt x="28334" y="26441"/>
                </a:lnTo>
                <a:lnTo>
                  <a:pt x="28112" y="26179"/>
                </a:lnTo>
                <a:lnTo>
                  <a:pt x="27871" y="25958"/>
                </a:lnTo>
                <a:lnTo>
                  <a:pt x="27750" y="25877"/>
                </a:lnTo>
                <a:lnTo>
                  <a:pt x="27609" y="25796"/>
                </a:lnTo>
                <a:lnTo>
                  <a:pt x="27468" y="25716"/>
                </a:lnTo>
                <a:lnTo>
                  <a:pt x="27307" y="25656"/>
                </a:lnTo>
                <a:lnTo>
                  <a:pt x="27206" y="25635"/>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529" name="Google Shape;1529;p14"/>
          <p:cNvSpPr txBox="1"/>
          <p:nvPr/>
        </p:nvSpPr>
        <p:spPr>
          <a:xfrm>
            <a:off x="321325" y="4253223"/>
            <a:ext cx="7315200" cy="6081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FFFFFF"/>
                </a:solidFill>
                <a:latin typeface="Lora"/>
                <a:ea typeface="Lora"/>
                <a:cs typeface="Lora"/>
                <a:sym typeface="Lora"/>
              </a:rPr>
              <a:t>Milena Samuel da Silva</a:t>
            </a:r>
            <a:endParaRPr b="1" i="0" sz="1400" u="none" cap="none" strike="noStrike">
              <a:solidFill>
                <a:srgbClr val="FFFFFF"/>
              </a:solidFill>
              <a:latin typeface="Lora"/>
              <a:ea typeface="Lora"/>
              <a:cs typeface="Lora"/>
              <a:sym typeface="Lora"/>
            </a:endParaRPr>
          </a:p>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FFFFFF"/>
                </a:solidFill>
                <a:latin typeface="Lora"/>
                <a:ea typeface="Lora"/>
                <a:cs typeface="Lora"/>
                <a:sym typeface="Lora"/>
              </a:rPr>
              <a:t>ADM 3M</a:t>
            </a:r>
            <a:endParaRPr b="1" i="0" sz="1400" u="none" cap="none" strike="noStrike">
              <a:solidFill>
                <a:srgbClr val="FFFFFF"/>
              </a:solidFill>
              <a:latin typeface="Lora"/>
              <a:ea typeface="Lora"/>
              <a:cs typeface="Lora"/>
              <a:sym typeface="Lora"/>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3" name="Shape 1533"/>
        <p:cNvGrpSpPr/>
        <p:nvPr/>
      </p:nvGrpSpPr>
      <p:grpSpPr>
        <a:xfrm>
          <a:off x="0" y="0"/>
          <a:ext cx="0" cy="0"/>
          <a:chOff x="0" y="0"/>
          <a:chExt cx="0" cy="0"/>
        </a:xfrm>
      </p:grpSpPr>
      <p:sp>
        <p:nvSpPr>
          <p:cNvPr id="1534" name="Google Shape;1534;p15"/>
          <p:cNvSpPr txBox="1"/>
          <p:nvPr>
            <p:ph idx="4294967295" type="body"/>
          </p:nvPr>
        </p:nvSpPr>
        <p:spPr>
          <a:xfrm>
            <a:off x="964450" y="1961104"/>
            <a:ext cx="6117000" cy="12213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600"/>
              </a:spcBef>
              <a:spcAft>
                <a:spcPts val="0"/>
              </a:spcAft>
              <a:buSzPts val="1800"/>
              <a:buNone/>
            </a:pPr>
            <a:r>
              <a:rPr lang="en" sz="2000">
                <a:solidFill>
                  <a:srgbClr val="FFFFFF"/>
                </a:solidFill>
              </a:rPr>
              <a:t>This Christmas I hope the whole family will be together, surrounded by peace, health, love and joy. May the Christmas spirit bring us the hope of better days, that the end of the pandemic will be brief and that the next year will be one of blessings and achievements. May needy families have food on the table this Christmas, may the hearts of those who have lost loved ones be comforted this year, and may Nubka not have the faith to believe in better days. this is my ideal Christmas, far from everything negative.</a:t>
            </a:r>
            <a:endParaRPr sz="2000">
              <a:solidFill>
                <a:srgbClr val="FFFFFF"/>
              </a:solidFill>
            </a:endParaRPr>
          </a:p>
        </p:txBody>
      </p:sp>
      <p:sp>
        <p:nvSpPr>
          <p:cNvPr id="1535" name="Google Shape;1535;p15"/>
          <p:cNvSpPr/>
          <p:nvPr/>
        </p:nvSpPr>
        <p:spPr>
          <a:xfrm>
            <a:off x="7081449" y="385797"/>
            <a:ext cx="1373987" cy="1463968"/>
          </a:xfrm>
          <a:custGeom>
            <a:rect b="b" l="l" r="r" t="t"/>
            <a:pathLst>
              <a:path extrusionOk="0" h="33953" w="35584">
                <a:moveTo>
                  <a:pt x="26783" y="15547"/>
                </a:moveTo>
                <a:lnTo>
                  <a:pt x="27025" y="15708"/>
                </a:lnTo>
                <a:lnTo>
                  <a:pt x="27266" y="15869"/>
                </a:lnTo>
                <a:lnTo>
                  <a:pt x="27548" y="16111"/>
                </a:lnTo>
                <a:lnTo>
                  <a:pt x="27790" y="16352"/>
                </a:lnTo>
                <a:lnTo>
                  <a:pt x="28032" y="16614"/>
                </a:lnTo>
                <a:lnTo>
                  <a:pt x="28273" y="16896"/>
                </a:lnTo>
                <a:lnTo>
                  <a:pt x="28434" y="17118"/>
                </a:lnTo>
                <a:lnTo>
                  <a:pt x="28595" y="17339"/>
                </a:lnTo>
                <a:lnTo>
                  <a:pt x="28757" y="17601"/>
                </a:lnTo>
                <a:lnTo>
                  <a:pt x="28877" y="17843"/>
                </a:lnTo>
                <a:lnTo>
                  <a:pt x="28132" y="17561"/>
                </a:lnTo>
                <a:lnTo>
                  <a:pt x="27065" y="17178"/>
                </a:lnTo>
                <a:lnTo>
                  <a:pt x="26823" y="17097"/>
                </a:lnTo>
                <a:lnTo>
                  <a:pt x="26602" y="17037"/>
                </a:lnTo>
                <a:lnTo>
                  <a:pt x="26703" y="16292"/>
                </a:lnTo>
                <a:lnTo>
                  <a:pt x="26783" y="15547"/>
                </a:lnTo>
                <a:close/>
                <a:moveTo>
                  <a:pt x="7995" y="16151"/>
                </a:moveTo>
                <a:lnTo>
                  <a:pt x="7995" y="16775"/>
                </a:lnTo>
                <a:lnTo>
                  <a:pt x="8035" y="17400"/>
                </a:lnTo>
                <a:lnTo>
                  <a:pt x="7854" y="17480"/>
                </a:lnTo>
                <a:lnTo>
                  <a:pt x="7673" y="17581"/>
                </a:lnTo>
                <a:lnTo>
                  <a:pt x="7330" y="17802"/>
                </a:lnTo>
                <a:lnTo>
                  <a:pt x="6666" y="18265"/>
                </a:lnTo>
                <a:lnTo>
                  <a:pt x="6243" y="18547"/>
                </a:lnTo>
                <a:lnTo>
                  <a:pt x="6001" y="18668"/>
                </a:lnTo>
                <a:lnTo>
                  <a:pt x="5780" y="18789"/>
                </a:lnTo>
                <a:lnTo>
                  <a:pt x="6021" y="18427"/>
                </a:lnTo>
                <a:lnTo>
                  <a:pt x="6263" y="18084"/>
                </a:lnTo>
                <a:lnTo>
                  <a:pt x="6505" y="17742"/>
                </a:lnTo>
                <a:lnTo>
                  <a:pt x="6787" y="17400"/>
                </a:lnTo>
                <a:lnTo>
                  <a:pt x="7048" y="17077"/>
                </a:lnTo>
                <a:lnTo>
                  <a:pt x="7350" y="16775"/>
                </a:lnTo>
                <a:lnTo>
                  <a:pt x="7653" y="16473"/>
                </a:lnTo>
                <a:lnTo>
                  <a:pt x="7955" y="16191"/>
                </a:lnTo>
                <a:lnTo>
                  <a:pt x="7995" y="16151"/>
                </a:lnTo>
                <a:close/>
                <a:moveTo>
                  <a:pt x="12727" y="21729"/>
                </a:moveTo>
                <a:lnTo>
                  <a:pt x="12606" y="21749"/>
                </a:lnTo>
                <a:lnTo>
                  <a:pt x="12486" y="21769"/>
                </a:lnTo>
                <a:lnTo>
                  <a:pt x="12324" y="21830"/>
                </a:lnTo>
                <a:lnTo>
                  <a:pt x="12163" y="21910"/>
                </a:lnTo>
                <a:lnTo>
                  <a:pt x="12022" y="22011"/>
                </a:lnTo>
                <a:lnTo>
                  <a:pt x="11902" y="22132"/>
                </a:lnTo>
                <a:lnTo>
                  <a:pt x="11801" y="22253"/>
                </a:lnTo>
                <a:lnTo>
                  <a:pt x="11700" y="22394"/>
                </a:lnTo>
                <a:lnTo>
                  <a:pt x="11640" y="22514"/>
                </a:lnTo>
                <a:lnTo>
                  <a:pt x="11599" y="22676"/>
                </a:lnTo>
                <a:lnTo>
                  <a:pt x="11559" y="22837"/>
                </a:lnTo>
                <a:lnTo>
                  <a:pt x="11539" y="22978"/>
                </a:lnTo>
                <a:lnTo>
                  <a:pt x="11559" y="23139"/>
                </a:lnTo>
                <a:lnTo>
                  <a:pt x="11599" y="23300"/>
                </a:lnTo>
                <a:lnTo>
                  <a:pt x="11660" y="23501"/>
                </a:lnTo>
                <a:lnTo>
                  <a:pt x="11761" y="23703"/>
                </a:lnTo>
                <a:lnTo>
                  <a:pt x="11881" y="23864"/>
                </a:lnTo>
                <a:lnTo>
                  <a:pt x="12042" y="24005"/>
                </a:lnTo>
                <a:lnTo>
                  <a:pt x="12224" y="24125"/>
                </a:lnTo>
                <a:lnTo>
                  <a:pt x="12405" y="24206"/>
                </a:lnTo>
                <a:lnTo>
                  <a:pt x="12606" y="24246"/>
                </a:lnTo>
                <a:lnTo>
                  <a:pt x="12828" y="24266"/>
                </a:lnTo>
                <a:lnTo>
                  <a:pt x="12949" y="24266"/>
                </a:lnTo>
                <a:lnTo>
                  <a:pt x="13069" y="24246"/>
                </a:lnTo>
                <a:lnTo>
                  <a:pt x="13190" y="24226"/>
                </a:lnTo>
                <a:lnTo>
                  <a:pt x="13311" y="24186"/>
                </a:lnTo>
                <a:lnTo>
                  <a:pt x="13412" y="24125"/>
                </a:lnTo>
                <a:lnTo>
                  <a:pt x="13533" y="24065"/>
                </a:lnTo>
                <a:lnTo>
                  <a:pt x="13633" y="23984"/>
                </a:lnTo>
                <a:lnTo>
                  <a:pt x="13714" y="23904"/>
                </a:lnTo>
                <a:lnTo>
                  <a:pt x="13835" y="23783"/>
                </a:lnTo>
                <a:lnTo>
                  <a:pt x="13915" y="23642"/>
                </a:lnTo>
                <a:lnTo>
                  <a:pt x="13996" y="23481"/>
                </a:lnTo>
                <a:lnTo>
                  <a:pt x="14056" y="23320"/>
                </a:lnTo>
                <a:lnTo>
                  <a:pt x="14076" y="23159"/>
                </a:lnTo>
                <a:lnTo>
                  <a:pt x="14096" y="22998"/>
                </a:lnTo>
                <a:lnTo>
                  <a:pt x="14076" y="22837"/>
                </a:lnTo>
                <a:lnTo>
                  <a:pt x="14056" y="22676"/>
                </a:lnTo>
                <a:lnTo>
                  <a:pt x="14016" y="22555"/>
                </a:lnTo>
                <a:lnTo>
                  <a:pt x="13956" y="22434"/>
                </a:lnTo>
                <a:lnTo>
                  <a:pt x="13835" y="22232"/>
                </a:lnTo>
                <a:lnTo>
                  <a:pt x="13653" y="22051"/>
                </a:lnTo>
                <a:lnTo>
                  <a:pt x="13472" y="21910"/>
                </a:lnTo>
                <a:lnTo>
                  <a:pt x="13351" y="21850"/>
                </a:lnTo>
                <a:lnTo>
                  <a:pt x="13231" y="21810"/>
                </a:lnTo>
                <a:lnTo>
                  <a:pt x="13110" y="21769"/>
                </a:lnTo>
                <a:lnTo>
                  <a:pt x="12989" y="21749"/>
                </a:lnTo>
                <a:lnTo>
                  <a:pt x="12868" y="21729"/>
                </a:lnTo>
                <a:close/>
                <a:moveTo>
                  <a:pt x="20581" y="21648"/>
                </a:moveTo>
                <a:lnTo>
                  <a:pt x="20400" y="21669"/>
                </a:lnTo>
                <a:lnTo>
                  <a:pt x="20218" y="21709"/>
                </a:lnTo>
                <a:lnTo>
                  <a:pt x="20057" y="21769"/>
                </a:lnTo>
                <a:lnTo>
                  <a:pt x="19896" y="21830"/>
                </a:lnTo>
                <a:lnTo>
                  <a:pt x="19755" y="21930"/>
                </a:lnTo>
                <a:lnTo>
                  <a:pt x="19614" y="22051"/>
                </a:lnTo>
                <a:lnTo>
                  <a:pt x="19493" y="22192"/>
                </a:lnTo>
                <a:lnTo>
                  <a:pt x="19393" y="22333"/>
                </a:lnTo>
                <a:lnTo>
                  <a:pt x="19312" y="22494"/>
                </a:lnTo>
                <a:lnTo>
                  <a:pt x="19252" y="22655"/>
                </a:lnTo>
                <a:lnTo>
                  <a:pt x="19232" y="22837"/>
                </a:lnTo>
                <a:lnTo>
                  <a:pt x="19211" y="23018"/>
                </a:lnTo>
                <a:lnTo>
                  <a:pt x="19232" y="23199"/>
                </a:lnTo>
                <a:lnTo>
                  <a:pt x="19272" y="23360"/>
                </a:lnTo>
                <a:lnTo>
                  <a:pt x="19312" y="23541"/>
                </a:lnTo>
                <a:lnTo>
                  <a:pt x="19393" y="23703"/>
                </a:lnTo>
                <a:lnTo>
                  <a:pt x="19493" y="23843"/>
                </a:lnTo>
                <a:lnTo>
                  <a:pt x="19614" y="23984"/>
                </a:lnTo>
                <a:lnTo>
                  <a:pt x="19755" y="24085"/>
                </a:lnTo>
                <a:lnTo>
                  <a:pt x="19896" y="24186"/>
                </a:lnTo>
                <a:lnTo>
                  <a:pt x="20037" y="24266"/>
                </a:lnTo>
                <a:lnTo>
                  <a:pt x="20198" y="24327"/>
                </a:lnTo>
                <a:lnTo>
                  <a:pt x="20561" y="24367"/>
                </a:lnTo>
                <a:lnTo>
                  <a:pt x="20722" y="24347"/>
                </a:lnTo>
                <a:lnTo>
                  <a:pt x="20903" y="24327"/>
                </a:lnTo>
                <a:lnTo>
                  <a:pt x="21064" y="24266"/>
                </a:lnTo>
                <a:lnTo>
                  <a:pt x="21225" y="24186"/>
                </a:lnTo>
                <a:lnTo>
                  <a:pt x="21245" y="24186"/>
                </a:lnTo>
                <a:lnTo>
                  <a:pt x="21386" y="24085"/>
                </a:lnTo>
                <a:lnTo>
                  <a:pt x="21507" y="23964"/>
                </a:lnTo>
                <a:lnTo>
                  <a:pt x="21628" y="23843"/>
                </a:lnTo>
                <a:lnTo>
                  <a:pt x="21729" y="23703"/>
                </a:lnTo>
                <a:lnTo>
                  <a:pt x="21809" y="23521"/>
                </a:lnTo>
                <a:lnTo>
                  <a:pt x="21870" y="23340"/>
                </a:lnTo>
                <a:lnTo>
                  <a:pt x="21910" y="23179"/>
                </a:lnTo>
                <a:lnTo>
                  <a:pt x="21910" y="22998"/>
                </a:lnTo>
                <a:lnTo>
                  <a:pt x="21910" y="22816"/>
                </a:lnTo>
                <a:lnTo>
                  <a:pt x="21870" y="22655"/>
                </a:lnTo>
                <a:lnTo>
                  <a:pt x="21809" y="22474"/>
                </a:lnTo>
                <a:lnTo>
                  <a:pt x="21729" y="22333"/>
                </a:lnTo>
                <a:lnTo>
                  <a:pt x="21628" y="22172"/>
                </a:lnTo>
                <a:lnTo>
                  <a:pt x="21527" y="22051"/>
                </a:lnTo>
                <a:lnTo>
                  <a:pt x="21386" y="21930"/>
                </a:lnTo>
                <a:lnTo>
                  <a:pt x="21245" y="21830"/>
                </a:lnTo>
                <a:lnTo>
                  <a:pt x="21104" y="21769"/>
                </a:lnTo>
                <a:lnTo>
                  <a:pt x="20923" y="21709"/>
                </a:lnTo>
                <a:lnTo>
                  <a:pt x="20581" y="21648"/>
                </a:lnTo>
                <a:close/>
                <a:moveTo>
                  <a:pt x="16191" y="13090"/>
                </a:moveTo>
                <a:lnTo>
                  <a:pt x="16775" y="13110"/>
                </a:lnTo>
                <a:lnTo>
                  <a:pt x="17339" y="13130"/>
                </a:lnTo>
                <a:lnTo>
                  <a:pt x="17963" y="13191"/>
                </a:lnTo>
                <a:lnTo>
                  <a:pt x="18607" y="13271"/>
                </a:lnTo>
                <a:lnTo>
                  <a:pt x="19232" y="13372"/>
                </a:lnTo>
                <a:lnTo>
                  <a:pt x="19876" y="13473"/>
                </a:lnTo>
                <a:lnTo>
                  <a:pt x="21124" y="13734"/>
                </a:lnTo>
                <a:lnTo>
                  <a:pt x="22373" y="14016"/>
                </a:lnTo>
                <a:lnTo>
                  <a:pt x="22836" y="14137"/>
                </a:lnTo>
                <a:lnTo>
                  <a:pt x="23319" y="14258"/>
                </a:lnTo>
                <a:lnTo>
                  <a:pt x="23783" y="14399"/>
                </a:lnTo>
                <a:lnTo>
                  <a:pt x="24024" y="14500"/>
                </a:lnTo>
                <a:lnTo>
                  <a:pt x="24246" y="14580"/>
                </a:lnTo>
                <a:lnTo>
                  <a:pt x="24427" y="14681"/>
                </a:lnTo>
                <a:lnTo>
                  <a:pt x="24568" y="14782"/>
                </a:lnTo>
                <a:lnTo>
                  <a:pt x="24709" y="14902"/>
                </a:lnTo>
                <a:lnTo>
                  <a:pt x="24850" y="15023"/>
                </a:lnTo>
                <a:lnTo>
                  <a:pt x="25112" y="15285"/>
                </a:lnTo>
                <a:lnTo>
                  <a:pt x="25373" y="15547"/>
                </a:lnTo>
                <a:lnTo>
                  <a:pt x="25232" y="16634"/>
                </a:lnTo>
                <a:lnTo>
                  <a:pt x="25152" y="17178"/>
                </a:lnTo>
                <a:lnTo>
                  <a:pt x="25071" y="17722"/>
                </a:lnTo>
                <a:lnTo>
                  <a:pt x="24910" y="18527"/>
                </a:lnTo>
                <a:lnTo>
                  <a:pt x="24729" y="19333"/>
                </a:lnTo>
                <a:lnTo>
                  <a:pt x="24528" y="20138"/>
                </a:lnTo>
                <a:lnTo>
                  <a:pt x="24326" y="20944"/>
                </a:lnTo>
                <a:lnTo>
                  <a:pt x="24105" y="21729"/>
                </a:lnTo>
                <a:lnTo>
                  <a:pt x="23863" y="22514"/>
                </a:lnTo>
                <a:lnTo>
                  <a:pt x="23601" y="23280"/>
                </a:lnTo>
                <a:lnTo>
                  <a:pt x="23319" y="24045"/>
                </a:lnTo>
                <a:lnTo>
                  <a:pt x="23017" y="24810"/>
                </a:lnTo>
                <a:lnTo>
                  <a:pt x="22715" y="25575"/>
                </a:lnTo>
                <a:lnTo>
                  <a:pt x="22373" y="26320"/>
                </a:lnTo>
                <a:lnTo>
                  <a:pt x="22031" y="27065"/>
                </a:lnTo>
                <a:lnTo>
                  <a:pt x="21668" y="27790"/>
                </a:lnTo>
                <a:lnTo>
                  <a:pt x="21286" y="28495"/>
                </a:lnTo>
                <a:lnTo>
                  <a:pt x="20883" y="29200"/>
                </a:lnTo>
                <a:lnTo>
                  <a:pt x="20460" y="29885"/>
                </a:lnTo>
                <a:lnTo>
                  <a:pt x="20218" y="30247"/>
                </a:lnTo>
                <a:lnTo>
                  <a:pt x="20198" y="30247"/>
                </a:lnTo>
                <a:lnTo>
                  <a:pt x="20057" y="30126"/>
                </a:lnTo>
                <a:lnTo>
                  <a:pt x="19916" y="30026"/>
                </a:lnTo>
                <a:lnTo>
                  <a:pt x="19876" y="29965"/>
                </a:lnTo>
                <a:lnTo>
                  <a:pt x="19775" y="29824"/>
                </a:lnTo>
                <a:lnTo>
                  <a:pt x="19654" y="29703"/>
                </a:lnTo>
                <a:lnTo>
                  <a:pt x="19393" y="29542"/>
                </a:lnTo>
                <a:lnTo>
                  <a:pt x="19151" y="29381"/>
                </a:lnTo>
                <a:lnTo>
                  <a:pt x="18889" y="29240"/>
                </a:lnTo>
                <a:lnTo>
                  <a:pt x="18607" y="29119"/>
                </a:lnTo>
                <a:lnTo>
                  <a:pt x="18345" y="29019"/>
                </a:lnTo>
                <a:lnTo>
                  <a:pt x="18084" y="28938"/>
                </a:lnTo>
                <a:lnTo>
                  <a:pt x="17802" y="28878"/>
                </a:lnTo>
                <a:lnTo>
                  <a:pt x="17540" y="28838"/>
                </a:lnTo>
                <a:lnTo>
                  <a:pt x="17258" y="28797"/>
                </a:lnTo>
                <a:lnTo>
                  <a:pt x="16976" y="28797"/>
                </a:lnTo>
                <a:lnTo>
                  <a:pt x="16694" y="28817"/>
                </a:lnTo>
                <a:lnTo>
                  <a:pt x="16412" y="28838"/>
                </a:lnTo>
                <a:lnTo>
                  <a:pt x="16090" y="28898"/>
                </a:lnTo>
                <a:lnTo>
                  <a:pt x="15748" y="28999"/>
                </a:lnTo>
                <a:lnTo>
                  <a:pt x="15405" y="29119"/>
                </a:lnTo>
                <a:lnTo>
                  <a:pt x="15063" y="29281"/>
                </a:lnTo>
                <a:lnTo>
                  <a:pt x="14741" y="29482"/>
                </a:lnTo>
                <a:lnTo>
                  <a:pt x="14439" y="29683"/>
                </a:lnTo>
                <a:lnTo>
                  <a:pt x="14157" y="29925"/>
                </a:lnTo>
                <a:lnTo>
                  <a:pt x="13895" y="30207"/>
                </a:lnTo>
                <a:lnTo>
                  <a:pt x="13513" y="29563"/>
                </a:lnTo>
                <a:lnTo>
                  <a:pt x="12949" y="28576"/>
                </a:lnTo>
                <a:lnTo>
                  <a:pt x="12445" y="27589"/>
                </a:lnTo>
                <a:lnTo>
                  <a:pt x="11962" y="26602"/>
                </a:lnTo>
                <a:lnTo>
                  <a:pt x="11539" y="25575"/>
                </a:lnTo>
                <a:lnTo>
                  <a:pt x="11136" y="24548"/>
                </a:lnTo>
                <a:lnTo>
                  <a:pt x="10794" y="23501"/>
                </a:lnTo>
                <a:lnTo>
                  <a:pt x="10472" y="22434"/>
                </a:lnTo>
                <a:lnTo>
                  <a:pt x="10190" y="21346"/>
                </a:lnTo>
                <a:lnTo>
                  <a:pt x="9948" y="20259"/>
                </a:lnTo>
                <a:lnTo>
                  <a:pt x="9747" y="19151"/>
                </a:lnTo>
                <a:lnTo>
                  <a:pt x="9666" y="18608"/>
                </a:lnTo>
                <a:lnTo>
                  <a:pt x="9586" y="18064"/>
                </a:lnTo>
                <a:lnTo>
                  <a:pt x="9465" y="16997"/>
                </a:lnTo>
                <a:lnTo>
                  <a:pt x="9364" y="16050"/>
                </a:lnTo>
                <a:lnTo>
                  <a:pt x="9324" y="15567"/>
                </a:lnTo>
                <a:lnTo>
                  <a:pt x="9243" y="15104"/>
                </a:lnTo>
                <a:lnTo>
                  <a:pt x="9404" y="15023"/>
                </a:lnTo>
                <a:lnTo>
                  <a:pt x="9545" y="14923"/>
                </a:lnTo>
                <a:lnTo>
                  <a:pt x="9848" y="14721"/>
                </a:lnTo>
                <a:lnTo>
                  <a:pt x="10291" y="14459"/>
                </a:lnTo>
                <a:lnTo>
                  <a:pt x="10754" y="14218"/>
                </a:lnTo>
                <a:lnTo>
                  <a:pt x="11257" y="13976"/>
                </a:lnTo>
                <a:lnTo>
                  <a:pt x="11781" y="13775"/>
                </a:lnTo>
                <a:lnTo>
                  <a:pt x="12284" y="13614"/>
                </a:lnTo>
                <a:lnTo>
                  <a:pt x="12828" y="13453"/>
                </a:lnTo>
                <a:lnTo>
                  <a:pt x="13372" y="13332"/>
                </a:lnTo>
                <a:lnTo>
                  <a:pt x="13935" y="13231"/>
                </a:lnTo>
                <a:lnTo>
                  <a:pt x="14499" y="13171"/>
                </a:lnTo>
                <a:lnTo>
                  <a:pt x="15063" y="13110"/>
                </a:lnTo>
                <a:lnTo>
                  <a:pt x="15627" y="13090"/>
                </a:lnTo>
                <a:close/>
                <a:moveTo>
                  <a:pt x="16936" y="30428"/>
                </a:moveTo>
                <a:lnTo>
                  <a:pt x="17218" y="30449"/>
                </a:lnTo>
                <a:lnTo>
                  <a:pt x="17500" y="30489"/>
                </a:lnTo>
                <a:lnTo>
                  <a:pt x="17782" y="30549"/>
                </a:lnTo>
                <a:lnTo>
                  <a:pt x="18043" y="30650"/>
                </a:lnTo>
                <a:lnTo>
                  <a:pt x="18305" y="30771"/>
                </a:lnTo>
                <a:lnTo>
                  <a:pt x="18547" y="30912"/>
                </a:lnTo>
                <a:lnTo>
                  <a:pt x="18688" y="31113"/>
                </a:lnTo>
                <a:lnTo>
                  <a:pt x="18849" y="31274"/>
                </a:lnTo>
                <a:lnTo>
                  <a:pt x="19030" y="31395"/>
                </a:lnTo>
                <a:lnTo>
                  <a:pt x="19232" y="31476"/>
                </a:lnTo>
                <a:lnTo>
                  <a:pt x="18950" y="31757"/>
                </a:lnTo>
                <a:lnTo>
                  <a:pt x="18627" y="31999"/>
                </a:lnTo>
                <a:lnTo>
                  <a:pt x="18386" y="32160"/>
                </a:lnTo>
                <a:lnTo>
                  <a:pt x="18144" y="32301"/>
                </a:lnTo>
                <a:lnTo>
                  <a:pt x="17882" y="32402"/>
                </a:lnTo>
                <a:lnTo>
                  <a:pt x="17621" y="32503"/>
                </a:lnTo>
                <a:lnTo>
                  <a:pt x="17359" y="32563"/>
                </a:lnTo>
                <a:lnTo>
                  <a:pt x="17097" y="32583"/>
                </a:lnTo>
                <a:lnTo>
                  <a:pt x="16835" y="32603"/>
                </a:lnTo>
                <a:lnTo>
                  <a:pt x="16573" y="32583"/>
                </a:lnTo>
                <a:lnTo>
                  <a:pt x="16312" y="32543"/>
                </a:lnTo>
                <a:lnTo>
                  <a:pt x="16070" y="32482"/>
                </a:lnTo>
                <a:lnTo>
                  <a:pt x="15828" y="32382"/>
                </a:lnTo>
                <a:lnTo>
                  <a:pt x="15587" y="32261"/>
                </a:lnTo>
                <a:lnTo>
                  <a:pt x="15345" y="32120"/>
                </a:lnTo>
                <a:lnTo>
                  <a:pt x="15124" y="31959"/>
                </a:lnTo>
                <a:lnTo>
                  <a:pt x="14922" y="31778"/>
                </a:lnTo>
                <a:lnTo>
                  <a:pt x="14721" y="31556"/>
                </a:lnTo>
                <a:lnTo>
                  <a:pt x="15023" y="31274"/>
                </a:lnTo>
                <a:lnTo>
                  <a:pt x="15325" y="30992"/>
                </a:lnTo>
                <a:lnTo>
                  <a:pt x="15567" y="30831"/>
                </a:lnTo>
                <a:lnTo>
                  <a:pt x="15808" y="30690"/>
                </a:lnTo>
                <a:lnTo>
                  <a:pt x="16090" y="30590"/>
                </a:lnTo>
                <a:lnTo>
                  <a:pt x="16352" y="30509"/>
                </a:lnTo>
                <a:lnTo>
                  <a:pt x="16654" y="30449"/>
                </a:lnTo>
                <a:lnTo>
                  <a:pt x="16936" y="30428"/>
                </a:lnTo>
                <a:close/>
                <a:moveTo>
                  <a:pt x="3565" y="1"/>
                </a:moveTo>
                <a:lnTo>
                  <a:pt x="3444" y="21"/>
                </a:lnTo>
                <a:lnTo>
                  <a:pt x="3343" y="81"/>
                </a:lnTo>
                <a:lnTo>
                  <a:pt x="3242" y="162"/>
                </a:lnTo>
                <a:lnTo>
                  <a:pt x="3162" y="242"/>
                </a:lnTo>
                <a:lnTo>
                  <a:pt x="3081" y="363"/>
                </a:lnTo>
                <a:lnTo>
                  <a:pt x="3021" y="484"/>
                </a:lnTo>
                <a:lnTo>
                  <a:pt x="2961" y="605"/>
                </a:lnTo>
                <a:lnTo>
                  <a:pt x="2860" y="887"/>
                </a:lnTo>
                <a:lnTo>
                  <a:pt x="2779" y="1169"/>
                </a:lnTo>
                <a:lnTo>
                  <a:pt x="2679" y="1632"/>
                </a:lnTo>
                <a:lnTo>
                  <a:pt x="2638" y="1894"/>
                </a:lnTo>
                <a:lnTo>
                  <a:pt x="2598" y="2155"/>
                </a:lnTo>
                <a:lnTo>
                  <a:pt x="2558" y="2699"/>
                </a:lnTo>
                <a:lnTo>
                  <a:pt x="2538" y="3223"/>
                </a:lnTo>
                <a:lnTo>
                  <a:pt x="2558" y="3746"/>
                </a:lnTo>
                <a:lnTo>
                  <a:pt x="2598" y="4350"/>
                </a:lnTo>
                <a:lnTo>
                  <a:pt x="2477" y="4270"/>
                </a:lnTo>
                <a:lnTo>
                  <a:pt x="2256" y="4129"/>
                </a:lnTo>
                <a:lnTo>
                  <a:pt x="2034" y="3988"/>
                </a:lnTo>
                <a:lnTo>
                  <a:pt x="1793" y="3867"/>
                </a:lnTo>
                <a:lnTo>
                  <a:pt x="1551" y="3766"/>
                </a:lnTo>
                <a:lnTo>
                  <a:pt x="1289" y="3686"/>
                </a:lnTo>
                <a:lnTo>
                  <a:pt x="1027" y="3605"/>
                </a:lnTo>
                <a:lnTo>
                  <a:pt x="766" y="3565"/>
                </a:lnTo>
                <a:lnTo>
                  <a:pt x="423" y="3565"/>
                </a:lnTo>
                <a:lnTo>
                  <a:pt x="363" y="3585"/>
                </a:lnTo>
                <a:lnTo>
                  <a:pt x="222" y="3666"/>
                </a:lnTo>
                <a:lnTo>
                  <a:pt x="121" y="3766"/>
                </a:lnTo>
                <a:lnTo>
                  <a:pt x="41" y="3887"/>
                </a:lnTo>
                <a:lnTo>
                  <a:pt x="0" y="4028"/>
                </a:lnTo>
                <a:lnTo>
                  <a:pt x="0" y="4169"/>
                </a:lnTo>
                <a:lnTo>
                  <a:pt x="0" y="4230"/>
                </a:lnTo>
                <a:lnTo>
                  <a:pt x="41" y="4310"/>
                </a:lnTo>
                <a:lnTo>
                  <a:pt x="81" y="4371"/>
                </a:lnTo>
                <a:lnTo>
                  <a:pt x="141" y="4431"/>
                </a:lnTo>
                <a:lnTo>
                  <a:pt x="524" y="4693"/>
                </a:lnTo>
                <a:lnTo>
                  <a:pt x="907" y="4914"/>
                </a:lnTo>
                <a:lnTo>
                  <a:pt x="1309" y="5136"/>
                </a:lnTo>
                <a:lnTo>
                  <a:pt x="1692" y="5377"/>
                </a:lnTo>
                <a:lnTo>
                  <a:pt x="2034" y="5639"/>
                </a:lnTo>
                <a:lnTo>
                  <a:pt x="2377" y="5921"/>
                </a:lnTo>
                <a:lnTo>
                  <a:pt x="2658" y="6203"/>
                </a:lnTo>
                <a:lnTo>
                  <a:pt x="2799" y="6364"/>
                </a:lnTo>
                <a:lnTo>
                  <a:pt x="2961" y="6485"/>
                </a:lnTo>
                <a:lnTo>
                  <a:pt x="3182" y="7210"/>
                </a:lnTo>
                <a:lnTo>
                  <a:pt x="3424" y="7935"/>
                </a:lnTo>
                <a:lnTo>
                  <a:pt x="3625" y="8398"/>
                </a:lnTo>
                <a:lnTo>
                  <a:pt x="3826" y="8861"/>
                </a:lnTo>
                <a:lnTo>
                  <a:pt x="4048" y="9324"/>
                </a:lnTo>
                <a:lnTo>
                  <a:pt x="4290" y="9767"/>
                </a:lnTo>
                <a:lnTo>
                  <a:pt x="3927" y="9687"/>
                </a:lnTo>
                <a:lnTo>
                  <a:pt x="3565" y="9606"/>
                </a:lnTo>
                <a:lnTo>
                  <a:pt x="2820" y="9506"/>
                </a:lnTo>
                <a:lnTo>
                  <a:pt x="2437" y="9465"/>
                </a:lnTo>
                <a:lnTo>
                  <a:pt x="2054" y="9445"/>
                </a:lnTo>
                <a:lnTo>
                  <a:pt x="1893" y="9445"/>
                </a:lnTo>
                <a:lnTo>
                  <a:pt x="1712" y="9465"/>
                </a:lnTo>
                <a:lnTo>
                  <a:pt x="1511" y="9506"/>
                </a:lnTo>
                <a:lnTo>
                  <a:pt x="1329" y="9586"/>
                </a:lnTo>
                <a:lnTo>
                  <a:pt x="1148" y="9667"/>
                </a:lnTo>
                <a:lnTo>
                  <a:pt x="1068" y="9727"/>
                </a:lnTo>
                <a:lnTo>
                  <a:pt x="1007" y="9788"/>
                </a:lnTo>
                <a:lnTo>
                  <a:pt x="967" y="9868"/>
                </a:lnTo>
                <a:lnTo>
                  <a:pt x="927" y="9949"/>
                </a:lnTo>
                <a:lnTo>
                  <a:pt x="907" y="10029"/>
                </a:lnTo>
                <a:lnTo>
                  <a:pt x="907" y="10130"/>
                </a:lnTo>
                <a:lnTo>
                  <a:pt x="947" y="10311"/>
                </a:lnTo>
                <a:lnTo>
                  <a:pt x="1007" y="10452"/>
                </a:lnTo>
                <a:lnTo>
                  <a:pt x="1088" y="10573"/>
                </a:lnTo>
                <a:lnTo>
                  <a:pt x="1209" y="10674"/>
                </a:lnTo>
                <a:lnTo>
                  <a:pt x="1329" y="10774"/>
                </a:lnTo>
                <a:lnTo>
                  <a:pt x="1470" y="10855"/>
                </a:lnTo>
                <a:lnTo>
                  <a:pt x="1631" y="10915"/>
                </a:lnTo>
                <a:lnTo>
                  <a:pt x="1793" y="10976"/>
                </a:lnTo>
                <a:lnTo>
                  <a:pt x="2135" y="11076"/>
                </a:lnTo>
                <a:lnTo>
                  <a:pt x="2477" y="11137"/>
                </a:lnTo>
                <a:lnTo>
                  <a:pt x="2820" y="11197"/>
                </a:lnTo>
                <a:lnTo>
                  <a:pt x="3122" y="11258"/>
                </a:lnTo>
                <a:lnTo>
                  <a:pt x="3746" y="11399"/>
                </a:lnTo>
                <a:lnTo>
                  <a:pt x="4350" y="11580"/>
                </a:lnTo>
                <a:lnTo>
                  <a:pt x="4692" y="11721"/>
                </a:lnTo>
                <a:lnTo>
                  <a:pt x="5015" y="11882"/>
                </a:lnTo>
                <a:lnTo>
                  <a:pt x="5337" y="12043"/>
                </a:lnTo>
                <a:lnTo>
                  <a:pt x="5518" y="12103"/>
                </a:lnTo>
                <a:lnTo>
                  <a:pt x="5679" y="12164"/>
                </a:lnTo>
                <a:lnTo>
                  <a:pt x="5820" y="12184"/>
                </a:lnTo>
                <a:lnTo>
                  <a:pt x="5941" y="12184"/>
                </a:lnTo>
                <a:lnTo>
                  <a:pt x="6444" y="12748"/>
                </a:lnTo>
                <a:lnTo>
                  <a:pt x="6948" y="13271"/>
                </a:lnTo>
                <a:lnTo>
                  <a:pt x="7350" y="13614"/>
                </a:lnTo>
                <a:lnTo>
                  <a:pt x="7773" y="13956"/>
                </a:lnTo>
                <a:lnTo>
                  <a:pt x="8096" y="14218"/>
                </a:lnTo>
                <a:lnTo>
                  <a:pt x="8257" y="14339"/>
                </a:lnTo>
                <a:lnTo>
                  <a:pt x="8438" y="14439"/>
                </a:lnTo>
                <a:lnTo>
                  <a:pt x="8377" y="14480"/>
                </a:lnTo>
                <a:lnTo>
                  <a:pt x="8317" y="14540"/>
                </a:lnTo>
                <a:lnTo>
                  <a:pt x="8257" y="14600"/>
                </a:lnTo>
                <a:lnTo>
                  <a:pt x="8216" y="14661"/>
                </a:lnTo>
                <a:lnTo>
                  <a:pt x="7934" y="14721"/>
                </a:lnTo>
                <a:lnTo>
                  <a:pt x="7653" y="14822"/>
                </a:lnTo>
                <a:lnTo>
                  <a:pt x="7411" y="14943"/>
                </a:lnTo>
                <a:lnTo>
                  <a:pt x="7210" y="15084"/>
                </a:lnTo>
                <a:lnTo>
                  <a:pt x="6867" y="15366"/>
                </a:lnTo>
                <a:lnTo>
                  <a:pt x="6525" y="15668"/>
                </a:lnTo>
                <a:lnTo>
                  <a:pt x="6203" y="15990"/>
                </a:lnTo>
                <a:lnTo>
                  <a:pt x="5880" y="16312"/>
                </a:lnTo>
                <a:lnTo>
                  <a:pt x="5578" y="16654"/>
                </a:lnTo>
                <a:lnTo>
                  <a:pt x="5296" y="17017"/>
                </a:lnTo>
                <a:lnTo>
                  <a:pt x="5015" y="17379"/>
                </a:lnTo>
                <a:lnTo>
                  <a:pt x="4753" y="17762"/>
                </a:lnTo>
                <a:lnTo>
                  <a:pt x="4511" y="18165"/>
                </a:lnTo>
                <a:lnTo>
                  <a:pt x="4290" y="18567"/>
                </a:lnTo>
                <a:lnTo>
                  <a:pt x="4068" y="18970"/>
                </a:lnTo>
                <a:lnTo>
                  <a:pt x="3887" y="19393"/>
                </a:lnTo>
                <a:lnTo>
                  <a:pt x="3806" y="19574"/>
                </a:lnTo>
                <a:lnTo>
                  <a:pt x="3806" y="19756"/>
                </a:lnTo>
                <a:lnTo>
                  <a:pt x="3826" y="19937"/>
                </a:lnTo>
                <a:lnTo>
                  <a:pt x="3887" y="20078"/>
                </a:lnTo>
                <a:lnTo>
                  <a:pt x="3988" y="20219"/>
                </a:lnTo>
                <a:lnTo>
                  <a:pt x="4128" y="20319"/>
                </a:lnTo>
                <a:lnTo>
                  <a:pt x="4290" y="20400"/>
                </a:lnTo>
                <a:lnTo>
                  <a:pt x="4491" y="20440"/>
                </a:lnTo>
                <a:lnTo>
                  <a:pt x="4833" y="20460"/>
                </a:lnTo>
                <a:lnTo>
                  <a:pt x="5155" y="20440"/>
                </a:lnTo>
                <a:lnTo>
                  <a:pt x="5498" y="20380"/>
                </a:lnTo>
                <a:lnTo>
                  <a:pt x="5820" y="20279"/>
                </a:lnTo>
                <a:lnTo>
                  <a:pt x="6122" y="20158"/>
                </a:lnTo>
                <a:lnTo>
                  <a:pt x="6444" y="20038"/>
                </a:lnTo>
                <a:lnTo>
                  <a:pt x="6746" y="19876"/>
                </a:lnTo>
                <a:lnTo>
                  <a:pt x="7028" y="19695"/>
                </a:lnTo>
                <a:lnTo>
                  <a:pt x="7330" y="19514"/>
                </a:lnTo>
                <a:lnTo>
                  <a:pt x="7612" y="19313"/>
                </a:lnTo>
                <a:lnTo>
                  <a:pt x="8176" y="18930"/>
                </a:lnTo>
                <a:lnTo>
                  <a:pt x="8196" y="18910"/>
                </a:lnTo>
                <a:lnTo>
                  <a:pt x="8277" y="19413"/>
                </a:lnTo>
                <a:lnTo>
                  <a:pt x="8357" y="19977"/>
                </a:lnTo>
                <a:lnTo>
                  <a:pt x="8458" y="20561"/>
                </a:lnTo>
                <a:lnTo>
                  <a:pt x="8559" y="21125"/>
                </a:lnTo>
                <a:lnTo>
                  <a:pt x="8680" y="21689"/>
                </a:lnTo>
                <a:lnTo>
                  <a:pt x="8961" y="22816"/>
                </a:lnTo>
                <a:lnTo>
                  <a:pt x="9284" y="23924"/>
                </a:lnTo>
                <a:lnTo>
                  <a:pt x="9465" y="24468"/>
                </a:lnTo>
                <a:lnTo>
                  <a:pt x="9646" y="25032"/>
                </a:lnTo>
                <a:lnTo>
                  <a:pt x="10069" y="26119"/>
                </a:lnTo>
                <a:lnTo>
                  <a:pt x="10512" y="27206"/>
                </a:lnTo>
                <a:lnTo>
                  <a:pt x="11015" y="28274"/>
                </a:lnTo>
                <a:lnTo>
                  <a:pt x="11519" y="29260"/>
                </a:lnTo>
                <a:lnTo>
                  <a:pt x="12063" y="30247"/>
                </a:lnTo>
                <a:lnTo>
                  <a:pt x="12345" y="30730"/>
                </a:lnTo>
                <a:lnTo>
                  <a:pt x="12486" y="30992"/>
                </a:lnTo>
                <a:lnTo>
                  <a:pt x="12647" y="31234"/>
                </a:lnTo>
                <a:lnTo>
                  <a:pt x="12808" y="31455"/>
                </a:lnTo>
                <a:lnTo>
                  <a:pt x="12989" y="31677"/>
                </a:lnTo>
                <a:lnTo>
                  <a:pt x="13210" y="31858"/>
                </a:lnTo>
                <a:lnTo>
                  <a:pt x="13432" y="31999"/>
                </a:lnTo>
                <a:lnTo>
                  <a:pt x="13452" y="32019"/>
                </a:lnTo>
                <a:lnTo>
                  <a:pt x="13553" y="32080"/>
                </a:lnTo>
                <a:lnTo>
                  <a:pt x="13653" y="32140"/>
                </a:lnTo>
                <a:lnTo>
                  <a:pt x="13754" y="32160"/>
                </a:lnTo>
                <a:lnTo>
                  <a:pt x="13875" y="32160"/>
                </a:lnTo>
                <a:lnTo>
                  <a:pt x="13935" y="32321"/>
                </a:lnTo>
                <a:lnTo>
                  <a:pt x="13996" y="32462"/>
                </a:lnTo>
                <a:lnTo>
                  <a:pt x="14157" y="32744"/>
                </a:lnTo>
                <a:lnTo>
                  <a:pt x="14358" y="32986"/>
                </a:lnTo>
                <a:lnTo>
                  <a:pt x="14580" y="33207"/>
                </a:lnTo>
                <a:lnTo>
                  <a:pt x="14842" y="33389"/>
                </a:lnTo>
                <a:lnTo>
                  <a:pt x="15124" y="33550"/>
                </a:lnTo>
                <a:lnTo>
                  <a:pt x="15405" y="33691"/>
                </a:lnTo>
                <a:lnTo>
                  <a:pt x="15728" y="33791"/>
                </a:lnTo>
                <a:lnTo>
                  <a:pt x="16050" y="33872"/>
                </a:lnTo>
                <a:lnTo>
                  <a:pt x="16372" y="33932"/>
                </a:lnTo>
                <a:lnTo>
                  <a:pt x="16714" y="33952"/>
                </a:lnTo>
                <a:lnTo>
                  <a:pt x="17037" y="33952"/>
                </a:lnTo>
                <a:lnTo>
                  <a:pt x="17379" y="33932"/>
                </a:lnTo>
                <a:lnTo>
                  <a:pt x="17681" y="33892"/>
                </a:lnTo>
                <a:lnTo>
                  <a:pt x="18003" y="33832"/>
                </a:lnTo>
                <a:lnTo>
                  <a:pt x="18285" y="33731"/>
                </a:lnTo>
                <a:lnTo>
                  <a:pt x="18668" y="33570"/>
                </a:lnTo>
                <a:lnTo>
                  <a:pt x="19050" y="33389"/>
                </a:lnTo>
                <a:lnTo>
                  <a:pt x="19393" y="33167"/>
                </a:lnTo>
                <a:lnTo>
                  <a:pt x="19715" y="32925"/>
                </a:lnTo>
                <a:lnTo>
                  <a:pt x="20037" y="32644"/>
                </a:lnTo>
                <a:lnTo>
                  <a:pt x="20339" y="32362"/>
                </a:lnTo>
                <a:lnTo>
                  <a:pt x="20621" y="32060"/>
                </a:lnTo>
                <a:lnTo>
                  <a:pt x="20883" y="31737"/>
                </a:lnTo>
                <a:lnTo>
                  <a:pt x="21145" y="31415"/>
                </a:lnTo>
                <a:lnTo>
                  <a:pt x="21386" y="31073"/>
                </a:lnTo>
                <a:lnTo>
                  <a:pt x="21628" y="30730"/>
                </a:lnTo>
                <a:lnTo>
                  <a:pt x="21849" y="30368"/>
                </a:lnTo>
                <a:lnTo>
                  <a:pt x="22272" y="29643"/>
                </a:lnTo>
                <a:lnTo>
                  <a:pt x="22675" y="28938"/>
                </a:lnTo>
                <a:lnTo>
                  <a:pt x="22997" y="28314"/>
                </a:lnTo>
                <a:lnTo>
                  <a:pt x="23319" y="27690"/>
                </a:lnTo>
                <a:lnTo>
                  <a:pt x="23621" y="27045"/>
                </a:lnTo>
                <a:lnTo>
                  <a:pt x="23924" y="26421"/>
                </a:lnTo>
                <a:lnTo>
                  <a:pt x="24185" y="25777"/>
                </a:lnTo>
                <a:lnTo>
                  <a:pt x="24447" y="25112"/>
                </a:lnTo>
                <a:lnTo>
                  <a:pt x="24709" y="24468"/>
                </a:lnTo>
                <a:lnTo>
                  <a:pt x="24951" y="23803"/>
                </a:lnTo>
                <a:lnTo>
                  <a:pt x="25172" y="23139"/>
                </a:lnTo>
                <a:lnTo>
                  <a:pt x="25373" y="22474"/>
                </a:lnTo>
                <a:lnTo>
                  <a:pt x="25575" y="21810"/>
                </a:lnTo>
                <a:lnTo>
                  <a:pt x="25756" y="21125"/>
                </a:lnTo>
                <a:lnTo>
                  <a:pt x="25937" y="20440"/>
                </a:lnTo>
                <a:lnTo>
                  <a:pt x="26078" y="19756"/>
                </a:lnTo>
                <a:lnTo>
                  <a:pt x="26239" y="19071"/>
                </a:lnTo>
                <a:lnTo>
                  <a:pt x="26360" y="18386"/>
                </a:lnTo>
                <a:lnTo>
                  <a:pt x="26682" y="18527"/>
                </a:lnTo>
                <a:lnTo>
                  <a:pt x="27005" y="18648"/>
                </a:lnTo>
                <a:lnTo>
                  <a:pt x="27327" y="18749"/>
                </a:lnTo>
                <a:lnTo>
                  <a:pt x="27609" y="18849"/>
                </a:lnTo>
                <a:lnTo>
                  <a:pt x="29864" y="19715"/>
                </a:lnTo>
                <a:lnTo>
                  <a:pt x="29965" y="19735"/>
                </a:lnTo>
                <a:lnTo>
                  <a:pt x="30065" y="19756"/>
                </a:lnTo>
                <a:lnTo>
                  <a:pt x="30146" y="19735"/>
                </a:lnTo>
                <a:lnTo>
                  <a:pt x="30247" y="19715"/>
                </a:lnTo>
                <a:lnTo>
                  <a:pt x="30327" y="19695"/>
                </a:lnTo>
                <a:lnTo>
                  <a:pt x="30408" y="19655"/>
                </a:lnTo>
                <a:lnTo>
                  <a:pt x="30549" y="19534"/>
                </a:lnTo>
                <a:lnTo>
                  <a:pt x="30649" y="19373"/>
                </a:lnTo>
                <a:lnTo>
                  <a:pt x="30730" y="19192"/>
                </a:lnTo>
                <a:lnTo>
                  <a:pt x="30750" y="19010"/>
                </a:lnTo>
                <a:lnTo>
                  <a:pt x="30750" y="18930"/>
                </a:lnTo>
                <a:lnTo>
                  <a:pt x="30730" y="18829"/>
                </a:lnTo>
                <a:lnTo>
                  <a:pt x="30629" y="18447"/>
                </a:lnTo>
                <a:lnTo>
                  <a:pt x="30508" y="18064"/>
                </a:lnTo>
                <a:lnTo>
                  <a:pt x="30368" y="17681"/>
                </a:lnTo>
                <a:lnTo>
                  <a:pt x="30206" y="17339"/>
                </a:lnTo>
                <a:lnTo>
                  <a:pt x="30005" y="16977"/>
                </a:lnTo>
                <a:lnTo>
                  <a:pt x="29804" y="16634"/>
                </a:lnTo>
                <a:lnTo>
                  <a:pt x="29582" y="16312"/>
                </a:lnTo>
                <a:lnTo>
                  <a:pt x="29341" y="15990"/>
                </a:lnTo>
                <a:lnTo>
                  <a:pt x="29079" y="15688"/>
                </a:lnTo>
                <a:lnTo>
                  <a:pt x="28797" y="15406"/>
                </a:lnTo>
                <a:lnTo>
                  <a:pt x="28495" y="15144"/>
                </a:lnTo>
                <a:lnTo>
                  <a:pt x="28173" y="14902"/>
                </a:lnTo>
                <a:lnTo>
                  <a:pt x="27830" y="14661"/>
                </a:lnTo>
                <a:lnTo>
                  <a:pt x="27649" y="14540"/>
                </a:lnTo>
                <a:lnTo>
                  <a:pt x="27468" y="14439"/>
                </a:lnTo>
                <a:lnTo>
                  <a:pt x="27266" y="14339"/>
                </a:lnTo>
                <a:lnTo>
                  <a:pt x="27065" y="14278"/>
                </a:lnTo>
                <a:lnTo>
                  <a:pt x="26864" y="14238"/>
                </a:lnTo>
                <a:lnTo>
                  <a:pt x="26642" y="14218"/>
                </a:lnTo>
                <a:lnTo>
                  <a:pt x="26541" y="14117"/>
                </a:lnTo>
                <a:lnTo>
                  <a:pt x="26400" y="14057"/>
                </a:lnTo>
                <a:lnTo>
                  <a:pt x="26259" y="14016"/>
                </a:lnTo>
                <a:lnTo>
                  <a:pt x="26119" y="13996"/>
                </a:lnTo>
                <a:lnTo>
                  <a:pt x="26380" y="13694"/>
                </a:lnTo>
                <a:lnTo>
                  <a:pt x="26622" y="13392"/>
                </a:lnTo>
                <a:lnTo>
                  <a:pt x="27085" y="12748"/>
                </a:lnTo>
                <a:lnTo>
                  <a:pt x="27488" y="12184"/>
                </a:lnTo>
                <a:lnTo>
                  <a:pt x="27870" y="11620"/>
                </a:lnTo>
                <a:lnTo>
                  <a:pt x="28152" y="11580"/>
                </a:lnTo>
                <a:lnTo>
                  <a:pt x="28434" y="11540"/>
                </a:lnTo>
                <a:lnTo>
                  <a:pt x="29079" y="11439"/>
                </a:lnTo>
                <a:lnTo>
                  <a:pt x="29723" y="11378"/>
                </a:lnTo>
                <a:lnTo>
                  <a:pt x="30408" y="11358"/>
                </a:lnTo>
                <a:lnTo>
                  <a:pt x="31092" y="11378"/>
                </a:lnTo>
                <a:lnTo>
                  <a:pt x="31374" y="11399"/>
                </a:lnTo>
                <a:lnTo>
                  <a:pt x="31676" y="11459"/>
                </a:lnTo>
                <a:lnTo>
                  <a:pt x="31979" y="11499"/>
                </a:lnTo>
                <a:lnTo>
                  <a:pt x="32260" y="11499"/>
                </a:lnTo>
                <a:lnTo>
                  <a:pt x="32422" y="11479"/>
                </a:lnTo>
                <a:lnTo>
                  <a:pt x="32562" y="11439"/>
                </a:lnTo>
                <a:lnTo>
                  <a:pt x="32683" y="11358"/>
                </a:lnTo>
                <a:lnTo>
                  <a:pt x="32784" y="11237"/>
                </a:lnTo>
                <a:lnTo>
                  <a:pt x="32844" y="11117"/>
                </a:lnTo>
                <a:lnTo>
                  <a:pt x="32905" y="10976"/>
                </a:lnTo>
                <a:lnTo>
                  <a:pt x="32905" y="10835"/>
                </a:lnTo>
                <a:lnTo>
                  <a:pt x="32885" y="10674"/>
                </a:lnTo>
                <a:lnTo>
                  <a:pt x="32824" y="10492"/>
                </a:lnTo>
                <a:lnTo>
                  <a:pt x="32724" y="10331"/>
                </a:lnTo>
                <a:lnTo>
                  <a:pt x="32583" y="10190"/>
                </a:lnTo>
                <a:lnTo>
                  <a:pt x="32442" y="10090"/>
                </a:lnTo>
                <a:lnTo>
                  <a:pt x="32260" y="10009"/>
                </a:lnTo>
                <a:lnTo>
                  <a:pt x="32079" y="9949"/>
                </a:lnTo>
                <a:lnTo>
                  <a:pt x="31878" y="9908"/>
                </a:lnTo>
                <a:lnTo>
                  <a:pt x="31697" y="9888"/>
                </a:lnTo>
                <a:lnTo>
                  <a:pt x="31274" y="9848"/>
                </a:lnTo>
                <a:lnTo>
                  <a:pt x="30871" y="9828"/>
                </a:lnTo>
                <a:lnTo>
                  <a:pt x="30448" y="9808"/>
                </a:lnTo>
                <a:lnTo>
                  <a:pt x="30025" y="9828"/>
                </a:lnTo>
                <a:lnTo>
                  <a:pt x="29421" y="9888"/>
                </a:lnTo>
                <a:lnTo>
                  <a:pt x="28837" y="9989"/>
                </a:lnTo>
                <a:lnTo>
                  <a:pt x="29139" y="9385"/>
                </a:lnTo>
                <a:lnTo>
                  <a:pt x="29421" y="8781"/>
                </a:lnTo>
                <a:lnTo>
                  <a:pt x="29703" y="8156"/>
                </a:lnTo>
                <a:lnTo>
                  <a:pt x="29965" y="7532"/>
                </a:lnTo>
                <a:lnTo>
                  <a:pt x="30086" y="7492"/>
                </a:lnTo>
                <a:lnTo>
                  <a:pt x="30186" y="7452"/>
                </a:lnTo>
                <a:lnTo>
                  <a:pt x="30428" y="7331"/>
                </a:lnTo>
                <a:lnTo>
                  <a:pt x="30871" y="7069"/>
                </a:lnTo>
                <a:lnTo>
                  <a:pt x="31173" y="6908"/>
                </a:lnTo>
                <a:lnTo>
                  <a:pt x="31515" y="6767"/>
                </a:lnTo>
                <a:lnTo>
                  <a:pt x="31838" y="6646"/>
                </a:lnTo>
                <a:lnTo>
                  <a:pt x="32180" y="6545"/>
                </a:lnTo>
                <a:lnTo>
                  <a:pt x="32502" y="6465"/>
                </a:lnTo>
                <a:lnTo>
                  <a:pt x="32824" y="6404"/>
                </a:lnTo>
                <a:lnTo>
                  <a:pt x="33146" y="6384"/>
                </a:lnTo>
                <a:lnTo>
                  <a:pt x="33469" y="6364"/>
                </a:lnTo>
                <a:lnTo>
                  <a:pt x="33831" y="6384"/>
                </a:lnTo>
                <a:lnTo>
                  <a:pt x="34194" y="6404"/>
                </a:lnTo>
                <a:lnTo>
                  <a:pt x="34375" y="6425"/>
                </a:lnTo>
                <a:lnTo>
                  <a:pt x="34556" y="6465"/>
                </a:lnTo>
                <a:lnTo>
                  <a:pt x="34737" y="6485"/>
                </a:lnTo>
                <a:lnTo>
                  <a:pt x="34919" y="6485"/>
                </a:lnTo>
                <a:lnTo>
                  <a:pt x="35039" y="6465"/>
                </a:lnTo>
                <a:lnTo>
                  <a:pt x="35140" y="6425"/>
                </a:lnTo>
                <a:lnTo>
                  <a:pt x="35241" y="6384"/>
                </a:lnTo>
                <a:lnTo>
                  <a:pt x="35321" y="6324"/>
                </a:lnTo>
                <a:lnTo>
                  <a:pt x="35402" y="6243"/>
                </a:lnTo>
                <a:lnTo>
                  <a:pt x="35462" y="6163"/>
                </a:lnTo>
                <a:lnTo>
                  <a:pt x="35523" y="6082"/>
                </a:lnTo>
                <a:lnTo>
                  <a:pt x="35543" y="5982"/>
                </a:lnTo>
                <a:lnTo>
                  <a:pt x="35563" y="5881"/>
                </a:lnTo>
                <a:lnTo>
                  <a:pt x="35583" y="5800"/>
                </a:lnTo>
                <a:lnTo>
                  <a:pt x="35563" y="5700"/>
                </a:lnTo>
                <a:lnTo>
                  <a:pt x="35543" y="5599"/>
                </a:lnTo>
                <a:lnTo>
                  <a:pt x="35503" y="5498"/>
                </a:lnTo>
                <a:lnTo>
                  <a:pt x="35442" y="5418"/>
                </a:lnTo>
                <a:lnTo>
                  <a:pt x="35362" y="5337"/>
                </a:lnTo>
                <a:lnTo>
                  <a:pt x="35261" y="5257"/>
                </a:lnTo>
                <a:lnTo>
                  <a:pt x="35080" y="5156"/>
                </a:lnTo>
                <a:lnTo>
                  <a:pt x="34878" y="5075"/>
                </a:lnTo>
                <a:lnTo>
                  <a:pt x="34677" y="5035"/>
                </a:lnTo>
                <a:lnTo>
                  <a:pt x="34455" y="4995"/>
                </a:lnTo>
                <a:lnTo>
                  <a:pt x="34012" y="4955"/>
                </a:lnTo>
                <a:lnTo>
                  <a:pt x="33589" y="4955"/>
                </a:lnTo>
                <a:lnTo>
                  <a:pt x="33146" y="4975"/>
                </a:lnTo>
                <a:lnTo>
                  <a:pt x="32703" y="5035"/>
                </a:lnTo>
                <a:lnTo>
                  <a:pt x="32260" y="5116"/>
                </a:lnTo>
                <a:lnTo>
                  <a:pt x="31817" y="5236"/>
                </a:lnTo>
                <a:lnTo>
                  <a:pt x="31515" y="5337"/>
                </a:lnTo>
                <a:lnTo>
                  <a:pt x="31193" y="5458"/>
                </a:lnTo>
                <a:lnTo>
                  <a:pt x="30891" y="5599"/>
                </a:lnTo>
                <a:lnTo>
                  <a:pt x="30589" y="5760"/>
                </a:lnTo>
                <a:lnTo>
                  <a:pt x="30589" y="5760"/>
                </a:lnTo>
                <a:lnTo>
                  <a:pt x="30730" y="5257"/>
                </a:lnTo>
                <a:lnTo>
                  <a:pt x="30871" y="4753"/>
                </a:lnTo>
                <a:lnTo>
                  <a:pt x="30992" y="4270"/>
                </a:lnTo>
                <a:lnTo>
                  <a:pt x="31092" y="3766"/>
                </a:lnTo>
                <a:lnTo>
                  <a:pt x="31274" y="2800"/>
                </a:lnTo>
                <a:lnTo>
                  <a:pt x="31334" y="2296"/>
                </a:lnTo>
                <a:lnTo>
                  <a:pt x="31374" y="1813"/>
                </a:lnTo>
                <a:lnTo>
                  <a:pt x="31374" y="1330"/>
                </a:lnTo>
                <a:lnTo>
                  <a:pt x="31354" y="1088"/>
                </a:lnTo>
                <a:lnTo>
                  <a:pt x="31334" y="847"/>
                </a:lnTo>
                <a:lnTo>
                  <a:pt x="31294" y="706"/>
                </a:lnTo>
                <a:lnTo>
                  <a:pt x="31254" y="585"/>
                </a:lnTo>
                <a:lnTo>
                  <a:pt x="31193" y="464"/>
                </a:lnTo>
                <a:lnTo>
                  <a:pt x="31113" y="363"/>
                </a:lnTo>
                <a:lnTo>
                  <a:pt x="31012" y="283"/>
                </a:lnTo>
                <a:lnTo>
                  <a:pt x="31072" y="303"/>
                </a:lnTo>
                <a:lnTo>
                  <a:pt x="31072" y="303"/>
                </a:lnTo>
                <a:lnTo>
                  <a:pt x="30951" y="101"/>
                </a:lnTo>
                <a:lnTo>
                  <a:pt x="30931" y="41"/>
                </a:lnTo>
                <a:lnTo>
                  <a:pt x="30871" y="21"/>
                </a:lnTo>
                <a:lnTo>
                  <a:pt x="30831" y="1"/>
                </a:lnTo>
                <a:lnTo>
                  <a:pt x="30710" y="1"/>
                </a:lnTo>
                <a:lnTo>
                  <a:pt x="30670" y="21"/>
                </a:lnTo>
                <a:lnTo>
                  <a:pt x="30609" y="61"/>
                </a:lnTo>
                <a:lnTo>
                  <a:pt x="30589" y="101"/>
                </a:lnTo>
                <a:lnTo>
                  <a:pt x="30488" y="222"/>
                </a:lnTo>
                <a:lnTo>
                  <a:pt x="30388" y="323"/>
                </a:lnTo>
                <a:lnTo>
                  <a:pt x="30287" y="424"/>
                </a:lnTo>
                <a:lnTo>
                  <a:pt x="30186" y="565"/>
                </a:lnTo>
                <a:lnTo>
                  <a:pt x="30126" y="665"/>
                </a:lnTo>
                <a:lnTo>
                  <a:pt x="30065" y="766"/>
                </a:lnTo>
                <a:lnTo>
                  <a:pt x="30005" y="1008"/>
                </a:lnTo>
                <a:lnTo>
                  <a:pt x="29904" y="1491"/>
                </a:lnTo>
                <a:lnTo>
                  <a:pt x="29723" y="2337"/>
                </a:lnTo>
                <a:lnTo>
                  <a:pt x="29562" y="2035"/>
                </a:lnTo>
                <a:lnTo>
                  <a:pt x="29381" y="1753"/>
                </a:lnTo>
                <a:lnTo>
                  <a:pt x="29179" y="1471"/>
                </a:lnTo>
                <a:lnTo>
                  <a:pt x="28938" y="1209"/>
                </a:lnTo>
                <a:lnTo>
                  <a:pt x="28696" y="988"/>
                </a:lnTo>
                <a:lnTo>
                  <a:pt x="28555" y="907"/>
                </a:lnTo>
                <a:lnTo>
                  <a:pt x="28414" y="806"/>
                </a:lnTo>
                <a:lnTo>
                  <a:pt x="28273" y="746"/>
                </a:lnTo>
                <a:lnTo>
                  <a:pt x="28132" y="685"/>
                </a:lnTo>
                <a:lnTo>
                  <a:pt x="27971" y="625"/>
                </a:lnTo>
                <a:lnTo>
                  <a:pt x="27810" y="605"/>
                </a:lnTo>
                <a:lnTo>
                  <a:pt x="27669" y="585"/>
                </a:lnTo>
                <a:lnTo>
                  <a:pt x="27508" y="625"/>
                </a:lnTo>
                <a:lnTo>
                  <a:pt x="27367" y="706"/>
                </a:lnTo>
                <a:lnTo>
                  <a:pt x="27246" y="806"/>
                </a:lnTo>
                <a:lnTo>
                  <a:pt x="27146" y="927"/>
                </a:lnTo>
                <a:lnTo>
                  <a:pt x="27125" y="1008"/>
                </a:lnTo>
                <a:lnTo>
                  <a:pt x="27105" y="1068"/>
                </a:lnTo>
                <a:lnTo>
                  <a:pt x="27105" y="1149"/>
                </a:lnTo>
                <a:lnTo>
                  <a:pt x="27125" y="1229"/>
                </a:lnTo>
                <a:lnTo>
                  <a:pt x="27166" y="1310"/>
                </a:lnTo>
                <a:lnTo>
                  <a:pt x="27206" y="1390"/>
                </a:lnTo>
                <a:lnTo>
                  <a:pt x="27387" y="1592"/>
                </a:lnTo>
                <a:lnTo>
                  <a:pt x="27568" y="1813"/>
                </a:lnTo>
                <a:lnTo>
                  <a:pt x="27951" y="2216"/>
                </a:lnTo>
                <a:lnTo>
                  <a:pt x="28112" y="2437"/>
                </a:lnTo>
                <a:lnTo>
                  <a:pt x="28273" y="2659"/>
                </a:lnTo>
                <a:lnTo>
                  <a:pt x="28414" y="2901"/>
                </a:lnTo>
                <a:lnTo>
                  <a:pt x="28535" y="3162"/>
                </a:lnTo>
                <a:lnTo>
                  <a:pt x="28616" y="3404"/>
                </a:lnTo>
                <a:lnTo>
                  <a:pt x="28696" y="3646"/>
                </a:lnTo>
                <a:lnTo>
                  <a:pt x="28736" y="3907"/>
                </a:lnTo>
                <a:lnTo>
                  <a:pt x="28757" y="4169"/>
                </a:lnTo>
                <a:lnTo>
                  <a:pt x="28757" y="4451"/>
                </a:lnTo>
                <a:lnTo>
                  <a:pt x="28777" y="4713"/>
                </a:lnTo>
                <a:lnTo>
                  <a:pt x="28817" y="4854"/>
                </a:lnTo>
                <a:lnTo>
                  <a:pt x="28837" y="4995"/>
                </a:lnTo>
                <a:lnTo>
                  <a:pt x="28897" y="5116"/>
                </a:lnTo>
                <a:lnTo>
                  <a:pt x="28958" y="5236"/>
                </a:lnTo>
                <a:lnTo>
                  <a:pt x="28676" y="6082"/>
                </a:lnTo>
                <a:lnTo>
                  <a:pt x="28354" y="6908"/>
                </a:lnTo>
                <a:lnTo>
                  <a:pt x="28072" y="7593"/>
                </a:lnTo>
                <a:lnTo>
                  <a:pt x="27750" y="8257"/>
                </a:lnTo>
                <a:lnTo>
                  <a:pt x="27407" y="8922"/>
                </a:lnTo>
                <a:lnTo>
                  <a:pt x="27045" y="9566"/>
                </a:lnTo>
                <a:lnTo>
                  <a:pt x="26984" y="9163"/>
                </a:lnTo>
                <a:lnTo>
                  <a:pt x="26884" y="8740"/>
                </a:lnTo>
                <a:lnTo>
                  <a:pt x="26763" y="8338"/>
                </a:lnTo>
                <a:lnTo>
                  <a:pt x="26602" y="7955"/>
                </a:lnTo>
                <a:lnTo>
                  <a:pt x="26380" y="7512"/>
                </a:lnTo>
                <a:lnTo>
                  <a:pt x="26119" y="7109"/>
                </a:lnTo>
                <a:lnTo>
                  <a:pt x="25978" y="6908"/>
                </a:lnTo>
                <a:lnTo>
                  <a:pt x="25816" y="6727"/>
                </a:lnTo>
                <a:lnTo>
                  <a:pt x="25655" y="6545"/>
                </a:lnTo>
                <a:lnTo>
                  <a:pt x="25474" y="6364"/>
                </a:lnTo>
                <a:lnTo>
                  <a:pt x="25293" y="6223"/>
                </a:lnTo>
                <a:lnTo>
                  <a:pt x="25092" y="6062"/>
                </a:lnTo>
                <a:lnTo>
                  <a:pt x="24850" y="5921"/>
                </a:lnTo>
                <a:lnTo>
                  <a:pt x="24588" y="5800"/>
                </a:lnTo>
                <a:lnTo>
                  <a:pt x="24326" y="5720"/>
                </a:lnTo>
                <a:lnTo>
                  <a:pt x="24205" y="5700"/>
                </a:lnTo>
                <a:lnTo>
                  <a:pt x="24065" y="5680"/>
                </a:lnTo>
                <a:lnTo>
                  <a:pt x="23944" y="5700"/>
                </a:lnTo>
                <a:lnTo>
                  <a:pt x="23823" y="5720"/>
                </a:lnTo>
                <a:lnTo>
                  <a:pt x="23702" y="5760"/>
                </a:lnTo>
                <a:lnTo>
                  <a:pt x="23601" y="5841"/>
                </a:lnTo>
                <a:lnTo>
                  <a:pt x="23501" y="5921"/>
                </a:lnTo>
                <a:lnTo>
                  <a:pt x="23440" y="6022"/>
                </a:lnTo>
                <a:lnTo>
                  <a:pt x="23400" y="6143"/>
                </a:lnTo>
                <a:lnTo>
                  <a:pt x="23400" y="6223"/>
                </a:lnTo>
                <a:lnTo>
                  <a:pt x="23420" y="6284"/>
                </a:lnTo>
                <a:lnTo>
                  <a:pt x="23481" y="6445"/>
                </a:lnTo>
                <a:lnTo>
                  <a:pt x="23581" y="6606"/>
                </a:lnTo>
                <a:lnTo>
                  <a:pt x="23722" y="6747"/>
                </a:lnTo>
                <a:lnTo>
                  <a:pt x="23863" y="6888"/>
                </a:lnTo>
                <a:lnTo>
                  <a:pt x="24185" y="7129"/>
                </a:lnTo>
                <a:lnTo>
                  <a:pt x="24467" y="7371"/>
                </a:lnTo>
                <a:lnTo>
                  <a:pt x="24608" y="7512"/>
                </a:lnTo>
                <a:lnTo>
                  <a:pt x="24729" y="7653"/>
                </a:lnTo>
                <a:lnTo>
                  <a:pt x="24930" y="7975"/>
                </a:lnTo>
                <a:lnTo>
                  <a:pt x="25112" y="8297"/>
                </a:lnTo>
                <a:lnTo>
                  <a:pt x="25253" y="8640"/>
                </a:lnTo>
                <a:lnTo>
                  <a:pt x="25333" y="8881"/>
                </a:lnTo>
                <a:lnTo>
                  <a:pt x="25394" y="9103"/>
                </a:lnTo>
                <a:lnTo>
                  <a:pt x="25494" y="9586"/>
                </a:lnTo>
                <a:lnTo>
                  <a:pt x="25555" y="10049"/>
                </a:lnTo>
                <a:lnTo>
                  <a:pt x="25575" y="10533"/>
                </a:lnTo>
                <a:lnTo>
                  <a:pt x="25575" y="11197"/>
                </a:lnTo>
                <a:lnTo>
                  <a:pt x="25575" y="11499"/>
                </a:lnTo>
                <a:lnTo>
                  <a:pt x="25595" y="11801"/>
                </a:lnTo>
                <a:lnTo>
                  <a:pt x="25212" y="12325"/>
                </a:lnTo>
                <a:lnTo>
                  <a:pt x="24910" y="12687"/>
                </a:lnTo>
                <a:lnTo>
                  <a:pt x="24749" y="12869"/>
                </a:lnTo>
                <a:lnTo>
                  <a:pt x="24628" y="13070"/>
                </a:lnTo>
                <a:lnTo>
                  <a:pt x="24306" y="12949"/>
                </a:lnTo>
                <a:lnTo>
                  <a:pt x="23964" y="12848"/>
                </a:lnTo>
                <a:lnTo>
                  <a:pt x="23380" y="12687"/>
                </a:lnTo>
                <a:lnTo>
                  <a:pt x="21950" y="12385"/>
                </a:lnTo>
                <a:lnTo>
                  <a:pt x="20520" y="12103"/>
                </a:lnTo>
                <a:lnTo>
                  <a:pt x="19816" y="11983"/>
                </a:lnTo>
                <a:lnTo>
                  <a:pt x="19091" y="11882"/>
                </a:lnTo>
                <a:lnTo>
                  <a:pt x="18366" y="11801"/>
                </a:lnTo>
                <a:lnTo>
                  <a:pt x="17641" y="11721"/>
                </a:lnTo>
                <a:lnTo>
                  <a:pt x="16996" y="11680"/>
                </a:lnTo>
                <a:lnTo>
                  <a:pt x="15687" y="11680"/>
                </a:lnTo>
                <a:lnTo>
                  <a:pt x="15043" y="11721"/>
                </a:lnTo>
                <a:lnTo>
                  <a:pt x="14378" y="11801"/>
                </a:lnTo>
                <a:lnTo>
                  <a:pt x="13734" y="11902"/>
                </a:lnTo>
                <a:lnTo>
                  <a:pt x="13110" y="12023"/>
                </a:lnTo>
                <a:lnTo>
                  <a:pt x="12465" y="12184"/>
                </a:lnTo>
                <a:lnTo>
                  <a:pt x="11902" y="12365"/>
                </a:lnTo>
                <a:lnTo>
                  <a:pt x="11338" y="12587"/>
                </a:lnTo>
                <a:lnTo>
                  <a:pt x="10794" y="12828"/>
                </a:lnTo>
                <a:lnTo>
                  <a:pt x="10270" y="13110"/>
                </a:lnTo>
                <a:lnTo>
                  <a:pt x="10069" y="13231"/>
                </a:lnTo>
                <a:lnTo>
                  <a:pt x="9988" y="13070"/>
                </a:lnTo>
                <a:lnTo>
                  <a:pt x="9908" y="12929"/>
                </a:lnTo>
                <a:lnTo>
                  <a:pt x="9827" y="12808"/>
                </a:lnTo>
                <a:lnTo>
                  <a:pt x="9707" y="12707"/>
                </a:lnTo>
                <a:lnTo>
                  <a:pt x="9465" y="12486"/>
                </a:lnTo>
                <a:lnTo>
                  <a:pt x="9183" y="12285"/>
                </a:lnTo>
                <a:lnTo>
                  <a:pt x="8961" y="12103"/>
                </a:lnTo>
                <a:lnTo>
                  <a:pt x="8599" y="11781"/>
                </a:lnTo>
                <a:lnTo>
                  <a:pt x="8297" y="11519"/>
                </a:lnTo>
                <a:lnTo>
                  <a:pt x="8015" y="11217"/>
                </a:lnTo>
                <a:lnTo>
                  <a:pt x="7733" y="10915"/>
                </a:lnTo>
                <a:lnTo>
                  <a:pt x="7451" y="10613"/>
                </a:lnTo>
                <a:lnTo>
                  <a:pt x="7572" y="10513"/>
                </a:lnTo>
                <a:lnTo>
                  <a:pt x="7693" y="10372"/>
                </a:lnTo>
                <a:lnTo>
                  <a:pt x="7793" y="10231"/>
                </a:lnTo>
                <a:lnTo>
                  <a:pt x="7894" y="10069"/>
                </a:lnTo>
                <a:lnTo>
                  <a:pt x="8075" y="9767"/>
                </a:lnTo>
                <a:lnTo>
                  <a:pt x="8257" y="9465"/>
                </a:lnTo>
                <a:lnTo>
                  <a:pt x="8518" y="9123"/>
                </a:lnTo>
                <a:lnTo>
                  <a:pt x="8780" y="8761"/>
                </a:lnTo>
                <a:lnTo>
                  <a:pt x="9062" y="8438"/>
                </a:lnTo>
                <a:lnTo>
                  <a:pt x="9364" y="8116"/>
                </a:lnTo>
                <a:lnTo>
                  <a:pt x="9666" y="7834"/>
                </a:lnTo>
                <a:lnTo>
                  <a:pt x="9968" y="7572"/>
                </a:lnTo>
                <a:lnTo>
                  <a:pt x="10291" y="7331"/>
                </a:lnTo>
                <a:lnTo>
                  <a:pt x="10633" y="7089"/>
                </a:lnTo>
                <a:lnTo>
                  <a:pt x="10995" y="6888"/>
                </a:lnTo>
                <a:lnTo>
                  <a:pt x="11378" y="6686"/>
                </a:lnTo>
                <a:lnTo>
                  <a:pt x="11599" y="6525"/>
                </a:lnTo>
                <a:lnTo>
                  <a:pt x="11801" y="6364"/>
                </a:lnTo>
                <a:lnTo>
                  <a:pt x="11902" y="6223"/>
                </a:lnTo>
                <a:lnTo>
                  <a:pt x="11962" y="6062"/>
                </a:lnTo>
                <a:lnTo>
                  <a:pt x="11982" y="5982"/>
                </a:lnTo>
                <a:lnTo>
                  <a:pt x="12002" y="5901"/>
                </a:lnTo>
                <a:lnTo>
                  <a:pt x="12022" y="5800"/>
                </a:lnTo>
                <a:lnTo>
                  <a:pt x="12002" y="5700"/>
                </a:lnTo>
                <a:lnTo>
                  <a:pt x="11982" y="5619"/>
                </a:lnTo>
                <a:lnTo>
                  <a:pt x="11942" y="5539"/>
                </a:lnTo>
                <a:lnTo>
                  <a:pt x="11881" y="5458"/>
                </a:lnTo>
                <a:lnTo>
                  <a:pt x="11801" y="5398"/>
                </a:lnTo>
                <a:lnTo>
                  <a:pt x="11720" y="5357"/>
                </a:lnTo>
                <a:lnTo>
                  <a:pt x="11599" y="5277"/>
                </a:lnTo>
                <a:lnTo>
                  <a:pt x="11438" y="5236"/>
                </a:lnTo>
                <a:lnTo>
                  <a:pt x="11297" y="5236"/>
                </a:lnTo>
                <a:lnTo>
                  <a:pt x="11156" y="5257"/>
                </a:lnTo>
                <a:lnTo>
                  <a:pt x="10935" y="5317"/>
                </a:lnTo>
                <a:lnTo>
                  <a:pt x="10734" y="5377"/>
                </a:lnTo>
                <a:lnTo>
                  <a:pt x="10532" y="5458"/>
                </a:lnTo>
                <a:lnTo>
                  <a:pt x="10331" y="5559"/>
                </a:lnTo>
                <a:lnTo>
                  <a:pt x="9928" y="5800"/>
                </a:lnTo>
                <a:lnTo>
                  <a:pt x="9545" y="6062"/>
                </a:lnTo>
                <a:lnTo>
                  <a:pt x="9163" y="6344"/>
                </a:lnTo>
                <a:lnTo>
                  <a:pt x="8820" y="6646"/>
                </a:lnTo>
                <a:lnTo>
                  <a:pt x="8498" y="6968"/>
                </a:lnTo>
                <a:lnTo>
                  <a:pt x="8176" y="7270"/>
                </a:lnTo>
                <a:lnTo>
                  <a:pt x="7874" y="7613"/>
                </a:lnTo>
                <a:lnTo>
                  <a:pt x="7572" y="7995"/>
                </a:lnTo>
                <a:lnTo>
                  <a:pt x="7310" y="8378"/>
                </a:lnTo>
                <a:lnTo>
                  <a:pt x="7048" y="8761"/>
                </a:lnTo>
                <a:lnTo>
                  <a:pt x="6847" y="9143"/>
                </a:lnTo>
                <a:lnTo>
                  <a:pt x="6746" y="9365"/>
                </a:lnTo>
                <a:lnTo>
                  <a:pt x="6646" y="9566"/>
                </a:lnTo>
                <a:lnTo>
                  <a:pt x="6283" y="9002"/>
                </a:lnTo>
                <a:lnTo>
                  <a:pt x="5961" y="8398"/>
                </a:lnTo>
                <a:lnTo>
                  <a:pt x="5659" y="7814"/>
                </a:lnTo>
                <a:lnTo>
                  <a:pt x="5417" y="7250"/>
                </a:lnTo>
                <a:lnTo>
                  <a:pt x="5135" y="6505"/>
                </a:lnTo>
                <a:lnTo>
                  <a:pt x="4894" y="5720"/>
                </a:lnTo>
                <a:lnTo>
                  <a:pt x="4994" y="5659"/>
                </a:lnTo>
                <a:lnTo>
                  <a:pt x="5095" y="5579"/>
                </a:lnTo>
                <a:lnTo>
                  <a:pt x="5216" y="5458"/>
                </a:lnTo>
                <a:lnTo>
                  <a:pt x="5317" y="5317"/>
                </a:lnTo>
                <a:lnTo>
                  <a:pt x="5538" y="5015"/>
                </a:lnTo>
                <a:lnTo>
                  <a:pt x="5901" y="4371"/>
                </a:lnTo>
                <a:lnTo>
                  <a:pt x="6102" y="4069"/>
                </a:lnTo>
                <a:lnTo>
                  <a:pt x="6344" y="3787"/>
                </a:lnTo>
                <a:lnTo>
                  <a:pt x="6585" y="3525"/>
                </a:lnTo>
                <a:lnTo>
                  <a:pt x="6847" y="3263"/>
                </a:lnTo>
                <a:lnTo>
                  <a:pt x="7129" y="3042"/>
                </a:lnTo>
                <a:lnTo>
                  <a:pt x="7411" y="2820"/>
                </a:lnTo>
                <a:lnTo>
                  <a:pt x="7713" y="2639"/>
                </a:lnTo>
                <a:lnTo>
                  <a:pt x="8035" y="2458"/>
                </a:lnTo>
                <a:lnTo>
                  <a:pt x="8216" y="2337"/>
                </a:lnTo>
                <a:lnTo>
                  <a:pt x="8418" y="2216"/>
                </a:lnTo>
                <a:lnTo>
                  <a:pt x="8579" y="2075"/>
                </a:lnTo>
                <a:lnTo>
                  <a:pt x="8659" y="1994"/>
                </a:lnTo>
                <a:lnTo>
                  <a:pt x="8720" y="1894"/>
                </a:lnTo>
                <a:lnTo>
                  <a:pt x="8780" y="1773"/>
                </a:lnTo>
                <a:lnTo>
                  <a:pt x="8820" y="1652"/>
                </a:lnTo>
                <a:lnTo>
                  <a:pt x="8820" y="1531"/>
                </a:lnTo>
                <a:lnTo>
                  <a:pt x="8820" y="1390"/>
                </a:lnTo>
                <a:lnTo>
                  <a:pt x="8800" y="1269"/>
                </a:lnTo>
                <a:lnTo>
                  <a:pt x="8760" y="1149"/>
                </a:lnTo>
                <a:lnTo>
                  <a:pt x="8680" y="1028"/>
                </a:lnTo>
                <a:lnTo>
                  <a:pt x="8599" y="927"/>
                </a:lnTo>
                <a:lnTo>
                  <a:pt x="8498" y="867"/>
                </a:lnTo>
                <a:lnTo>
                  <a:pt x="8418" y="806"/>
                </a:lnTo>
                <a:lnTo>
                  <a:pt x="8317" y="766"/>
                </a:lnTo>
                <a:lnTo>
                  <a:pt x="8216" y="726"/>
                </a:lnTo>
                <a:lnTo>
                  <a:pt x="8015" y="706"/>
                </a:lnTo>
                <a:lnTo>
                  <a:pt x="7814" y="706"/>
                </a:lnTo>
                <a:lnTo>
                  <a:pt x="7592" y="746"/>
                </a:lnTo>
                <a:lnTo>
                  <a:pt x="7371" y="826"/>
                </a:lnTo>
                <a:lnTo>
                  <a:pt x="7129" y="907"/>
                </a:lnTo>
                <a:lnTo>
                  <a:pt x="6907" y="1028"/>
                </a:lnTo>
                <a:lnTo>
                  <a:pt x="6706" y="1169"/>
                </a:lnTo>
                <a:lnTo>
                  <a:pt x="6485" y="1330"/>
                </a:lnTo>
                <a:lnTo>
                  <a:pt x="6082" y="1632"/>
                </a:lnTo>
                <a:lnTo>
                  <a:pt x="5739" y="1954"/>
                </a:lnTo>
                <a:lnTo>
                  <a:pt x="5458" y="2216"/>
                </a:lnTo>
                <a:lnTo>
                  <a:pt x="5216" y="2498"/>
                </a:lnTo>
                <a:lnTo>
                  <a:pt x="4954" y="2800"/>
                </a:lnTo>
                <a:lnTo>
                  <a:pt x="4712" y="3142"/>
                </a:lnTo>
                <a:lnTo>
                  <a:pt x="4471" y="3485"/>
                </a:lnTo>
                <a:lnTo>
                  <a:pt x="4451" y="3062"/>
                </a:lnTo>
                <a:lnTo>
                  <a:pt x="4410" y="2619"/>
                </a:lnTo>
                <a:lnTo>
                  <a:pt x="4370" y="1753"/>
                </a:lnTo>
                <a:lnTo>
                  <a:pt x="4370" y="1249"/>
                </a:lnTo>
                <a:lnTo>
                  <a:pt x="4350" y="967"/>
                </a:lnTo>
                <a:lnTo>
                  <a:pt x="4330" y="685"/>
                </a:lnTo>
                <a:lnTo>
                  <a:pt x="4290" y="565"/>
                </a:lnTo>
                <a:lnTo>
                  <a:pt x="4249" y="444"/>
                </a:lnTo>
                <a:lnTo>
                  <a:pt x="4209" y="323"/>
                </a:lnTo>
                <a:lnTo>
                  <a:pt x="4128" y="222"/>
                </a:lnTo>
                <a:lnTo>
                  <a:pt x="4048" y="142"/>
                </a:lnTo>
                <a:lnTo>
                  <a:pt x="3947" y="61"/>
                </a:lnTo>
                <a:lnTo>
                  <a:pt x="3847" y="21"/>
                </a:lnTo>
                <a:lnTo>
                  <a:pt x="370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Tree>
  </p:cSld>
  <p:clrMapOvr>
    <a:masterClrMapping/>
  </p:clrMapOvr>
</p:sld>
</file>

<file path=ppt/theme/theme1.xml><?xml version="1.0" encoding="utf-8"?>
<a:theme xmlns:a="http://schemas.openxmlformats.org/drawingml/2006/main" xmlns:r="http://schemas.openxmlformats.org/officeDocument/2006/relationships" name="Christmas 2017 special template">
  <a:themeElements>
    <a:clrScheme name="Custom 347">
      <a:dk1>
        <a:srgbClr val="797F8F"/>
      </a:dk1>
      <a:lt1>
        <a:srgbClr val="FFFFFF"/>
      </a:lt1>
      <a:dk2>
        <a:srgbClr val="797F8F"/>
      </a:dk2>
      <a:lt2>
        <a:srgbClr val="EDF1F9"/>
      </a:lt2>
      <a:accent1>
        <a:srgbClr val="A01B0D"/>
      </a:accent1>
      <a:accent2>
        <a:srgbClr val="C62110"/>
      </a:accent2>
      <a:accent3>
        <a:srgbClr val="CE2F1C"/>
      </a:accent3>
      <a:accent4>
        <a:srgbClr val="797F8F"/>
      </a:accent4>
      <a:accent5>
        <a:srgbClr val="9CA3B7"/>
      </a:accent5>
      <a:accent6>
        <a:srgbClr val="BFC9E2"/>
      </a:accent6>
      <a:hlink>
        <a:srgbClr val="797F8F"/>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