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5"/>
  </p:notesMasterIdLst>
  <p:sldIdLst>
    <p:sldId id="256" r:id="rId2"/>
    <p:sldId id="260" r:id="rId3"/>
    <p:sldId id="259" r:id="rId4"/>
  </p:sldIdLst>
  <p:sldSz cx="9144000" cy="5143500" type="screen16x9"/>
  <p:notesSz cx="6858000" cy="9144000"/>
  <p:embeddedFontLst>
    <p:embeddedFont>
      <p:font typeface="Abril Fatface" panose="020B0604020202020204" charset="0"/>
      <p:regular r:id="rId6"/>
    </p:embeddedFont>
    <p:embeddedFont>
      <p:font typeface="Montserrat ExtraBold" panose="00000900000000000000" pitchFamily="2" charset="0"/>
      <p:bold r:id="rId7"/>
      <p:boldItalic r:id="rId8"/>
    </p:embeddedFont>
    <p:embeddedFont>
      <p:font typeface="Montserrat Light" panose="000004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289B955-EFB6-4AF5-AAA7-9F71F89C7179}">
  <a:tblStyle styleId="{2289B955-EFB6-4AF5-AAA7-9F71F89C717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heme" Target="theme/theme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9" name="Google Shape;61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8" name="Google Shape;648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2" name="Google Shape;64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48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044025" y="1892400"/>
            <a:ext cx="5055900" cy="1358700"/>
          </a:xfrm>
          <a:prstGeom prst="rect">
            <a:avLst/>
          </a:prstGeom>
          <a:noFill/>
          <a:ln>
            <a:noFill/>
          </a:ln>
          <a:effectLst>
            <a:outerShdw blurRad="85725" dist="19050" dir="5400000" algn="bl" rotWithShape="0">
              <a:srgbClr val="20124D">
                <a:alpha val="3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 b="0" i="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 b="0" i="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 b="0" i="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 b="0" i="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 b="0" i="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 b="0" i="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 b="0" i="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 b="0" i="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 b="0" i="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393012" y="554487"/>
            <a:ext cx="8409300" cy="4370700"/>
            <a:chOff x="393012" y="554487"/>
            <a:chExt cx="8409300" cy="4370700"/>
          </a:xfrm>
        </p:grpSpPr>
        <p:sp>
          <p:nvSpPr>
            <p:cNvPr id="13" name="Google Shape;13;p2"/>
            <p:cNvSpPr/>
            <p:nvPr/>
          </p:nvSpPr>
          <p:spPr>
            <a:xfrm>
              <a:off x="3745812" y="1110652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526612" y="10268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145612" y="14840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993212" y="14078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772200" y="1011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67400" y="554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238800" y="1545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96000" y="1849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19800" y="1892412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010200" y="2002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086400" y="2459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315000" y="2992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19800" y="3373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772200" y="3754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665646" y="3945229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612212" y="3907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696000" y="4135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29200" y="4897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840812" y="4593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221812" y="3907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136212" y="4288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288612" y="4212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22012" y="4212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593412" y="3983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736412" y="4288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117412" y="4440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193612" y="4364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879412" y="4288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031812" y="3831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412812" y="3983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793812" y="3831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251012" y="3907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418588" y="3663510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251012" y="4440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7936812" y="3983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174812" y="3145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479612" y="3602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708212" y="3373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8089212" y="3145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8165412" y="2992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8013012" y="2002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546412" y="1849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8089212" y="1392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632012" y="2611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7784412" y="1621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8089212" y="935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098612" y="706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27212" y="1087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7251012" y="1240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7022412" y="630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489012" y="706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184212" y="1164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955612" y="935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031812" y="1011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5117412" y="859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3898212" y="11792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212412" y="8744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422212" y="706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5041212" y="1316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6717612" y="1240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8622612" y="2611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8775012" y="3297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8317812" y="4135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708212" y="4593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2526612" y="4364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517212" y="4516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355412" y="3831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279212" y="3907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2679012" y="3754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078812" y="3983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850212" y="4440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078812" y="3526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697812" y="2764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93012" y="2535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993212" y="2688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010200" y="859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48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1" name="Google Shape;91;p3"/>
          <p:cNvGrpSpPr/>
          <p:nvPr/>
        </p:nvGrpSpPr>
        <p:grpSpPr>
          <a:xfrm>
            <a:off x="393012" y="554487"/>
            <a:ext cx="8409300" cy="4370700"/>
            <a:chOff x="393012" y="554487"/>
            <a:chExt cx="8409300" cy="4370700"/>
          </a:xfrm>
        </p:grpSpPr>
        <p:sp>
          <p:nvSpPr>
            <p:cNvPr id="92" name="Google Shape;92;p3"/>
            <p:cNvSpPr/>
            <p:nvPr/>
          </p:nvSpPr>
          <p:spPr>
            <a:xfrm>
              <a:off x="3745812" y="1110652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2526612" y="10268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2145612" y="14840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1993212" y="14078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1772200" y="1011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1467400" y="554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1238800" y="1545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1696000" y="1849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1619800" y="1892412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1010200" y="2002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1086400" y="2459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1315000" y="2992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1619800" y="3373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1772200" y="3754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1665646" y="3945229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1612212" y="3907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1696000" y="4135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629200" y="4897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1840812" y="4593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2221812" y="3907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3136212" y="4288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3288612" y="4212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3822012" y="4212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3593412" y="3983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4736412" y="4288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5117412" y="4440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5193612" y="4364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5879412" y="4288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6031812" y="3831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6412812" y="3983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6793812" y="3831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7251012" y="3907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7418588" y="3663510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7251012" y="4440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7936812" y="3983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7174812" y="3145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7479612" y="3602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7708212" y="3373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8089212" y="3145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8165412" y="2992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8013012" y="2002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8546412" y="1849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8089212" y="1392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7632012" y="2611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7784412" y="1621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8089212" y="935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7098612" y="706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7327212" y="1087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7251012" y="1240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7022412" y="630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6489012" y="706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6184212" y="1164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5955612" y="935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6031812" y="1011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5117412" y="859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3898212" y="11792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3212412" y="874463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5422212" y="706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5041212" y="1316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6717612" y="1240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8622612" y="2611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8775012" y="3297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8317812" y="4135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7708212" y="4593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2526612" y="4364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3517212" y="4516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4355412" y="3831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4279212" y="3907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2679012" y="37548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1078812" y="39834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850212" y="4440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1078812" y="3526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697812" y="2764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393012" y="25356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1993212" y="26880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010200" y="859287"/>
              <a:ext cx="27300" cy="27300"/>
            </a:xfrm>
            <a:prstGeom prst="ellipse">
              <a:avLst/>
            </a:prstGeom>
            <a:solidFill>
              <a:srgbClr val="E5C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8" name="Google Shape;168;p3"/>
          <p:cNvSpPr txBox="1">
            <a:spLocks noGrp="1"/>
          </p:cNvSpPr>
          <p:nvPr>
            <p:ph type="ctrTitle"/>
          </p:nvPr>
        </p:nvSpPr>
        <p:spPr>
          <a:xfrm>
            <a:off x="2025100" y="2202963"/>
            <a:ext cx="5093700" cy="477000"/>
          </a:xfrm>
          <a:prstGeom prst="rect">
            <a:avLst/>
          </a:prstGeom>
          <a:noFill/>
          <a:effectLst>
            <a:outerShdw blurRad="85725" dist="19050" dir="5400000" algn="bl" rotWithShape="0">
              <a:srgbClr val="20124D">
                <a:alpha val="3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Font typeface="Abril Fatface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Font typeface="Montserrat ExtraBold"/>
              <a:buNone/>
              <a:defRPr sz="4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Font typeface="Montserrat ExtraBold"/>
              <a:buNone/>
              <a:defRPr sz="4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Font typeface="Montserrat ExtraBold"/>
              <a:buNone/>
              <a:defRPr sz="4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Font typeface="Montserrat ExtraBold"/>
              <a:buNone/>
              <a:defRPr sz="4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Font typeface="Montserrat ExtraBold"/>
              <a:buNone/>
              <a:defRPr sz="4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Font typeface="Montserrat ExtraBold"/>
              <a:buNone/>
              <a:defRPr sz="4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Font typeface="Montserrat ExtraBold"/>
              <a:buNone/>
              <a:defRPr sz="4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Font typeface="Montserrat ExtraBold"/>
              <a:buNone/>
              <a:defRPr sz="4000" b="0"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>
            <a:endParaRPr/>
          </a:p>
        </p:txBody>
      </p:sp>
      <p:sp>
        <p:nvSpPr>
          <p:cNvPr id="169" name="Google Shape;169;p3"/>
          <p:cNvSpPr txBox="1">
            <a:spLocks noGrp="1"/>
          </p:cNvSpPr>
          <p:nvPr>
            <p:ph type="subTitle" idx="1"/>
          </p:nvPr>
        </p:nvSpPr>
        <p:spPr>
          <a:xfrm>
            <a:off x="2025100" y="2673513"/>
            <a:ext cx="5094000" cy="267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gradFill>
          <a:gsLst>
            <a:gs pos="0">
              <a:schemeClr val="accent5"/>
            </a:gs>
            <a:gs pos="100000">
              <a:schemeClr val="accent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481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4"/>
          <p:cNvSpPr txBox="1">
            <a:spLocks noGrp="1"/>
          </p:cNvSpPr>
          <p:nvPr>
            <p:ph type="body" idx="1"/>
          </p:nvPr>
        </p:nvSpPr>
        <p:spPr>
          <a:xfrm>
            <a:off x="2200475" y="1321650"/>
            <a:ext cx="4743000" cy="2500200"/>
          </a:xfrm>
          <a:prstGeom prst="rect">
            <a:avLst/>
          </a:prstGeom>
          <a:effectLst>
            <a:outerShdw blurRad="57150" dist="19050" dir="5400000" algn="bl" rotWithShape="0">
              <a:schemeClr val="lt1">
                <a:alpha val="3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42900" algn="ctr" rtl="0">
              <a:spcBef>
                <a:spcPts val="600"/>
              </a:spcBef>
              <a:spcAft>
                <a:spcPts val="0"/>
              </a:spcAft>
              <a:buSzPts val="1800"/>
              <a:buFont typeface="Abril Fatface"/>
              <a:buChar char="⋆"/>
              <a:defRPr i="1">
                <a:latin typeface="Abril Fatface"/>
                <a:ea typeface="Abril Fatface"/>
                <a:cs typeface="Abril Fatface"/>
                <a:sym typeface="Abril Fatface"/>
              </a:defRPr>
            </a:lvl1pPr>
            <a:lvl2pPr marL="914400" lvl="1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Abril Fatface"/>
              <a:buChar char="⋆"/>
              <a:defRPr i="1">
                <a:latin typeface="Abril Fatface"/>
                <a:ea typeface="Abril Fatface"/>
                <a:cs typeface="Abril Fatface"/>
                <a:sym typeface="Abril Fatface"/>
              </a:defRPr>
            </a:lvl2pPr>
            <a:lvl3pPr marL="1371600" lvl="2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Abril Fatface"/>
              <a:buChar char="⋆"/>
              <a:defRPr i="1">
                <a:latin typeface="Abril Fatface"/>
                <a:ea typeface="Abril Fatface"/>
                <a:cs typeface="Abril Fatface"/>
                <a:sym typeface="Abril Fatface"/>
              </a:defRPr>
            </a:lvl3pPr>
            <a:lvl4pPr marL="1828800" lvl="3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Abril Fatface"/>
              <a:buChar char="○"/>
              <a:defRPr i="1">
                <a:latin typeface="Abril Fatface"/>
                <a:ea typeface="Abril Fatface"/>
                <a:cs typeface="Abril Fatface"/>
                <a:sym typeface="Abril Fatface"/>
              </a:defRPr>
            </a:lvl4pPr>
            <a:lvl5pPr marL="2286000" lvl="4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Abril Fatface"/>
              <a:buChar char="○"/>
              <a:defRPr i="1">
                <a:latin typeface="Abril Fatface"/>
                <a:ea typeface="Abril Fatface"/>
                <a:cs typeface="Abril Fatface"/>
                <a:sym typeface="Abril Fatface"/>
              </a:defRPr>
            </a:lvl5pPr>
            <a:lvl6pPr marL="2743200" lvl="5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Abril Fatface"/>
              <a:buChar char="○"/>
              <a:defRPr i="1">
                <a:latin typeface="Abril Fatface"/>
                <a:ea typeface="Abril Fatface"/>
                <a:cs typeface="Abril Fatface"/>
                <a:sym typeface="Abril Fatface"/>
              </a:defRPr>
            </a:lvl6pPr>
            <a:lvl7pPr marL="3200400" lvl="6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Abril Fatface"/>
              <a:buChar char="○"/>
              <a:defRPr i="1">
                <a:latin typeface="Abril Fatface"/>
                <a:ea typeface="Abril Fatface"/>
                <a:cs typeface="Abril Fatface"/>
                <a:sym typeface="Abril Fatface"/>
              </a:defRPr>
            </a:lvl7pPr>
            <a:lvl8pPr marL="3657600" lvl="7" indent="-342900" algn="ctr" rtl="0">
              <a:spcBef>
                <a:spcPts val="0"/>
              </a:spcBef>
              <a:spcAft>
                <a:spcPts val="0"/>
              </a:spcAft>
              <a:buSzPts val="1800"/>
              <a:buFont typeface="Abril Fatface"/>
              <a:buChar char="○"/>
              <a:defRPr i="1">
                <a:latin typeface="Abril Fatface"/>
                <a:ea typeface="Abril Fatface"/>
                <a:cs typeface="Abril Fatface"/>
                <a:sym typeface="Abril Fatface"/>
              </a:defRPr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Font typeface="Abril Fatface"/>
              <a:buChar char="○"/>
              <a:defRPr i="1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73" name="Google Shape;173;p4"/>
          <p:cNvSpPr txBox="1">
            <a:spLocks noGrp="1"/>
          </p:cNvSpPr>
          <p:nvPr>
            <p:ph type="sldNum" idx="12"/>
          </p:nvPr>
        </p:nvSpPr>
        <p:spPr>
          <a:xfrm>
            <a:off x="4297650" y="4542725"/>
            <a:ext cx="548700" cy="2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3"/>
            </a:gs>
            <a:gs pos="100000">
              <a:schemeClr val="accent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01150" y="874250"/>
            <a:ext cx="5941500" cy="453000"/>
          </a:xfrm>
          <a:prstGeom prst="rect">
            <a:avLst/>
          </a:prstGeom>
          <a:noFill/>
          <a:ln>
            <a:noFill/>
          </a:ln>
          <a:effectLst>
            <a:outerShdw blurRad="71438" dist="19050" dir="5400000" algn="bl" rotWithShape="0">
              <a:schemeClr val="lt1">
                <a:alpha val="3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601235" y="1533975"/>
            <a:ext cx="5941500" cy="27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E5C575"/>
              </a:buClr>
              <a:buSzPts val="1800"/>
              <a:buFont typeface="Montserrat Light"/>
              <a:buChar char="⋆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D9239"/>
              </a:buClr>
              <a:buSzPts val="1800"/>
              <a:buFont typeface="Montserrat Light"/>
              <a:buChar char="⋆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D9239"/>
              </a:buClr>
              <a:buSzPts val="1800"/>
              <a:buFont typeface="Montserrat Light"/>
              <a:buChar char="⋆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542725"/>
            <a:ext cx="5487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12"/>
          <p:cNvSpPr txBox="1">
            <a:spLocks noGrp="1"/>
          </p:cNvSpPr>
          <p:nvPr>
            <p:ph type="ctrTitle"/>
          </p:nvPr>
        </p:nvSpPr>
        <p:spPr>
          <a:xfrm>
            <a:off x="1937722" y="1743544"/>
            <a:ext cx="5055900" cy="135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Ponto extra- Natal ideal</a:t>
            </a:r>
            <a:endParaRPr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7A7A3A5-C7B2-4052-8531-9632074347CE}"/>
              </a:ext>
            </a:extLst>
          </p:cNvPr>
          <p:cNvSpPr txBox="1"/>
          <p:nvPr/>
        </p:nvSpPr>
        <p:spPr>
          <a:xfrm>
            <a:off x="1403496" y="3710762"/>
            <a:ext cx="3636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>
                <a:solidFill>
                  <a:schemeClr val="tx1"/>
                </a:solidFill>
              </a:rPr>
              <a:t>Teacher</a:t>
            </a:r>
            <a:r>
              <a:rPr lang="pt-BR" sz="1600" dirty="0">
                <a:solidFill>
                  <a:schemeClr val="tx1"/>
                </a:solidFill>
              </a:rPr>
              <a:t>: Cristiane de Brito Cruz</a:t>
            </a:r>
          </a:p>
          <a:p>
            <a:r>
              <a:rPr lang="pt-BR" sz="1600" dirty="0" err="1">
                <a:solidFill>
                  <a:schemeClr val="tx1"/>
                </a:solidFill>
              </a:rPr>
              <a:t>Student</a:t>
            </a:r>
            <a:r>
              <a:rPr lang="pt-BR" sz="1600" dirty="0">
                <a:solidFill>
                  <a:schemeClr val="tx1"/>
                </a:solidFill>
              </a:rPr>
              <a:t>: Raiza de Lima Sobrinho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16"/>
          <p:cNvSpPr txBox="1">
            <a:spLocks noGrp="1"/>
          </p:cNvSpPr>
          <p:nvPr>
            <p:ph type="body" idx="1"/>
          </p:nvPr>
        </p:nvSpPr>
        <p:spPr>
          <a:xfrm>
            <a:off x="1105670" y="935663"/>
            <a:ext cx="6932660" cy="3476847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E5C575"/>
                </a:solidFill>
              </a:rPr>
              <a:t>An ideal Christmas for me was knowing that I could celebrate with all my family together, and not need to worry about the covid, seeing the faces I haven't seen for a long time, being able to hug everyone tight, have our supper stuffed with tasty foods and having fun. For the new year I wish that the pandemic is over, and that we can all live our lives normally. I wish it to be a prosperous year, full of happiness, harmony, peace and achievements. May new smiles come, new stories and everything new.</a:t>
            </a:r>
            <a:endParaRPr sz="2000" dirty="0">
              <a:solidFill>
                <a:srgbClr val="E5C575"/>
              </a:solidFill>
            </a:endParaRPr>
          </a:p>
        </p:txBody>
      </p:sp>
      <p:sp>
        <p:nvSpPr>
          <p:cNvPr id="651" name="Google Shape;651;p16"/>
          <p:cNvSpPr txBox="1">
            <a:spLocks noGrp="1"/>
          </p:cNvSpPr>
          <p:nvPr>
            <p:ph type="sldNum" idx="12"/>
          </p:nvPr>
        </p:nvSpPr>
        <p:spPr>
          <a:xfrm>
            <a:off x="4297650" y="4542725"/>
            <a:ext cx="548700" cy="2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5"/>
          <p:cNvSpPr txBox="1">
            <a:spLocks noGrp="1"/>
          </p:cNvSpPr>
          <p:nvPr>
            <p:ph type="ctrTitle"/>
          </p:nvPr>
        </p:nvSpPr>
        <p:spPr>
          <a:xfrm>
            <a:off x="1538886" y="1062591"/>
            <a:ext cx="6066227" cy="3018318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E5C575"/>
                </a:solidFill>
              </a:rPr>
              <a:t>Um Natal ideal para mim era saber que poderia festejar com toda a minha família reunida, e não precisar se preocupar com o covid, rever os rostos que a um bom tempo não vejo, poder dar um abraço bem apertado em todos, termos a nossa ceia recheada de comidas saborosas e se divertir. </a:t>
            </a:r>
            <a:br>
              <a:rPr lang="pt-BR" sz="2000" i="1" dirty="0">
                <a:solidFill>
                  <a:srgbClr val="E5C575"/>
                </a:solidFill>
              </a:rPr>
            </a:br>
            <a:r>
              <a:rPr lang="pt-BR" sz="2000" i="1" dirty="0">
                <a:solidFill>
                  <a:srgbClr val="E5C575"/>
                </a:solidFill>
              </a:rPr>
              <a:t>Para o ano novo desejo que a pandemia se acabe , e que todos possamos viver nossa vida normalmente. Desejo que seja um ano próspero, repleto de felicidades , harmonia, paz e realizações. Que venham novos sorrisos, novas histórias  e tudo novo.</a:t>
            </a:r>
            <a:endParaRPr sz="2000" i="1" dirty="0">
              <a:solidFill>
                <a:srgbClr val="E5C57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ristmas 2020 special template">
  <a:themeElements>
    <a:clrScheme name="Custom 347">
      <a:dk1>
        <a:srgbClr val="FFFFFF"/>
      </a:dk1>
      <a:lt1>
        <a:srgbClr val="122443"/>
      </a:lt1>
      <a:dk2>
        <a:srgbClr val="E1E3EA"/>
      </a:dk2>
      <a:lt2>
        <a:srgbClr val="4E5572"/>
      </a:lt2>
      <a:accent1>
        <a:srgbClr val="D42835"/>
      </a:accent1>
      <a:accent2>
        <a:srgbClr val="691221"/>
      </a:accent2>
      <a:accent3>
        <a:srgbClr val="134E92"/>
      </a:accent3>
      <a:accent4>
        <a:srgbClr val="050D3F"/>
      </a:accent4>
      <a:accent5>
        <a:srgbClr val="789759"/>
      </a:accent5>
      <a:accent6>
        <a:srgbClr val="163A25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Apresentação na tela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Montserrat Light</vt:lpstr>
      <vt:lpstr>Abril Fatface</vt:lpstr>
      <vt:lpstr>Montserrat ExtraBold</vt:lpstr>
      <vt:lpstr>Arial</vt:lpstr>
      <vt:lpstr>Christmas 2020 special template</vt:lpstr>
      <vt:lpstr>Ponto extra- Natal ideal</vt:lpstr>
      <vt:lpstr>Apresentação do PowerPoint</vt:lpstr>
      <vt:lpstr>Um Natal ideal para mim era saber que poderia festejar com toda a minha família reunida, e não precisar se preocupar com o covid, rever os rostos que a um bom tempo não vejo, poder dar um abraço bem apertado em todos, termos a nossa ceia recheada de comidas saborosas e se divertir.  Para o ano novo desejo que a pandemia se acabe , e que todos possamos viver nossa vida normalmente. Desejo que seja um ano próspero, repleto de felicidades , harmonia, paz e realizações. Que venham novos sorrisos, novas histórias  e tudo novo.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Ponto extra- Natal ideal</dc:title>
  <cp:lastModifiedBy>RAIZA DE LIMA SOBRINHO</cp:lastModifiedBy>
  <cp:revision>1</cp:revision>
  <dcterms:modified xsi:type="dcterms:W3CDTF">2021-12-29T19:38:37Z</dcterms:modified>
</cp:coreProperties>
</file>