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5"/>
  </p:notesMasterIdLst>
  <p:sldIdLst>
    <p:sldId id="256" r:id="rId2"/>
    <p:sldId id="258" r:id="rId3"/>
    <p:sldId id="277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layfair Display SC" panose="020B0604020202020204" charset="0"/>
      <p:regular r:id="rId10"/>
      <p:bold r:id="rId11"/>
      <p:italic r:id="rId12"/>
      <p:boldItalic r:id="rId13"/>
    </p:embeddedFont>
    <p:embeddedFont>
      <p:font typeface="Playfair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DA3C36-EF9B-4EC5-B498-FCF4FBC8F189}">
  <a:tblStyle styleId="{E8DA3C36-EF9B-4EC5-B498-FCF4FBC8F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3953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0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38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70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3600"/>
              <a:buNone/>
              <a:defRPr sz="36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3710145" y="3363256"/>
            <a:ext cx="1723710" cy="123996"/>
            <a:chOff x="3923550" y="952275"/>
            <a:chExt cx="1296900" cy="93300"/>
          </a:xfrm>
        </p:grpSpPr>
        <p:sp>
          <p:nvSpPr>
            <p:cNvPr id="85" name="Google Shape;85;p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DCB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Google Shape;87;p2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69397D"/>
            </a:gs>
            <a:gs pos="100000">
              <a:srgbClr val="40234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77629" y="2768452"/>
            <a:ext cx="560400" cy="5604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387250" y="1975875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81200" y="-340750"/>
            <a:ext cx="2068200" cy="2068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52300" y="3313850"/>
            <a:ext cx="1910100" cy="19101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2866900" y="4310113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6018225" y="4129775"/>
            <a:ext cx="2068200" cy="20682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320150" y="2430400"/>
            <a:ext cx="2010300" cy="20103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473300" y="3436000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7390350" y="-71000"/>
            <a:ext cx="1910100" cy="1910100"/>
          </a:xfrm>
          <a:prstGeom prst="ellipse">
            <a:avLst/>
          </a:prstGeom>
          <a:gradFill>
            <a:gsLst>
              <a:gs pos="0">
                <a:srgbClr val="FFCC3E">
                  <a:alpha val="10196"/>
                </a:srgbClr>
              </a:gs>
              <a:gs pos="50000">
                <a:srgbClr val="FFCC3E">
                  <a:alpha val="10196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534775" y="-326270"/>
            <a:ext cx="560400" cy="5604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5018325" y="-926400"/>
            <a:ext cx="1423800" cy="14238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908375" y="146625"/>
            <a:ext cx="670500" cy="670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05276" y="653073"/>
            <a:ext cx="1124100" cy="11241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730327" y="2687904"/>
            <a:ext cx="1285500" cy="1285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2354700" y="4597600"/>
            <a:ext cx="921300" cy="9213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5430950" y="4390600"/>
            <a:ext cx="1335000" cy="13353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8086325" y="2155675"/>
            <a:ext cx="1285500" cy="12855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"/>
          <p:cNvSpPr/>
          <p:nvPr/>
        </p:nvSpPr>
        <p:spPr>
          <a:xfrm>
            <a:off x="8712125" y="1116325"/>
            <a:ext cx="621600" cy="6216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6699550" y="131301"/>
            <a:ext cx="1124100" cy="11241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1"/>
          <p:cNvGrpSpPr/>
          <p:nvPr/>
        </p:nvGrpSpPr>
        <p:grpSpPr>
          <a:xfrm>
            <a:off x="259025" y="173550"/>
            <a:ext cx="8678250" cy="4775650"/>
            <a:chOff x="259025" y="173550"/>
            <a:chExt cx="8678250" cy="4775650"/>
          </a:xfrm>
        </p:grpSpPr>
        <p:sp>
          <p:nvSpPr>
            <p:cNvPr id="27" name="Google Shape;27;p1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402900" y="4140563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8698863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1857713" y="5373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DD92"/>
              </a:buClr>
              <a:buSzPts val="1400"/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❄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layfair Display"/>
              <a:buChar char="★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●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○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Char char="■"/>
              <a:defRPr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0" name="Google Shape;60;p1"/>
          <p:cNvGrpSpPr/>
          <p:nvPr/>
        </p:nvGrpSpPr>
        <p:grpSpPr>
          <a:xfrm>
            <a:off x="122832" y="567458"/>
            <a:ext cx="8708531" cy="4337553"/>
            <a:chOff x="122832" y="567458"/>
            <a:chExt cx="8708531" cy="4337553"/>
          </a:xfrm>
        </p:grpSpPr>
        <p:sp>
          <p:nvSpPr>
            <p:cNvPr id="61" name="Google Shape;61;p1"/>
            <p:cNvSpPr/>
            <p:nvPr/>
          </p:nvSpPr>
          <p:spPr>
            <a:xfrm>
              <a:off x="1274763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594570">
              <a:off x="903527" y="11682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7455300">
              <a:off x="140299" y="21665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7455300">
              <a:off x="8431949" y="462480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 rot="7455300">
              <a:off x="8295749" y="830456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 rot="594570">
              <a:off x="7771177" y="3734960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 rot="594570">
              <a:off x="7215177" y="612885"/>
              <a:ext cx="101108" cy="9593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831782">
              <a:off x="1954895" y="4688486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1831782">
              <a:off x="7912495" y="2066761"/>
              <a:ext cx="190163" cy="180748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 rot="-260594">
              <a:off x="1899882" y="57439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-260594">
              <a:off x="187332" y="1702644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641163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Google Shape;73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96025" y="100775"/>
            <a:ext cx="670450" cy="7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22825" y="4703175"/>
            <a:ext cx="509650" cy="5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447025" y="1155200"/>
            <a:ext cx="560300" cy="6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625450" y="3789400"/>
            <a:ext cx="621650" cy="7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745800" y="2382818"/>
            <a:ext cx="509650" cy="5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6565850" y="-70996"/>
            <a:ext cx="279800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7031950" y="4703177"/>
            <a:ext cx="459425" cy="5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/>
          <p:nvPr/>
        </p:nvSpPr>
        <p:spPr>
          <a:xfrm>
            <a:off x="3432375" y="-417475"/>
            <a:ext cx="621600" cy="621600"/>
          </a:xfrm>
          <a:prstGeom prst="ellipse">
            <a:avLst/>
          </a:prstGeom>
          <a:gradFill>
            <a:gsLst>
              <a:gs pos="0">
                <a:srgbClr val="FFCC3E">
                  <a:alpha val="19215"/>
                </a:srgbClr>
              </a:gs>
              <a:gs pos="50000">
                <a:srgbClr val="FFCC3E">
                  <a:alpha val="19215"/>
                </a:srgbClr>
              </a:gs>
              <a:gs pos="68000">
                <a:srgbClr val="FFCC3E">
                  <a:alpha val="0"/>
                </a:srgbClr>
              </a:gs>
              <a:gs pos="100000">
                <a:srgbClr val="FFCC3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ctrTitle"/>
          </p:nvPr>
        </p:nvSpPr>
        <p:spPr>
          <a:xfrm>
            <a:off x="1390396" y="1461974"/>
            <a:ext cx="6465900" cy="161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MY IDEAL CHRISTMAS</a:t>
            </a:r>
            <a:br>
              <a:rPr lang="pt-BR" dirty="0" smtClean="0"/>
            </a:br>
            <a:r>
              <a:rPr lang="pt-BR" sz="2000" dirty="0" smtClean="0"/>
              <a:t>student: wanielle pereira dos santos-ADM3M </a:t>
            </a:r>
            <a:r>
              <a:rPr lang="pt-BR" sz="2000" dirty="0" smtClean="0"/>
              <a:t> 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ctrTitle" idx="4294967295"/>
          </p:nvPr>
        </p:nvSpPr>
        <p:spPr>
          <a:xfrm>
            <a:off x="2273708" y="1645261"/>
            <a:ext cx="4760968" cy="4806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800" dirty="0" smtClean="0">
                <a:solidFill>
                  <a:srgbClr val="FFDD92"/>
                </a:solidFill>
              </a:rPr>
              <a:t>Hello!</a:t>
            </a:r>
            <a:r>
              <a:rPr lang="en" sz="1800" dirty="0"/>
              <a:t/>
            </a:r>
            <a:br>
              <a:rPr lang="en" sz="1800" dirty="0"/>
            </a:br>
            <a:r>
              <a:rPr lang="en-US" sz="1800" dirty="0" smtClean="0"/>
              <a:t> </a:t>
            </a:r>
            <a:r>
              <a:rPr lang="en-US" sz="1800" dirty="0"/>
              <a:t>My ideal Christmas is to be able to have my family by my side, everyone in good health and grateful for life, a Christmas where all of a sudden everyone can appreciate the moments, the people and the world. Knowing that all the suffering of previous years will not be repeated and that we can start again, with a world without violence, judgments and prejudices. To be a happy Christmas, full of joy and peace.</a:t>
            </a:r>
            <a:endParaRPr lang="en" sz="1800" dirty="0" smtClean="0">
              <a:solidFill>
                <a:srgbClr val="FFDD92"/>
              </a:solidFill>
            </a:endParaRPr>
          </a:p>
          <a:p>
            <a:pPr lvl="0"/>
            <a:endParaRPr sz="6000" b="0" dirty="0">
              <a:solidFill>
                <a:srgbClr val="FFDD92"/>
              </a:solidFill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3959999" y="576749"/>
            <a:ext cx="1224001" cy="1167729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DCB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"/>
          <p:cNvSpPr txBox="1">
            <a:spLocks noGrp="1"/>
          </p:cNvSpPr>
          <p:nvPr>
            <p:ph type="ctrTitle" idx="4294967295"/>
          </p:nvPr>
        </p:nvSpPr>
        <p:spPr>
          <a:xfrm>
            <a:off x="1541575" y="2306975"/>
            <a:ext cx="6060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Merry Christmas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and a Happy New Year!</a:t>
            </a:r>
            <a:endParaRPr sz="4000" dirty="0"/>
          </a:p>
        </p:txBody>
      </p:sp>
      <p:sp>
        <p:nvSpPr>
          <p:cNvPr id="332" name="Google Shape;332;p32"/>
          <p:cNvSpPr/>
          <p:nvPr/>
        </p:nvSpPr>
        <p:spPr>
          <a:xfrm>
            <a:off x="3919575" y="783774"/>
            <a:ext cx="1304837" cy="1436569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DCB9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istmas 2016 special">
  <a:themeElements>
    <a:clrScheme name="Custom 347">
      <a:dk1>
        <a:srgbClr val="40234C"/>
      </a:dk1>
      <a:lt1>
        <a:srgbClr val="FFFFFF"/>
      </a:lt1>
      <a:dk2>
        <a:srgbClr val="FFDD92"/>
      </a:dk2>
      <a:lt2>
        <a:srgbClr val="FFFCF7"/>
      </a:lt2>
      <a:accent1>
        <a:srgbClr val="DCB9E3"/>
      </a:accent1>
      <a:accent2>
        <a:srgbClr val="69397D"/>
      </a:accent2>
      <a:accent3>
        <a:srgbClr val="40234C"/>
      </a:accent3>
      <a:accent4>
        <a:srgbClr val="FFF3E3"/>
      </a:accent4>
      <a:accent5>
        <a:srgbClr val="FFE8CA"/>
      </a:accent5>
      <a:accent6>
        <a:srgbClr val="FFDD92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Apresentação na tela (16:9)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Calibri</vt:lpstr>
      <vt:lpstr>Playfair Display SC</vt:lpstr>
      <vt:lpstr>Playfair Display</vt:lpstr>
      <vt:lpstr>Arial</vt:lpstr>
      <vt:lpstr>Christmas 2016 special</vt:lpstr>
      <vt:lpstr>MY IDEAL CHRISTMAS student: wanielle pereira dos santos-ADM3M  </vt:lpstr>
      <vt:lpstr>Hello!  My ideal Christmas is to be able to have my family by my side, everyone in good health and grateful for life, a Christmas where all of a sudden everyone can appreciate the moments, the people and the world. Knowing that all the suffering of previous years will not be repeated and that we can start again, with a world without violence, judgments and prejudices. To be a happy Christmas, full of joy and peace. </vt:lpstr>
      <vt:lpstr>Merry Christmas and a Happy New Year!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IDEAL CHRISTMAS</dc:title>
  <dc:creator>Walteise</dc:creator>
  <cp:lastModifiedBy>walteíse santos</cp:lastModifiedBy>
  <cp:revision>8</cp:revision>
  <dcterms:modified xsi:type="dcterms:W3CDTF">2021-12-23T00:42:38Z</dcterms:modified>
</cp:coreProperties>
</file>