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8" r:id="rId1"/>
  </p:sldMasterIdLst>
  <p:notesMasterIdLst>
    <p:notesMasterId r:id="rId3"/>
  </p:notesMasterIdLst>
  <p:sldIdLst>
    <p:sldId id="256" r:id="rId2"/>
  </p:sldIdLst>
  <p:sldSz cx="9144000" cy="5143500" type="screen16x9"/>
  <p:notesSz cx="6858000" cy="9144000"/>
  <p:embeddedFontLst>
    <p:embeddedFont>
      <p:font typeface="Abril Fatface" panose="020B0604020202020204" charset="0"/>
      <p:regular r:id="rId4"/>
    </p:embeddedFont>
    <p:embeddedFont>
      <p:font typeface="Agency FB" panose="020B0503020202020204" pitchFamily="34" charset="0"/>
      <p:regular r:id="rId5"/>
      <p:bold r:id="rId6"/>
    </p:embeddedFont>
    <p:embeddedFont>
      <p:font typeface="Montserrat Light" panose="020B0604020202020204" charset="0"/>
      <p:regular r:id="rId7"/>
      <p:bold r:id="rId8"/>
      <p:italic r:id="rId9"/>
      <p:boldItalic r:id="rId1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A0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289B955-EFB6-4AF5-AAA7-9F71F89C7179}">
  <a:tblStyle styleId="{2289B955-EFB6-4AF5-AAA7-9F71F89C7179}"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72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presProps" Target="presProps.xml"/><Relationship Id="rId5" Type="http://schemas.openxmlformats.org/officeDocument/2006/relationships/font" Target="fonts/font2.fntdata"/><Relationship Id="rId10" Type="http://schemas.openxmlformats.org/officeDocument/2006/relationships/font" Target="fonts/font7.fntdata"/><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381159440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7"/>
        <p:cNvGrpSpPr/>
        <p:nvPr/>
      </p:nvGrpSpPr>
      <p:grpSpPr>
        <a:xfrm>
          <a:off x="0" y="0"/>
          <a:ext cx="0" cy="0"/>
          <a:chOff x="0" y="0"/>
          <a:chExt cx="0" cy="0"/>
        </a:xfrm>
      </p:grpSpPr>
      <p:sp>
        <p:nvSpPr>
          <p:cNvPr id="618" name="Google Shape;618;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9" name="Google Shape;619;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479540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pic>
        <p:nvPicPr>
          <p:cNvPr id="10" name="Google Shape;10;p2"/>
          <p:cNvPicPr preferRelativeResize="0"/>
          <p:nvPr/>
        </p:nvPicPr>
        <p:blipFill>
          <a:blip r:embed="rId2">
            <a:alphaModFix/>
          </a:blip>
          <a:stretch>
            <a:fillRect/>
          </a:stretch>
        </p:blipFill>
        <p:spPr>
          <a:xfrm>
            <a:off x="0" y="0"/>
            <a:ext cx="9144000" cy="5143481"/>
          </a:xfrm>
          <a:prstGeom prst="rect">
            <a:avLst/>
          </a:prstGeom>
          <a:noFill/>
          <a:ln>
            <a:noFill/>
          </a:ln>
        </p:spPr>
      </p:pic>
      <p:sp>
        <p:nvSpPr>
          <p:cNvPr id="11" name="Google Shape;11;p2"/>
          <p:cNvSpPr txBox="1">
            <a:spLocks noGrp="1"/>
          </p:cNvSpPr>
          <p:nvPr>
            <p:ph type="ctrTitle"/>
          </p:nvPr>
        </p:nvSpPr>
        <p:spPr>
          <a:xfrm>
            <a:off x="2044025" y="1892400"/>
            <a:ext cx="5055900" cy="1358700"/>
          </a:xfrm>
          <a:prstGeom prst="rect">
            <a:avLst/>
          </a:prstGeom>
          <a:noFill/>
          <a:ln>
            <a:noFill/>
          </a:ln>
          <a:effectLst>
            <a:outerShdw blurRad="85725" dist="19050" dir="5400000" algn="bl" rotWithShape="0">
              <a:srgbClr val="20124D">
                <a:alpha val="30000"/>
              </a:srgbClr>
            </a:outerShdw>
          </a:effectLst>
        </p:spPr>
        <p:txBody>
          <a:bodyPr spcFirstLastPara="1" wrap="square" lIns="0" tIns="0" rIns="0" bIns="0" anchor="ctr" anchorCtr="0">
            <a:noAutofit/>
          </a:bodyPr>
          <a:lstStyle>
            <a:lvl1pPr lvl="0" algn="ctr" rtl="0">
              <a:spcBef>
                <a:spcPts val="0"/>
              </a:spcBef>
              <a:spcAft>
                <a:spcPts val="0"/>
              </a:spcAft>
              <a:buSzPts val="3600"/>
              <a:buFont typeface="Abril Fatface"/>
              <a:buNone/>
              <a:defRPr sz="3600" b="0" i="0">
                <a:latin typeface="Abril Fatface"/>
                <a:ea typeface="Abril Fatface"/>
                <a:cs typeface="Abril Fatface"/>
                <a:sym typeface="Abril Fatface"/>
              </a:defRPr>
            </a:lvl1pPr>
            <a:lvl2pPr lvl="1" algn="ctr" rtl="0">
              <a:spcBef>
                <a:spcPts val="0"/>
              </a:spcBef>
              <a:spcAft>
                <a:spcPts val="0"/>
              </a:spcAft>
              <a:buSzPts val="3600"/>
              <a:buFont typeface="Abril Fatface"/>
              <a:buNone/>
              <a:defRPr sz="3600" b="0" i="0">
                <a:latin typeface="Abril Fatface"/>
                <a:ea typeface="Abril Fatface"/>
                <a:cs typeface="Abril Fatface"/>
                <a:sym typeface="Abril Fatface"/>
              </a:defRPr>
            </a:lvl2pPr>
            <a:lvl3pPr lvl="2" algn="ctr" rtl="0">
              <a:spcBef>
                <a:spcPts val="0"/>
              </a:spcBef>
              <a:spcAft>
                <a:spcPts val="0"/>
              </a:spcAft>
              <a:buSzPts val="3600"/>
              <a:buFont typeface="Abril Fatface"/>
              <a:buNone/>
              <a:defRPr sz="3600" b="0" i="0">
                <a:latin typeface="Abril Fatface"/>
                <a:ea typeface="Abril Fatface"/>
                <a:cs typeface="Abril Fatface"/>
                <a:sym typeface="Abril Fatface"/>
              </a:defRPr>
            </a:lvl3pPr>
            <a:lvl4pPr lvl="3" algn="ctr" rtl="0">
              <a:spcBef>
                <a:spcPts val="0"/>
              </a:spcBef>
              <a:spcAft>
                <a:spcPts val="0"/>
              </a:spcAft>
              <a:buSzPts val="3600"/>
              <a:buFont typeface="Abril Fatface"/>
              <a:buNone/>
              <a:defRPr sz="3600" b="0" i="0">
                <a:latin typeface="Abril Fatface"/>
                <a:ea typeface="Abril Fatface"/>
                <a:cs typeface="Abril Fatface"/>
                <a:sym typeface="Abril Fatface"/>
              </a:defRPr>
            </a:lvl4pPr>
            <a:lvl5pPr lvl="4" algn="ctr" rtl="0">
              <a:spcBef>
                <a:spcPts val="0"/>
              </a:spcBef>
              <a:spcAft>
                <a:spcPts val="0"/>
              </a:spcAft>
              <a:buSzPts val="3600"/>
              <a:buFont typeface="Abril Fatface"/>
              <a:buNone/>
              <a:defRPr sz="3600" b="0" i="0">
                <a:latin typeface="Abril Fatface"/>
                <a:ea typeface="Abril Fatface"/>
                <a:cs typeface="Abril Fatface"/>
                <a:sym typeface="Abril Fatface"/>
              </a:defRPr>
            </a:lvl5pPr>
            <a:lvl6pPr lvl="5" algn="ctr" rtl="0">
              <a:spcBef>
                <a:spcPts val="0"/>
              </a:spcBef>
              <a:spcAft>
                <a:spcPts val="0"/>
              </a:spcAft>
              <a:buSzPts val="3600"/>
              <a:buFont typeface="Abril Fatface"/>
              <a:buNone/>
              <a:defRPr sz="3600" b="0" i="0">
                <a:latin typeface="Abril Fatface"/>
                <a:ea typeface="Abril Fatface"/>
                <a:cs typeface="Abril Fatface"/>
                <a:sym typeface="Abril Fatface"/>
              </a:defRPr>
            </a:lvl6pPr>
            <a:lvl7pPr lvl="6" algn="ctr" rtl="0">
              <a:spcBef>
                <a:spcPts val="0"/>
              </a:spcBef>
              <a:spcAft>
                <a:spcPts val="0"/>
              </a:spcAft>
              <a:buSzPts val="3600"/>
              <a:buFont typeface="Abril Fatface"/>
              <a:buNone/>
              <a:defRPr sz="3600" b="0" i="0">
                <a:latin typeface="Abril Fatface"/>
                <a:ea typeface="Abril Fatface"/>
                <a:cs typeface="Abril Fatface"/>
                <a:sym typeface="Abril Fatface"/>
              </a:defRPr>
            </a:lvl7pPr>
            <a:lvl8pPr lvl="7" algn="ctr" rtl="0">
              <a:spcBef>
                <a:spcPts val="0"/>
              </a:spcBef>
              <a:spcAft>
                <a:spcPts val="0"/>
              </a:spcAft>
              <a:buSzPts val="3600"/>
              <a:buFont typeface="Abril Fatface"/>
              <a:buNone/>
              <a:defRPr sz="3600" b="0" i="0">
                <a:latin typeface="Abril Fatface"/>
                <a:ea typeface="Abril Fatface"/>
                <a:cs typeface="Abril Fatface"/>
                <a:sym typeface="Abril Fatface"/>
              </a:defRPr>
            </a:lvl8pPr>
            <a:lvl9pPr lvl="8" algn="ctr" rtl="0">
              <a:spcBef>
                <a:spcPts val="0"/>
              </a:spcBef>
              <a:spcAft>
                <a:spcPts val="0"/>
              </a:spcAft>
              <a:buSzPts val="3600"/>
              <a:buFont typeface="Abril Fatface"/>
              <a:buNone/>
              <a:defRPr sz="3600" b="0" i="0">
                <a:latin typeface="Abril Fatface"/>
                <a:ea typeface="Abril Fatface"/>
                <a:cs typeface="Abril Fatface"/>
                <a:sym typeface="Abril Fatface"/>
              </a:defRPr>
            </a:lvl9pPr>
          </a:lstStyle>
          <a:p>
            <a:endParaRPr/>
          </a:p>
        </p:txBody>
      </p:sp>
      <p:grpSp>
        <p:nvGrpSpPr>
          <p:cNvPr id="12" name="Google Shape;12;p2"/>
          <p:cNvGrpSpPr/>
          <p:nvPr/>
        </p:nvGrpSpPr>
        <p:grpSpPr>
          <a:xfrm>
            <a:off x="393012" y="554487"/>
            <a:ext cx="8409300" cy="4370700"/>
            <a:chOff x="393012" y="554487"/>
            <a:chExt cx="8409300" cy="4370700"/>
          </a:xfrm>
        </p:grpSpPr>
        <p:sp>
          <p:nvSpPr>
            <p:cNvPr id="13" name="Google Shape;13;p2"/>
            <p:cNvSpPr/>
            <p:nvPr/>
          </p:nvSpPr>
          <p:spPr>
            <a:xfrm>
              <a:off x="3745812" y="1110652"/>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2526612" y="1026863"/>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2145612" y="1484063"/>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1993212" y="1407863"/>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1772200" y="10116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1467400" y="5544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1238800" y="15450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1696000" y="1849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1619800" y="1892412"/>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1010200" y="2002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1086400" y="24594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1315000" y="2992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1619800" y="3373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1772200" y="3754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1665646" y="3945229"/>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1612212" y="3907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1696000" y="4135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629200" y="4897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1840812" y="45930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2221812" y="3907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3136212" y="4288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3288612" y="42120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3822012" y="42120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3593412" y="39834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4736412" y="4288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5117412" y="44406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5193612" y="43644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5879412" y="4288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6031812" y="38310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6412812" y="39834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6793812" y="38310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7251012" y="3907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7418588" y="3663510"/>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7251012" y="44406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7936812" y="39834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7174812" y="3145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7479612" y="36024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7708212" y="3373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8089212" y="3145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8165412" y="2992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8013012" y="2002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8546412" y="1849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8089212" y="13926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7632012" y="2611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7784412" y="1621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8089212" y="9354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7098612" y="706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7327212" y="1087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7251012" y="1240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7022412" y="6306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6489012" y="706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6184212" y="11640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5955612" y="9354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6031812" y="10116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5117412" y="859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3898212" y="1179263"/>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3212412" y="874463"/>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5422212" y="706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5041212" y="13164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6717612" y="1240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8622612" y="2611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a:off x="8775012" y="32976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8317812" y="4135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7708212" y="45930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2526612" y="43644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3517212" y="4516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4355412" y="38310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4279212" y="3907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2679012" y="3754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a:off x="1078812" y="39834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p:nvPr/>
          </p:nvSpPr>
          <p:spPr>
            <a:xfrm>
              <a:off x="850212" y="44406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2"/>
            <p:cNvSpPr/>
            <p:nvPr/>
          </p:nvSpPr>
          <p:spPr>
            <a:xfrm>
              <a:off x="1078812" y="3526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
            <p:cNvSpPr/>
            <p:nvPr/>
          </p:nvSpPr>
          <p:spPr>
            <a:xfrm>
              <a:off x="697812" y="2764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
            <p:cNvSpPr/>
            <p:nvPr/>
          </p:nvSpPr>
          <p:spPr>
            <a:xfrm>
              <a:off x="393012" y="25356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
            <p:cNvSpPr/>
            <p:nvPr/>
          </p:nvSpPr>
          <p:spPr>
            <a:xfrm>
              <a:off x="1993212" y="26880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2"/>
            <p:cNvSpPr/>
            <p:nvPr/>
          </p:nvSpPr>
          <p:spPr>
            <a:xfrm>
              <a:off x="1010200" y="859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gradFill>
          <a:gsLst>
            <a:gs pos="0">
              <a:schemeClr val="accent3"/>
            </a:gs>
            <a:gs pos="100000">
              <a:schemeClr val="accent4"/>
            </a:gs>
          </a:gsLst>
          <a:path path="circle">
            <a:fillToRect l="50000" t="50000" r="50000" b="50000"/>
          </a:path>
          <a:tileRect/>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601150" y="874250"/>
            <a:ext cx="5941500" cy="453000"/>
          </a:xfrm>
          <a:prstGeom prst="rect">
            <a:avLst/>
          </a:prstGeom>
          <a:noFill/>
          <a:ln>
            <a:noFill/>
          </a:ln>
          <a:effectLst>
            <a:outerShdw blurRad="71438" dist="19050" dir="5400000" algn="bl" rotWithShape="0">
              <a:schemeClr val="lt1">
                <a:alpha val="30000"/>
              </a:schemeClr>
            </a:outerShdw>
          </a:effectLst>
        </p:spPr>
        <p:txBody>
          <a:bodyPr spcFirstLastPara="1" wrap="square" lIns="0" tIns="0" rIns="0" bIns="0" anchor="ctr" anchorCtr="0">
            <a:noAutofit/>
          </a:bodyPr>
          <a:lstStyle>
            <a:lvl1pPr lvl="0" algn="ctr">
              <a:lnSpc>
                <a:spcPct val="90000"/>
              </a:lnSpc>
              <a:spcBef>
                <a:spcPts val="0"/>
              </a:spcBef>
              <a:spcAft>
                <a:spcPts val="0"/>
              </a:spcAft>
              <a:buClr>
                <a:schemeClr val="dk1"/>
              </a:buClr>
              <a:buSzPts val="1600"/>
              <a:buFont typeface="Abril Fatface"/>
              <a:buNone/>
              <a:defRPr sz="1600">
                <a:solidFill>
                  <a:schemeClr val="dk1"/>
                </a:solidFill>
                <a:latin typeface="Abril Fatface"/>
                <a:ea typeface="Abril Fatface"/>
                <a:cs typeface="Abril Fatface"/>
                <a:sym typeface="Abril Fatface"/>
              </a:defRPr>
            </a:lvl1pPr>
            <a:lvl2pPr lvl="1" algn="ctr">
              <a:lnSpc>
                <a:spcPct val="90000"/>
              </a:lnSpc>
              <a:spcBef>
                <a:spcPts val="0"/>
              </a:spcBef>
              <a:spcAft>
                <a:spcPts val="0"/>
              </a:spcAft>
              <a:buClr>
                <a:schemeClr val="dk1"/>
              </a:buClr>
              <a:buSzPts val="1600"/>
              <a:buFont typeface="Abril Fatface"/>
              <a:buNone/>
              <a:defRPr sz="1600">
                <a:solidFill>
                  <a:schemeClr val="dk1"/>
                </a:solidFill>
                <a:latin typeface="Abril Fatface"/>
                <a:ea typeface="Abril Fatface"/>
                <a:cs typeface="Abril Fatface"/>
                <a:sym typeface="Abril Fatface"/>
              </a:defRPr>
            </a:lvl2pPr>
            <a:lvl3pPr lvl="2" algn="ctr">
              <a:lnSpc>
                <a:spcPct val="90000"/>
              </a:lnSpc>
              <a:spcBef>
                <a:spcPts val="0"/>
              </a:spcBef>
              <a:spcAft>
                <a:spcPts val="0"/>
              </a:spcAft>
              <a:buClr>
                <a:schemeClr val="dk1"/>
              </a:buClr>
              <a:buSzPts val="1600"/>
              <a:buFont typeface="Abril Fatface"/>
              <a:buNone/>
              <a:defRPr sz="1600">
                <a:solidFill>
                  <a:schemeClr val="dk1"/>
                </a:solidFill>
                <a:latin typeface="Abril Fatface"/>
                <a:ea typeface="Abril Fatface"/>
                <a:cs typeface="Abril Fatface"/>
                <a:sym typeface="Abril Fatface"/>
              </a:defRPr>
            </a:lvl3pPr>
            <a:lvl4pPr lvl="3" algn="ctr">
              <a:lnSpc>
                <a:spcPct val="90000"/>
              </a:lnSpc>
              <a:spcBef>
                <a:spcPts val="0"/>
              </a:spcBef>
              <a:spcAft>
                <a:spcPts val="0"/>
              </a:spcAft>
              <a:buClr>
                <a:schemeClr val="dk1"/>
              </a:buClr>
              <a:buSzPts val="1600"/>
              <a:buFont typeface="Abril Fatface"/>
              <a:buNone/>
              <a:defRPr sz="1600">
                <a:solidFill>
                  <a:schemeClr val="dk1"/>
                </a:solidFill>
                <a:latin typeface="Abril Fatface"/>
                <a:ea typeface="Abril Fatface"/>
                <a:cs typeface="Abril Fatface"/>
                <a:sym typeface="Abril Fatface"/>
              </a:defRPr>
            </a:lvl4pPr>
            <a:lvl5pPr lvl="4" algn="ctr">
              <a:lnSpc>
                <a:spcPct val="90000"/>
              </a:lnSpc>
              <a:spcBef>
                <a:spcPts val="0"/>
              </a:spcBef>
              <a:spcAft>
                <a:spcPts val="0"/>
              </a:spcAft>
              <a:buClr>
                <a:schemeClr val="dk1"/>
              </a:buClr>
              <a:buSzPts val="1600"/>
              <a:buFont typeface="Abril Fatface"/>
              <a:buNone/>
              <a:defRPr sz="1600">
                <a:solidFill>
                  <a:schemeClr val="dk1"/>
                </a:solidFill>
                <a:latin typeface="Abril Fatface"/>
                <a:ea typeface="Abril Fatface"/>
                <a:cs typeface="Abril Fatface"/>
                <a:sym typeface="Abril Fatface"/>
              </a:defRPr>
            </a:lvl5pPr>
            <a:lvl6pPr lvl="5" algn="ctr">
              <a:lnSpc>
                <a:spcPct val="90000"/>
              </a:lnSpc>
              <a:spcBef>
                <a:spcPts val="0"/>
              </a:spcBef>
              <a:spcAft>
                <a:spcPts val="0"/>
              </a:spcAft>
              <a:buClr>
                <a:schemeClr val="dk1"/>
              </a:buClr>
              <a:buSzPts val="1600"/>
              <a:buFont typeface="Abril Fatface"/>
              <a:buNone/>
              <a:defRPr sz="1600">
                <a:solidFill>
                  <a:schemeClr val="dk1"/>
                </a:solidFill>
                <a:latin typeface="Abril Fatface"/>
                <a:ea typeface="Abril Fatface"/>
                <a:cs typeface="Abril Fatface"/>
                <a:sym typeface="Abril Fatface"/>
              </a:defRPr>
            </a:lvl6pPr>
            <a:lvl7pPr lvl="6" algn="ctr">
              <a:lnSpc>
                <a:spcPct val="90000"/>
              </a:lnSpc>
              <a:spcBef>
                <a:spcPts val="0"/>
              </a:spcBef>
              <a:spcAft>
                <a:spcPts val="0"/>
              </a:spcAft>
              <a:buClr>
                <a:schemeClr val="dk1"/>
              </a:buClr>
              <a:buSzPts val="1600"/>
              <a:buFont typeface="Abril Fatface"/>
              <a:buNone/>
              <a:defRPr sz="1600">
                <a:solidFill>
                  <a:schemeClr val="dk1"/>
                </a:solidFill>
                <a:latin typeface="Abril Fatface"/>
                <a:ea typeface="Abril Fatface"/>
                <a:cs typeface="Abril Fatface"/>
                <a:sym typeface="Abril Fatface"/>
              </a:defRPr>
            </a:lvl7pPr>
            <a:lvl8pPr lvl="7" algn="ctr">
              <a:lnSpc>
                <a:spcPct val="90000"/>
              </a:lnSpc>
              <a:spcBef>
                <a:spcPts val="0"/>
              </a:spcBef>
              <a:spcAft>
                <a:spcPts val="0"/>
              </a:spcAft>
              <a:buClr>
                <a:schemeClr val="dk1"/>
              </a:buClr>
              <a:buSzPts val="1600"/>
              <a:buFont typeface="Abril Fatface"/>
              <a:buNone/>
              <a:defRPr sz="1600">
                <a:solidFill>
                  <a:schemeClr val="dk1"/>
                </a:solidFill>
                <a:latin typeface="Abril Fatface"/>
                <a:ea typeface="Abril Fatface"/>
                <a:cs typeface="Abril Fatface"/>
                <a:sym typeface="Abril Fatface"/>
              </a:defRPr>
            </a:lvl8pPr>
            <a:lvl9pPr lvl="8" algn="ctr">
              <a:lnSpc>
                <a:spcPct val="90000"/>
              </a:lnSpc>
              <a:spcBef>
                <a:spcPts val="0"/>
              </a:spcBef>
              <a:spcAft>
                <a:spcPts val="0"/>
              </a:spcAft>
              <a:buClr>
                <a:schemeClr val="dk1"/>
              </a:buClr>
              <a:buSzPts val="1600"/>
              <a:buFont typeface="Abril Fatface"/>
              <a:buNone/>
              <a:defRPr sz="1600">
                <a:solidFill>
                  <a:schemeClr val="dk1"/>
                </a:solidFill>
                <a:latin typeface="Abril Fatface"/>
                <a:ea typeface="Abril Fatface"/>
                <a:cs typeface="Abril Fatface"/>
                <a:sym typeface="Abril Fatface"/>
              </a:defRPr>
            </a:lvl9pPr>
          </a:lstStyle>
          <a:p>
            <a:endParaRPr/>
          </a:p>
        </p:txBody>
      </p:sp>
      <p:sp>
        <p:nvSpPr>
          <p:cNvPr id="7" name="Google Shape;7;p1"/>
          <p:cNvSpPr txBox="1">
            <a:spLocks noGrp="1"/>
          </p:cNvSpPr>
          <p:nvPr>
            <p:ph type="body" idx="1"/>
          </p:nvPr>
        </p:nvSpPr>
        <p:spPr>
          <a:xfrm>
            <a:off x="1601235" y="1533975"/>
            <a:ext cx="5941500" cy="2738400"/>
          </a:xfrm>
          <a:prstGeom prst="rect">
            <a:avLst/>
          </a:prstGeom>
          <a:noFill/>
          <a:ln>
            <a:noFill/>
          </a:ln>
        </p:spPr>
        <p:txBody>
          <a:bodyPr spcFirstLastPara="1" wrap="square" lIns="0" tIns="0" rIns="0" bIns="0" anchor="t" anchorCtr="0">
            <a:noAutofit/>
          </a:bodyPr>
          <a:lstStyle>
            <a:lvl1pPr marL="457200" lvl="0" indent="-342900">
              <a:lnSpc>
                <a:spcPct val="115000"/>
              </a:lnSpc>
              <a:spcBef>
                <a:spcPts val="600"/>
              </a:spcBef>
              <a:spcAft>
                <a:spcPts val="0"/>
              </a:spcAft>
              <a:buClr>
                <a:srgbClr val="E5C575"/>
              </a:buClr>
              <a:buSzPts val="1800"/>
              <a:buFont typeface="Montserrat Light"/>
              <a:buChar char="⋆"/>
              <a:defRPr sz="1800">
                <a:solidFill>
                  <a:schemeClr val="dk1"/>
                </a:solidFill>
                <a:latin typeface="Montserrat Light"/>
                <a:ea typeface="Montserrat Light"/>
                <a:cs typeface="Montserrat Light"/>
                <a:sym typeface="Montserrat Light"/>
              </a:defRPr>
            </a:lvl1pPr>
            <a:lvl2pPr marL="914400" lvl="1" indent="-342900">
              <a:lnSpc>
                <a:spcPct val="115000"/>
              </a:lnSpc>
              <a:spcBef>
                <a:spcPts val="0"/>
              </a:spcBef>
              <a:spcAft>
                <a:spcPts val="0"/>
              </a:spcAft>
              <a:buClr>
                <a:srgbClr val="BD9239"/>
              </a:buClr>
              <a:buSzPts val="1800"/>
              <a:buFont typeface="Montserrat Light"/>
              <a:buChar char="⋆"/>
              <a:defRPr sz="1800">
                <a:solidFill>
                  <a:schemeClr val="dk1"/>
                </a:solidFill>
                <a:latin typeface="Montserrat Light"/>
                <a:ea typeface="Montserrat Light"/>
                <a:cs typeface="Montserrat Light"/>
                <a:sym typeface="Montserrat Light"/>
              </a:defRPr>
            </a:lvl2pPr>
            <a:lvl3pPr marL="1371600" lvl="2" indent="-342900">
              <a:lnSpc>
                <a:spcPct val="115000"/>
              </a:lnSpc>
              <a:spcBef>
                <a:spcPts val="0"/>
              </a:spcBef>
              <a:spcAft>
                <a:spcPts val="0"/>
              </a:spcAft>
              <a:buClr>
                <a:srgbClr val="BD9239"/>
              </a:buClr>
              <a:buSzPts val="1800"/>
              <a:buFont typeface="Montserrat Light"/>
              <a:buChar char="⋆"/>
              <a:defRPr sz="1800">
                <a:solidFill>
                  <a:schemeClr val="dk1"/>
                </a:solidFill>
                <a:latin typeface="Montserrat Light"/>
                <a:ea typeface="Montserrat Light"/>
                <a:cs typeface="Montserrat Light"/>
                <a:sym typeface="Montserrat Light"/>
              </a:defRPr>
            </a:lvl3pPr>
            <a:lvl4pPr marL="1828800" lvl="3" indent="-342900">
              <a:lnSpc>
                <a:spcPct val="115000"/>
              </a:lnSpc>
              <a:spcBef>
                <a:spcPts val="0"/>
              </a:spcBef>
              <a:spcAft>
                <a:spcPts val="0"/>
              </a:spcAft>
              <a:buClr>
                <a:schemeClr val="dk1"/>
              </a:buClr>
              <a:buSzPts val="1800"/>
              <a:buFont typeface="Montserrat Light"/>
              <a:buChar char="○"/>
              <a:defRPr sz="1800">
                <a:solidFill>
                  <a:schemeClr val="dk1"/>
                </a:solidFill>
                <a:latin typeface="Montserrat Light"/>
                <a:ea typeface="Montserrat Light"/>
                <a:cs typeface="Montserrat Light"/>
                <a:sym typeface="Montserrat Light"/>
              </a:defRPr>
            </a:lvl4pPr>
            <a:lvl5pPr marL="2286000" lvl="4" indent="-342900">
              <a:lnSpc>
                <a:spcPct val="115000"/>
              </a:lnSpc>
              <a:spcBef>
                <a:spcPts val="0"/>
              </a:spcBef>
              <a:spcAft>
                <a:spcPts val="0"/>
              </a:spcAft>
              <a:buClr>
                <a:schemeClr val="dk1"/>
              </a:buClr>
              <a:buSzPts val="1800"/>
              <a:buFont typeface="Montserrat Light"/>
              <a:buChar char="○"/>
              <a:defRPr sz="1800">
                <a:solidFill>
                  <a:schemeClr val="dk1"/>
                </a:solidFill>
                <a:latin typeface="Montserrat Light"/>
                <a:ea typeface="Montserrat Light"/>
                <a:cs typeface="Montserrat Light"/>
                <a:sym typeface="Montserrat Light"/>
              </a:defRPr>
            </a:lvl5pPr>
            <a:lvl6pPr marL="2743200" lvl="5" indent="-342900">
              <a:lnSpc>
                <a:spcPct val="115000"/>
              </a:lnSpc>
              <a:spcBef>
                <a:spcPts val="0"/>
              </a:spcBef>
              <a:spcAft>
                <a:spcPts val="0"/>
              </a:spcAft>
              <a:buClr>
                <a:schemeClr val="dk1"/>
              </a:buClr>
              <a:buSzPts val="1800"/>
              <a:buFont typeface="Montserrat Light"/>
              <a:buChar char="○"/>
              <a:defRPr sz="1800">
                <a:solidFill>
                  <a:schemeClr val="dk1"/>
                </a:solidFill>
                <a:latin typeface="Montserrat Light"/>
                <a:ea typeface="Montserrat Light"/>
                <a:cs typeface="Montserrat Light"/>
                <a:sym typeface="Montserrat Light"/>
              </a:defRPr>
            </a:lvl6pPr>
            <a:lvl7pPr marL="3200400" lvl="6" indent="-342900">
              <a:lnSpc>
                <a:spcPct val="115000"/>
              </a:lnSpc>
              <a:spcBef>
                <a:spcPts val="0"/>
              </a:spcBef>
              <a:spcAft>
                <a:spcPts val="0"/>
              </a:spcAft>
              <a:buClr>
                <a:schemeClr val="dk1"/>
              </a:buClr>
              <a:buSzPts val="1800"/>
              <a:buFont typeface="Montserrat Light"/>
              <a:buChar char="○"/>
              <a:defRPr sz="1800">
                <a:solidFill>
                  <a:schemeClr val="dk1"/>
                </a:solidFill>
                <a:latin typeface="Montserrat Light"/>
                <a:ea typeface="Montserrat Light"/>
                <a:cs typeface="Montserrat Light"/>
                <a:sym typeface="Montserrat Light"/>
              </a:defRPr>
            </a:lvl7pPr>
            <a:lvl8pPr marL="3657600" lvl="7" indent="-342900">
              <a:lnSpc>
                <a:spcPct val="115000"/>
              </a:lnSpc>
              <a:spcBef>
                <a:spcPts val="0"/>
              </a:spcBef>
              <a:spcAft>
                <a:spcPts val="0"/>
              </a:spcAft>
              <a:buClr>
                <a:schemeClr val="dk1"/>
              </a:buClr>
              <a:buSzPts val="1800"/>
              <a:buFont typeface="Montserrat Light"/>
              <a:buChar char="○"/>
              <a:defRPr sz="1800">
                <a:solidFill>
                  <a:schemeClr val="dk1"/>
                </a:solidFill>
                <a:latin typeface="Montserrat Light"/>
                <a:ea typeface="Montserrat Light"/>
                <a:cs typeface="Montserrat Light"/>
                <a:sym typeface="Montserrat Light"/>
              </a:defRPr>
            </a:lvl8pPr>
            <a:lvl9pPr marL="4114800" lvl="8" indent="-342900">
              <a:lnSpc>
                <a:spcPct val="115000"/>
              </a:lnSpc>
              <a:spcBef>
                <a:spcPts val="0"/>
              </a:spcBef>
              <a:spcAft>
                <a:spcPts val="0"/>
              </a:spcAft>
              <a:buClr>
                <a:schemeClr val="dk1"/>
              </a:buClr>
              <a:buSzPts val="1800"/>
              <a:buFont typeface="Montserrat Light"/>
              <a:buChar char="○"/>
              <a:defRPr sz="1800">
                <a:solidFill>
                  <a:schemeClr val="dk1"/>
                </a:solidFill>
                <a:latin typeface="Montserrat Light"/>
                <a:ea typeface="Montserrat Light"/>
                <a:cs typeface="Montserrat Light"/>
                <a:sym typeface="Montserrat Light"/>
              </a:defRPr>
            </a:lvl9pPr>
          </a:lstStyle>
          <a:p>
            <a:endParaRPr/>
          </a:p>
        </p:txBody>
      </p:sp>
      <p:sp>
        <p:nvSpPr>
          <p:cNvPr id="8" name="Google Shape;8;p1"/>
          <p:cNvSpPr txBox="1">
            <a:spLocks noGrp="1"/>
          </p:cNvSpPr>
          <p:nvPr>
            <p:ph type="sldNum" idx="12"/>
          </p:nvPr>
        </p:nvSpPr>
        <p:spPr>
          <a:xfrm>
            <a:off x="4297650" y="4542725"/>
            <a:ext cx="548700" cy="263400"/>
          </a:xfrm>
          <a:prstGeom prst="rect">
            <a:avLst/>
          </a:prstGeom>
          <a:noFill/>
          <a:ln>
            <a:noFill/>
          </a:ln>
        </p:spPr>
        <p:txBody>
          <a:bodyPr spcFirstLastPara="1" wrap="square" lIns="91425" tIns="91425" rIns="91425" bIns="91425" anchor="ctr" anchorCtr="0">
            <a:noAutofit/>
          </a:bodyPr>
          <a:lstStyle>
            <a:lvl1pPr lvl="0" algn="ctr">
              <a:buNone/>
              <a:defRPr sz="1100">
                <a:solidFill>
                  <a:srgbClr val="E5C575"/>
                </a:solidFill>
                <a:latin typeface="Abril Fatface"/>
                <a:ea typeface="Abril Fatface"/>
                <a:cs typeface="Abril Fatface"/>
                <a:sym typeface="Abril Fatface"/>
              </a:defRPr>
            </a:lvl1pPr>
            <a:lvl2pPr lvl="1" algn="ctr">
              <a:buNone/>
              <a:defRPr sz="1100">
                <a:solidFill>
                  <a:srgbClr val="E5C575"/>
                </a:solidFill>
                <a:latin typeface="Abril Fatface"/>
                <a:ea typeface="Abril Fatface"/>
                <a:cs typeface="Abril Fatface"/>
                <a:sym typeface="Abril Fatface"/>
              </a:defRPr>
            </a:lvl2pPr>
            <a:lvl3pPr lvl="2" algn="ctr">
              <a:buNone/>
              <a:defRPr sz="1100">
                <a:solidFill>
                  <a:srgbClr val="E5C575"/>
                </a:solidFill>
                <a:latin typeface="Abril Fatface"/>
                <a:ea typeface="Abril Fatface"/>
                <a:cs typeface="Abril Fatface"/>
                <a:sym typeface="Abril Fatface"/>
              </a:defRPr>
            </a:lvl3pPr>
            <a:lvl4pPr lvl="3" algn="ctr">
              <a:buNone/>
              <a:defRPr sz="1100">
                <a:solidFill>
                  <a:srgbClr val="E5C575"/>
                </a:solidFill>
                <a:latin typeface="Abril Fatface"/>
                <a:ea typeface="Abril Fatface"/>
                <a:cs typeface="Abril Fatface"/>
                <a:sym typeface="Abril Fatface"/>
              </a:defRPr>
            </a:lvl4pPr>
            <a:lvl5pPr lvl="4" algn="ctr">
              <a:buNone/>
              <a:defRPr sz="1100">
                <a:solidFill>
                  <a:srgbClr val="E5C575"/>
                </a:solidFill>
                <a:latin typeface="Abril Fatface"/>
                <a:ea typeface="Abril Fatface"/>
                <a:cs typeface="Abril Fatface"/>
                <a:sym typeface="Abril Fatface"/>
              </a:defRPr>
            </a:lvl5pPr>
            <a:lvl6pPr lvl="5" algn="ctr">
              <a:buNone/>
              <a:defRPr sz="1100">
                <a:solidFill>
                  <a:srgbClr val="E5C575"/>
                </a:solidFill>
                <a:latin typeface="Abril Fatface"/>
                <a:ea typeface="Abril Fatface"/>
                <a:cs typeface="Abril Fatface"/>
                <a:sym typeface="Abril Fatface"/>
              </a:defRPr>
            </a:lvl6pPr>
            <a:lvl7pPr lvl="6" algn="ctr">
              <a:buNone/>
              <a:defRPr sz="1100">
                <a:solidFill>
                  <a:srgbClr val="E5C575"/>
                </a:solidFill>
                <a:latin typeface="Abril Fatface"/>
                <a:ea typeface="Abril Fatface"/>
                <a:cs typeface="Abril Fatface"/>
                <a:sym typeface="Abril Fatface"/>
              </a:defRPr>
            </a:lvl7pPr>
            <a:lvl8pPr lvl="7" algn="ctr">
              <a:buNone/>
              <a:defRPr sz="1100">
                <a:solidFill>
                  <a:srgbClr val="E5C575"/>
                </a:solidFill>
                <a:latin typeface="Abril Fatface"/>
                <a:ea typeface="Abril Fatface"/>
                <a:cs typeface="Abril Fatface"/>
                <a:sym typeface="Abril Fatface"/>
              </a:defRPr>
            </a:lvl8pPr>
            <a:lvl9pPr lvl="8" algn="ctr">
              <a:buNone/>
              <a:defRPr sz="1100">
                <a:solidFill>
                  <a:srgbClr val="E5C575"/>
                </a:solidFill>
                <a:latin typeface="Abril Fatface"/>
                <a:ea typeface="Abril Fatface"/>
                <a:cs typeface="Abril Fatface"/>
                <a:sym typeface="Abril Fatface"/>
              </a:defRPr>
            </a:lvl9pPr>
          </a:lstStyle>
          <a:p>
            <a:pPr marL="0" lvl="0" indent="0" algn="ctr" rtl="0">
              <a:spcBef>
                <a:spcPts val="0"/>
              </a:spcBef>
              <a:spcAft>
                <a:spcPts val="0"/>
              </a:spcAft>
              <a:buNone/>
            </a:pPr>
            <a:fld id="{00000000-1234-1234-1234-123412341234}" type="slidenum">
              <a:rPr lang="en"/>
              <a:t>‹nº›</a:t>
            </a:fld>
            <a:endParaRPr/>
          </a:p>
        </p:txBody>
      </p:sp>
    </p:spTree>
  </p:cSld>
  <p:clrMap bg1="lt1" tx1="dk1" bg2="dk2" tx2="lt2" accent1="accent1" accent2="accent2" accent3="accent3" accent4="accent4" accent5="accent5" accent6="accent6" hlink="hlink" folHlink="folHlink"/>
  <p:sldLayoutIdLst>
    <p:sldLayoutId id="2147483648" r:id="rId1"/>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20"/>
        <p:cNvGrpSpPr/>
        <p:nvPr/>
      </p:nvGrpSpPr>
      <p:grpSpPr>
        <a:xfrm>
          <a:off x="0" y="0"/>
          <a:ext cx="0" cy="0"/>
          <a:chOff x="0" y="0"/>
          <a:chExt cx="0" cy="0"/>
        </a:xfrm>
      </p:grpSpPr>
      <p:sp>
        <p:nvSpPr>
          <p:cNvPr id="2" name="Rectangle 1"/>
          <p:cNvSpPr>
            <a:spLocks noGrp="1" noChangeArrowheads="1"/>
          </p:cNvSpPr>
          <p:nvPr>
            <p:ph type="ctrTitle"/>
          </p:nvPr>
        </p:nvSpPr>
        <p:spPr bwMode="auto">
          <a:xfrm>
            <a:off x="1037689" y="652188"/>
            <a:ext cx="6965879" cy="3847207"/>
          </a:xfrm>
          <a:prstGeom prst="rect">
            <a:avLst/>
          </a:prstGeom>
          <a:gradFill flip="none" rotWithShape="1">
            <a:gsLst>
              <a:gs pos="0">
                <a:schemeClr val="bg1">
                  <a:lumMod val="90000"/>
                  <a:lumOff val="10000"/>
                  <a:shade val="30000"/>
                  <a:satMod val="115000"/>
                </a:schemeClr>
              </a:gs>
              <a:gs pos="50000">
                <a:schemeClr val="bg1">
                  <a:lumMod val="90000"/>
                  <a:lumOff val="10000"/>
                  <a:shade val="67500"/>
                  <a:satMod val="115000"/>
                </a:schemeClr>
              </a:gs>
              <a:gs pos="100000">
                <a:schemeClr val="bg1">
                  <a:lumMod val="90000"/>
                  <a:lumOff val="10000"/>
                  <a:shade val="100000"/>
                  <a:satMod val="115000"/>
                </a:schemeClr>
              </a:gs>
            </a:gsLst>
            <a:path path="circle">
              <a:fillToRect l="50000" t="50000" r="50000" b="50000"/>
            </a:path>
            <a:tileRect/>
          </a:gradFill>
          <a:ln>
            <a:noFill/>
          </a:ln>
          <a:effec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My</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ideal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Christmas</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takes</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place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in a setting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where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I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don't</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catch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the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flu</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at</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the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end</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of</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the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year</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In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my</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ideal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Christmas</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I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can</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eat</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whatever</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I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want</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from</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sweets</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to</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cold</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food</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I help prepare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supper</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and</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am</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responsible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for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dessert</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My</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family</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makes</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secret</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friend</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and</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after</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the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get</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together</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we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go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to</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mass</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mass</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I, as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an</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altar girl,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can</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serve in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the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function</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that</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is</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usually</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assigned</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to</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me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at</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the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end</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of</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the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year</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the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thurible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After</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the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rush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of</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getting</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in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at</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the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right</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time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and</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keeping</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the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fire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burning</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I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hug</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all</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my</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friends</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from</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church</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and</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say</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goodbye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wishing</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them</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cheerful</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Merry</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Christmas</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I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save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my</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cassock</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and</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go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to</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meet</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other</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friends</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and</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we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spend</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the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turn</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of</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the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holidays</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talking</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and</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laughing</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In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my</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ideal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Christmas</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I'm</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not</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sick</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so</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I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can</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hug</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my</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cat</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and</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break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up</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one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of</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his</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street</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fights</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But</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mostly</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on</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my</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ideal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Christmas</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my</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dog</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hasn't</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died</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yet</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so</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I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can</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take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him</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to</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the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pet shop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to</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shave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and</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bathe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I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can</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see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him</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coming</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back</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fragrant</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and</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tidy</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with</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Christmas</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themed</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tie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In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my</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ideal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Christmas</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I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didn't</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miss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anyone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I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spend</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the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holiday</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with</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all</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the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people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I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care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about</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I do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all</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the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things</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I do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every</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year</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Everything</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goes</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back</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to</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the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way</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it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was</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before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the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pandemic</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because</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my</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Christmas</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was</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already</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 </a:t>
            </a:r>
            <a:r>
              <a:rPr kumimoji="0" lang="pt-BR" sz="1800" b="0" i="0" u="none" strike="noStrike" cap="none" normalizeH="0" baseline="0" dirty="0" err="1" smtClean="0">
                <a:ln>
                  <a:noFill/>
                </a:ln>
                <a:solidFill>
                  <a:schemeClr val="tx1">
                    <a:lumMod val="95000"/>
                  </a:schemeClr>
                </a:solidFill>
                <a:latin typeface="Agency FB" panose="020B0503020202020204" pitchFamily="34" charset="0"/>
                <a:cs typeface="Arial" panose="020B0604020202020204" pitchFamily="34" charset="0"/>
              </a:rPr>
              <a:t>perfect</a:t>
            </a:r>
            <a:r>
              <a:rPr kumimoji="0" lang="pt-BR" sz="1800" b="0" i="0" u="none" strike="noStrike" cap="none" normalizeH="0" baseline="0" dirty="0" smtClean="0">
                <a:ln>
                  <a:noFill/>
                </a:ln>
                <a:solidFill>
                  <a:schemeClr val="tx1">
                    <a:lumMod val="95000"/>
                  </a:schemeClr>
                </a:solidFill>
                <a:latin typeface="Agency FB" panose="020B0503020202020204" pitchFamily="34" charset="0"/>
                <a:cs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pt-BR" sz="800" b="0" i="0" u="none" strike="noStrike" cap="none" normalizeH="0" baseline="0" dirty="0" smtClean="0">
                <a:ln>
                  <a:noFill/>
                </a:ln>
                <a:solidFill>
                  <a:srgbClr val="202124"/>
                </a:solidFill>
                <a:effectLst/>
                <a:cs typeface="Arial" panose="020B0604020202020204" pitchFamily="34" charset="0"/>
              </a:rPr>
              <a:t/>
            </a:r>
            <a:br>
              <a:rPr kumimoji="0" lang="pt-BR" sz="800" b="0" i="0" u="none" strike="noStrike" cap="none" normalizeH="0" baseline="0" dirty="0" smtClean="0">
                <a:ln>
                  <a:noFill/>
                </a:ln>
                <a:solidFill>
                  <a:srgbClr val="202124"/>
                </a:solidFill>
                <a:effectLst/>
                <a:cs typeface="Arial" panose="020B0604020202020204" pitchFamily="34" charset="0"/>
              </a:rPr>
            </a:br>
            <a:endParaRPr kumimoji="0" lang="pt-BR" sz="800" b="0" i="0" u="none" strike="noStrike" cap="none" normalizeH="0" baseline="0" dirty="0" smtClean="0">
              <a:ln>
                <a:noFill/>
              </a:ln>
              <a:solidFill>
                <a:schemeClr val="tx1"/>
              </a:solidFill>
              <a:effectLst/>
            </a:endParaRPr>
          </a:p>
        </p:txBody>
      </p:sp>
      <p:sp>
        <p:nvSpPr>
          <p:cNvPr id="3" name="CaixaDeTexto 2"/>
          <p:cNvSpPr txBox="1"/>
          <p:nvPr/>
        </p:nvSpPr>
        <p:spPr>
          <a:xfrm>
            <a:off x="2830528" y="4345506"/>
            <a:ext cx="3380199" cy="307777"/>
          </a:xfrm>
          <a:prstGeom prst="rect">
            <a:avLst/>
          </a:prstGeom>
          <a:solidFill>
            <a:schemeClr val="bg1">
              <a:lumMod val="90000"/>
              <a:lumOff val="10000"/>
            </a:schemeClr>
          </a:solidFill>
        </p:spPr>
        <p:txBody>
          <a:bodyPr wrap="square" rtlCol="0">
            <a:spAutoFit/>
          </a:bodyPr>
          <a:lstStyle/>
          <a:p>
            <a:r>
              <a:rPr lang="pt-BR" dirty="0" smtClean="0">
                <a:solidFill>
                  <a:srgbClr val="BEA05E"/>
                </a:solidFill>
                <a:effectLst>
                  <a:outerShdw blurRad="38100" dist="38100" dir="2700000" algn="tl">
                    <a:srgbClr val="000000">
                      <a:alpha val="43137"/>
                    </a:srgbClr>
                  </a:outerShdw>
                </a:effectLst>
                <a:latin typeface="Abril Fatface" panose="020B0604020202020204" charset="0"/>
              </a:rPr>
              <a:t>Anna Luiza Gomes Martins. ADM3M</a:t>
            </a:r>
            <a:endParaRPr lang="pt-BR" dirty="0">
              <a:solidFill>
                <a:srgbClr val="BEA05E"/>
              </a:solidFill>
              <a:effectLst>
                <a:outerShdw blurRad="38100" dist="38100" dir="2700000" algn="tl">
                  <a:srgbClr val="000000">
                    <a:alpha val="43137"/>
                  </a:srgbClr>
                </a:outerShdw>
              </a:effectLst>
              <a:latin typeface="Abril Fatface" panose="020B060402020202020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hristmas 2020 special template">
  <a:themeElements>
    <a:clrScheme name="Custom 347">
      <a:dk1>
        <a:srgbClr val="FFFFFF"/>
      </a:dk1>
      <a:lt1>
        <a:srgbClr val="122443"/>
      </a:lt1>
      <a:dk2>
        <a:srgbClr val="E1E3EA"/>
      </a:dk2>
      <a:lt2>
        <a:srgbClr val="4E5572"/>
      </a:lt2>
      <a:accent1>
        <a:srgbClr val="D42835"/>
      </a:accent1>
      <a:accent2>
        <a:srgbClr val="691221"/>
      </a:accent2>
      <a:accent3>
        <a:srgbClr val="134E92"/>
      </a:accent3>
      <a:accent4>
        <a:srgbClr val="050D3F"/>
      </a:accent4>
      <a:accent5>
        <a:srgbClr val="789759"/>
      </a:accent5>
      <a:accent6>
        <a:srgbClr val="163A25"/>
      </a:accent6>
      <a:hlink>
        <a:srgbClr val="FFFFFF"/>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271</Words>
  <Application>Microsoft Office PowerPoint</Application>
  <PresentationFormat>Apresentação na tela (16:9)</PresentationFormat>
  <Paragraphs>3</Paragraphs>
  <Slides>1</Slides>
  <Notes>1</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vt:i4>
      </vt:variant>
    </vt:vector>
  </HeadingPairs>
  <TitlesOfParts>
    <vt:vector size="6" baseType="lpstr">
      <vt:lpstr>Arial</vt:lpstr>
      <vt:lpstr>Abril Fatface</vt:lpstr>
      <vt:lpstr>Agency FB</vt:lpstr>
      <vt:lpstr>Montserrat Light</vt:lpstr>
      <vt:lpstr>Christmas 2020 special template</vt:lpstr>
      <vt:lpstr>My ideal Christmas takes place in a setting where I don't catch the flu at the end of the year. In my ideal Christmas I can eat whatever I want, from sweets to cold food. I help prepare supper and am responsible for dessert. My family makes a secret friend and after the get together we go to mass. At mass I, as an altar girl, can serve in the function that is usually assigned to me at the end of the year: the thurible. After the rush of getting in at the right time and keeping the fire burning, I hug all my friends from church and say goodbye wishing them a cheerful "Merry Christmas". I save my cassock and go to meet other friends and we spend the turn of the holidays talking and laughing. In my ideal Christmas, I'm not sick so I can hug my cat and break up one of his street fights. But mostly on my ideal Christmas my dog ​​hasn't died yet, so I can take him to the pet shop to shave and bathe. I can see him coming back fragrant and tidy with a Christmas themed tie. In my ideal Christmas I didn't miss anyone, I spend the holiday with all the people I care about, I do all the things I do every year. Everything goes back to the way it was before the pandemic, because my Christmas was already perfect.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Anna</dc:creator>
  <cp:lastModifiedBy>lucia</cp:lastModifiedBy>
  <cp:revision>3</cp:revision>
  <dcterms:modified xsi:type="dcterms:W3CDTF">2021-12-31T04:59:02Z</dcterms:modified>
</cp:coreProperties>
</file>