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8" r:id="rId1"/>
  </p:sldMasterIdLst>
  <p:notesMasterIdLst>
    <p:notesMasterId r:id="rId4"/>
  </p:notesMasterIdLst>
  <p:sldIdLst>
    <p:sldId id="256" r:id="rId2"/>
    <p:sldId id="257" r:id="rId3"/>
  </p:sldIdLst>
  <p:sldSz cx="9144000" cy="5143500" type="screen16x9"/>
  <p:notesSz cx="6858000" cy="9144000"/>
  <p:embeddedFontLst>
    <p:embeddedFont>
      <p:font typeface="Abril Fatface" panose="020B0604020202020204" charset="0"/>
      <p:regular r:id="rId5"/>
    </p:embeddedFont>
    <p:embeddedFont>
      <p:font typeface="Montserrat Light" panose="00000400000000000000" pitchFamily="2"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289B955-EFB6-4AF5-AAA7-9F71F89C7179}">
  <a:tblStyle styleId="{2289B955-EFB6-4AF5-AAA7-9F71F89C7179}"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4291" autoAdjust="0"/>
  </p:normalViewPr>
  <p:slideViewPr>
    <p:cSldViewPr snapToGrid="0">
      <p:cViewPr>
        <p:scale>
          <a:sx n="95" d="100"/>
          <a:sy n="95" d="100"/>
        </p:scale>
        <p:origin x="10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viewProps" Target="viewProps.xml"/><Relationship Id="rId5" Type="http://schemas.openxmlformats.org/officeDocument/2006/relationships/font" Target="fonts/font1.fntdata"/><Relationship Id="rId10" Type="http://schemas.openxmlformats.org/officeDocument/2006/relationships/presProps" Target="presProps.xml"/><Relationship Id="rId4" Type="http://schemas.openxmlformats.org/officeDocument/2006/relationships/notesMaster" Target="notesMasters/notesMaster1.xml"/><Relationship Id="rId9"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7"/>
        <p:cNvGrpSpPr/>
        <p:nvPr/>
      </p:nvGrpSpPr>
      <p:grpSpPr>
        <a:xfrm>
          <a:off x="0" y="0"/>
          <a:ext cx="0" cy="0"/>
          <a:chOff x="0" y="0"/>
          <a:chExt cx="0" cy="0"/>
        </a:xfrm>
      </p:grpSpPr>
      <p:sp>
        <p:nvSpPr>
          <p:cNvPr id="618" name="Google Shape;618;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9" name="Google Shape;619;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pic>
        <p:nvPicPr>
          <p:cNvPr id="10" name="Google Shape;10;p2"/>
          <p:cNvPicPr preferRelativeResize="0"/>
          <p:nvPr/>
        </p:nvPicPr>
        <p:blipFill>
          <a:blip r:embed="rId2">
            <a:alphaModFix/>
          </a:blip>
          <a:stretch>
            <a:fillRect/>
          </a:stretch>
        </p:blipFill>
        <p:spPr>
          <a:xfrm>
            <a:off x="0" y="0"/>
            <a:ext cx="9144000" cy="5143481"/>
          </a:xfrm>
          <a:prstGeom prst="rect">
            <a:avLst/>
          </a:prstGeom>
          <a:noFill/>
          <a:ln>
            <a:noFill/>
          </a:ln>
        </p:spPr>
      </p:pic>
      <p:sp>
        <p:nvSpPr>
          <p:cNvPr id="11" name="Google Shape;11;p2"/>
          <p:cNvSpPr txBox="1">
            <a:spLocks noGrp="1"/>
          </p:cNvSpPr>
          <p:nvPr>
            <p:ph type="ctrTitle"/>
          </p:nvPr>
        </p:nvSpPr>
        <p:spPr>
          <a:xfrm>
            <a:off x="2044025" y="1892400"/>
            <a:ext cx="5055900" cy="1358700"/>
          </a:xfrm>
          <a:prstGeom prst="rect">
            <a:avLst/>
          </a:prstGeom>
          <a:noFill/>
          <a:ln>
            <a:noFill/>
          </a:ln>
          <a:effectLst>
            <a:outerShdw blurRad="85725" dist="19050" dir="5400000" algn="bl" rotWithShape="0">
              <a:srgbClr val="20124D">
                <a:alpha val="30000"/>
              </a:srgbClr>
            </a:outerShdw>
          </a:effectLst>
        </p:spPr>
        <p:txBody>
          <a:bodyPr spcFirstLastPara="1" wrap="square" lIns="0" tIns="0" rIns="0" bIns="0" anchor="ctr" anchorCtr="0">
            <a:noAutofit/>
          </a:bodyPr>
          <a:lstStyle>
            <a:lvl1pPr lvl="0" algn="ctr" rtl="0">
              <a:spcBef>
                <a:spcPts val="0"/>
              </a:spcBef>
              <a:spcAft>
                <a:spcPts val="0"/>
              </a:spcAft>
              <a:buSzPts val="3600"/>
              <a:buFont typeface="Abril Fatface"/>
              <a:buNone/>
              <a:defRPr sz="3600" b="0" i="0">
                <a:latin typeface="Abril Fatface"/>
                <a:ea typeface="Abril Fatface"/>
                <a:cs typeface="Abril Fatface"/>
                <a:sym typeface="Abril Fatface"/>
              </a:defRPr>
            </a:lvl1pPr>
            <a:lvl2pPr lvl="1" algn="ctr" rtl="0">
              <a:spcBef>
                <a:spcPts val="0"/>
              </a:spcBef>
              <a:spcAft>
                <a:spcPts val="0"/>
              </a:spcAft>
              <a:buSzPts val="3600"/>
              <a:buFont typeface="Abril Fatface"/>
              <a:buNone/>
              <a:defRPr sz="3600" b="0" i="0">
                <a:latin typeface="Abril Fatface"/>
                <a:ea typeface="Abril Fatface"/>
                <a:cs typeface="Abril Fatface"/>
                <a:sym typeface="Abril Fatface"/>
              </a:defRPr>
            </a:lvl2pPr>
            <a:lvl3pPr lvl="2" algn="ctr" rtl="0">
              <a:spcBef>
                <a:spcPts val="0"/>
              </a:spcBef>
              <a:spcAft>
                <a:spcPts val="0"/>
              </a:spcAft>
              <a:buSzPts val="3600"/>
              <a:buFont typeface="Abril Fatface"/>
              <a:buNone/>
              <a:defRPr sz="3600" b="0" i="0">
                <a:latin typeface="Abril Fatface"/>
                <a:ea typeface="Abril Fatface"/>
                <a:cs typeface="Abril Fatface"/>
                <a:sym typeface="Abril Fatface"/>
              </a:defRPr>
            </a:lvl3pPr>
            <a:lvl4pPr lvl="3" algn="ctr" rtl="0">
              <a:spcBef>
                <a:spcPts val="0"/>
              </a:spcBef>
              <a:spcAft>
                <a:spcPts val="0"/>
              </a:spcAft>
              <a:buSzPts val="3600"/>
              <a:buFont typeface="Abril Fatface"/>
              <a:buNone/>
              <a:defRPr sz="3600" b="0" i="0">
                <a:latin typeface="Abril Fatface"/>
                <a:ea typeface="Abril Fatface"/>
                <a:cs typeface="Abril Fatface"/>
                <a:sym typeface="Abril Fatface"/>
              </a:defRPr>
            </a:lvl4pPr>
            <a:lvl5pPr lvl="4" algn="ctr" rtl="0">
              <a:spcBef>
                <a:spcPts val="0"/>
              </a:spcBef>
              <a:spcAft>
                <a:spcPts val="0"/>
              </a:spcAft>
              <a:buSzPts val="3600"/>
              <a:buFont typeface="Abril Fatface"/>
              <a:buNone/>
              <a:defRPr sz="3600" b="0" i="0">
                <a:latin typeface="Abril Fatface"/>
                <a:ea typeface="Abril Fatface"/>
                <a:cs typeface="Abril Fatface"/>
                <a:sym typeface="Abril Fatface"/>
              </a:defRPr>
            </a:lvl5pPr>
            <a:lvl6pPr lvl="5" algn="ctr" rtl="0">
              <a:spcBef>
                <a:spcPts val="0"/>
              </a:spcBef>
              <a:spcAft>
                <a:spcPts val="0"/>
              </a:spcAft>
              <a:buSzPts val="3600"/>
              <a:buFont typeface="Abril Fatface"/>
              <a:buNone/>
              <a:defRPr sz="3600" b="0" i="0">
                <a:latin typeface="Abril Fatface"/>
                <a:ea typeface="Abril Fatface"/>
                <a:cs typeface="Abril Fatface"/>
                <a:sym typeface="Abril Fatface"/>
              </a:defRPr>
            </a:lvl6pPr>
            <a:lvl7pPr lvl="6" algn="ctr" rtl="0">
              <a:spcBef>
                <a:spcPts val="0"/>
              </a:spcBef>
              <a:spcAft>
                <a:spcPts val="0"/>
              </a:spcAft>
              <a:buSzPts val="3600"/>
              <a:buFont typeface="Abril Fatface"/>
              <a:buNone/>
              <a:defRPr sz="3600" b="0" i="0">
                <a:latin typeface="Abril Fatface"/>
                <a:ea typeface="Abril Fatface"/>
                <a:cs typeface="Abril Fatface"/>
                <a:sym typeface="Abril Fatface"/>
              </a:defRPr>
            </a:lvl7pPr>
            <a:lvl8pPr lvl="7" algn="ctr" rtl="0">
              <a:spcBef>
                <a:spcPts val="0"/>
              </a:spcBef>
              <a:spcAft>
                <a:spcPts val="0"/>
              </a:spcAft>
              <a:buSzPts val="3600"/>
              <a:buFont typeface="Abril Fatface"/>
              <a:buNone/>
              <a:defRPr sz="3600" b="0" i="0">
                <a:latin typeface="Abril Fatface"/>
                <a:ea typeface="Abril Fatface"/>
                <a:cs typeface="Abril Fatface"/>
                <a:sym typeface="Abril Fatface"/>
              </a:defRPr>
            </a:lvl8pPr>
            <a:lvl9pPr lvl="8" algn="ctr" rtl="0">
              <a:spcBef>
                <a:spcPts val="0"/>
              </a:spcBef>
              <a:spcAft>
                <a:spcPts val="0"/>
              </a:spcAft>
              <a:buSzPts val="3600"/>
              <a:buFont typeface="Abril Fatface"/>
              <a:buNone/>
              <a:defRPr sz="3600" b="0" i="0">
                <a:latin typeface="Abril Fatface"/>
                <a:ea typeface="Abril Fatface"/>
                <a:cs typeface="Abril Fatface"/>
                <a:sym typeface="Abril Fatface"/>
              </a:defRPr>
            </a:lvl9pPr>
          </a:lstStyle>
          <a:p>
            <a:endParaRPr/>
          </a:p>
        </p:txBody>
      </p:sp>
      <p:grpSp>
        <p:nvGrpSpPr>
          <p:cNvPr id="12" name="Google Shape;12;p2"/>
          <p:cNvGrpSpPr/>
          <p:nvPr/>
        </p:nvGrpSpPr>
        <p:grpSpPr>
          <a:xfrm>
            <a:off x="393012" y="554487"/>
            <a:ext cx="8409300" cy="4370700"/>
            <a:chOff x="393012" y="554487"/>
            <a:chExt cx="8409300" cy="4370700"/>
          </a:xfrm>
        </p:grpSpPr>
        <p:sp>
          <p:nvSpPr>
            <p:cNvPr id="13" name="Google Shape;13;p2"/>
            <p:cNvSpPr/>
            <p:nvPr/>
          </p:nvSpPr>
          <p:spPr>
            <a:xfrm>
              <a:off x="3745812" y="1110652"/>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2526612" y="1026863"/>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2145612" y="1484063"/>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993212" y="1407863"/>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772200" y="1011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467400" y="554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238800" y="1545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696000" y="1849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619800" y="1892412"/>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1010200" y="2002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086400" y="2459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315000" y="2992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1619800" y="3373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1772200" y="3754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1665646" y="3945229"/>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1612212" y="3907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1696000" y="4135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629200" y="4897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1840812" y="4593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2221812" y="3907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3136212" y="4288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288612" y="4212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822012" y="4212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593412" y="3983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4736412" y="4288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5117412" y="4440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5193612" y="4364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5879412" y="4288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6031812" y="3831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412812" y="3983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6793812" y="3831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7251012" y="3907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7418588" y="3663510"/>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251012" y="4440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7936812" y="3983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7174812" y="3145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7479612" y="3602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7708212" y="3373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8089212" y="3145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8165412" y="2992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8013012" y="2002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8546412" y="1849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8089212" y="1392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7632012" y="2611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7784412" y="1621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8089212" y="935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7098612" y="706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7327212" y="1087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7251012" y="1240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7022412" y="630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6489012" y="706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6184212" y="1164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5955612" y="935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6031812" y="1011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5117412" y="859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3898212" y="1179263"/>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3212412" y="874463"/>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5422212" y="706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5041212" y="1316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6717612" y="1240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8622612" y="2611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8775012" y="3297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8317812" y="4135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7708212" y="4593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2526612" y="4364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3517212" y="4516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4355412" y="3831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4279212" y="3907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2679012" y="37548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1078812" y="39834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850212" y="4440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1078812" y="3526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697812" y="2764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393012" y="25356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1993212" y="26880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1010200" y="859287"/>
              <a:ext cx="27300" cy="27300"/>
            </a:xfrm>
            <a:prstGeom prst="ellipse">
              <a:avLst/>
            </a:prstGeom>
            <a:solidFill>
              <a:srgbClr val="E5C5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gradFill>
          <a:gsLst>
            <a:gs pos="0">
              <a:schemeClr val="accent3"/>
            </a:gs>
            <a:gs pos="100000">
              <a:schemeClr val="accent4"/>
            </a:gs>
          </a:gsLst>
          <a:path path="circle">
            <a:fillToRect l="50000" t="50000" r="50000" b="50000"/>
          </a:path>
          <a:tileRect/>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601150" y="874250"/>
            <a:ext cx="5941500" cy="453000"/>
          </a:xfrm>
          <a:prstGeom prst="rect">
            <a:avLst/>
          </a:prstGeom>
          <a:noFill/>
          <a:ln>
            <a:noFill/>
          </a:ln>
          <a:effectLst>
            <a:outerShdw blurRad="71438" dist="19050" dir="5400000" algn="bl" rotWithShape="0">
              <a:schemeClr val="lt1">
                <a:alpha val="30000"/>
              </a:schemeClr>
            </a:outerShdw>
          </a:effectLst>
        </p:spPr>
        <p:txBody>
          <a:bodyPr spcFirstLastPara="1" wrap="square" lIns="0" tIns="0" rIns="0" bIns="0" anchor="ctr" anchorCtr="0">
            <a:noAutofit/>
          </a:bodyPr>
          <a:lstStyle>
            <a:lvl1pPr lvl="0"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1pPr>
            <a:lvl2pPr lvl="1"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2pPr>
            <a:lvl3pPr lvl="2"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3pPr>
            <a:lvl4pPr lvl="3"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4pPr>
            <a:lvl5pPr lvl="4"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5pPr>
            <a:lvl6pPr lvl="5"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6pPr>
            <a:lvl7pPr lvl="6"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7pPr>
            <a:lvl8pPr lvl="7"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8pPr>
            <a:lvl9pPr lvl="8" algn="ctr">
              <a:lnSpc>
                <a:spcPct val="90000"/>
              </a:lnSpc>
              <a:spcBef>
                <a:spcPts val="0"/>
              </a:spcBef>
              <a:spcAft>
                <a:spcPts val="0"/>
              </a:spcAft>
              <a:buClr>
                <a:schemeClr val="dk1"/>
              </a:buClr>
              <a:buSzPts val="1600"/>
              <a:buFont typeface="Abril Fatface"/>
              <a:buNone/>
              <a:defRPr sz="1600">
                <a:solidFill>
                  <a:schemeClr val="dk1"/>
                </a:solidFill>
                <a:latin typeface="Abril Fatface"/>
                <a:ea typeface="Abril Fatface"/>
                <a:cs typeface="Abril Fatface"/>
                <a:sym typeface="Abril Fatface"/>
              </a:defRPr>
            </a:lvl9pPr>
          </a:lstStyle>
          <a:p>
            <a:endParaRPr/>
          </a:p>
        </p:txBody>
      </p:sp>
      <p:sp>
        <p:nvSpPr>
          <p:cNvPr id="7" name="Google Shape;7;p1"/>
          <p:cNvSpPr txBox="1">
            <a:spLocks noGrp="1"/>
          </p:cNvSpPr>
          <p:nvPr>
            <p:ph type="body" idx="1"/>
          </p:nvPr>
        </p:nvSpPr>
        <p:spPr>
          <a:xfrm>
            <a:off x="1601235" y="1533975"/>
            <a:ext cx="5941500" cy="2738400"/>
          </a:xfrm>
          <a:prstGeom prst="rect">
            <a:avLst/>
          </a:prstGeom>
          <a:noFill/>
          <a:ln>
            <a:noFill/>
          </a:ln>
        </p:spPr>
        <p:txBody>
          <a:bodyPr spcFirstLastPara="1" wrap="square" lIns="0" tIns="0" rIns="0" bIns="0" anchor="t" anchorCtr="0">
            <a:noAutofit/>
          </a:bodyPr>
          <a:lstStyle>
            <a:lvl1pPr marL="457200" lvl="0" indent="-342900">
              <a:lnSpc>
                <a:spcPct val="115000"/>
              </a:lnSpc>
              <a:spcBef>
                <a:spcPts val="600"/>
              </a:spcBef>
              <a:spcAft>
                <a:spcPts val="0"/>
              </a:spcAft>
              <a:buClr>
                <a:srgbClr val="E5C575"/>
              </a:buClr>
              <a:buSzPts val="1800"/>
              <a:buFont typeface="Montserrat Light"/>
              <a:buChar char="⋆"/>
              <a:defRPr sz="1800">
                <a:solidFill>
                  <a:schemeClr val="dk1"/>
                </a:solidFill>
                <a:latin typeface="Montserrat Light"/>
                <a:ea typeface="Montserrat Light"/>
                <a:cs typeface="Montserrat Light"/>
                <a:sym typeface="Montserrat Light"/>
              </a:defRPr>
            </a:lvl1pPr>
            <a:lvl2pPr marL="914400" lvl="1" indent="-342900">
              <a:lnSpc>
                <a:spcPct val="115000"/>
              </a:lnSpc>
              <a:spcBef>
                <a:spcPts val="0"/>
              </a:spcBef>
              <a:spcAft>
                <a:spcPts val="0"/>
              </a:spcAft>
              <a:buClr>
                <a:srgbClr val="BD9239"/>
              </a:buClr>
              <a:buSzPts val="1800"/>
              <a:buFont typeface="Montserrat Light"/>
              <a:buChar char="⋆"/>
              <a:defRPr sz="1800">
                <a:solidFill>
                  <a:schemeClr val="dk1"/>
                </a:solidFill>
                <a:latin typeface="Montserrat Light"/>
                <a:ea typeface="Montserrat Light"/>
                <a:cs typeface="Montserrat Light"/>
                <a:sym typeface="Montserrat Light"/>
              </a:defRPr>
            </a:lvl2pPr>
            <a:lvl3pPr marL="1371600" lvl="2" indent="-342900">
              <a:lnSpc>
                <a:spcPct val="115000"/>
              </a:lnSpc>
              <a:spcBef>
                <a:spcPts val="0"/>
              </a:spcBef>
              <a:spcAft>
                <a:spcPts val="0"/>
              </a:spcAft>
              <a:buClr>
                <a:srgbClr val="BD9239"/>
              </a:buClr>
              <a:buSzPts val="1800"/>
              <a:buFont typeface="Montserrat Light"/>
              <a:buChar char="⋆"/>
              <a:defRPr sz="1800">
                <a:solidFill>
                  <a:schemeClr val="dk1"/>
                </a:solidFill>
                <a:latin typeface="Montserrat Light"/>
                <a:ea typeface="Montserrat Light"/>
                <a:cs typeface="Montserrat Light"/>
                <a:sym typeface="Montserrat Light"/>
              </a:defRPr>
            </a:lvl3pPr>
            <a:lvl4pPr marL="1828800" lvl="3" indent="-342900">
              <a:lnSpc>
                <a:spcPct val="115000"/>
              </a:lnSpc>
              <a:spcBef>
                <a:spcPts val="0"/>
              </a:spcBef>
              <a:spcAft>
                <a:spcPts val="0"/>
              </a:spcAft>
              <a:buClr>
                <a:schemeClr val="dk1"/>
              </a:buClr>
              <a:buSzPts val="1800"/>
              <a:buFont typeface="Montserrat Light"/>
              <a:buChar char="○"/>
              <a:defRPr sz="1800">
                <a:solidFill>
                  <a:schemeClr val="dk1"/>
                </a:solidFill>
                <a:latin typeface="Montserrat Light"/>
                <a:ea typeface="Montserrat Light"/>
                <a:cs typeface="Montserrat Light"/>
                <a:sym typeface="Montserrat Light"/>
              </a:defRPr>
            </a:lvl4pPr>
            <a:lvl5pPr marL="2286000" lvl="4" indent="-342900">
              <a:lnSpc>
                <a:spcPct val="115000"/>
              </a:lnSpc>
              <a:spcBef>
                <a:spcPts val="0"/>
              </a:spcBef>
              <a:spcAft>
                <a:spcPts val="0"/>
              </a:spcAft>
              <a:buClr>
                <a:schemeClr val="dk1"/>
              </a:buClr>
              <a:buSzPts val="1800"/>
              <a:buFont typeface="Montserrat Light"/>
              <a:buChar char="○"/>
              <a:defRPr sz="1800">
                <a:solidFill>
                  <a:schemeClr val="dk1"/>
                </a:solidFill>
                <a:latin typeface="Montserrat Light"/>
                <a:ea typeface="Montserrat Light"/>
                <a:cs typeface="Montserrat Light"/>
                <a:sym typeface="Montserrat Light"/>
              </a:defRPr>
            </a:lvl5pPr>
            <a:lvl6pPr marL="2743200" lvl="5" indent="-342900">
              <a:lnSpc>
                <a:spcPct val="115000"/>
              </a:lnSpc>
              <a:spcBef>
                <a:spcPts val="0"/>
              </a:spcBef>
              <a:spcAft>
                <a:spcPts val="0"/>
              </a:spcAft>
              <a:buClr>
                <a:schemeClr val="dk1"/>
              </a:buClr>
              <a:buSzPts val="1800"/>
              <a:buFont typeface="Montserrat Light"/>
              <a:buChar char="○"/>
              <a:defRPr sz="1800">
                <a:solidFill>
                  <a:schemeClr val="dk1"/>
                </a:solidFill>
                <a:latin typeface="Montserrat Light"/>
                <a:ea typeface="Montserrat Light"/>
                <a:cs typeface="Montserrat Light"/>
                <a:sym typeface="Montserrat Light"/>
              </a:defRPr>
            </a:lvl6pPr>
            <a:lvl7pPr marL="3200400" lvl="6" indent="-342900">
              <a:lnSpc>
                <a:spcPct val="115000"/>
              </a:lnSpc>
              <a:spcBef>
                <a:spcPts val="0"/>
              </a:spcBef>
              <a:spcAft>
                <a:spcPts val="0"/>
              </a:spcAft>
              <a:buClr>
                <a:schemeClr val="dk1"/>
              </a:buClr>
              <a:buSzPts val="1800"/>
              <a:buFont typeface="Montserrat Light"/>
              <a:buChar char="○"/>
              <a:defRPr sz="1800">
                <a:solidFill>
                  <a:schemeClr val="dk1"/>
                </a:solidFill>
                <a:latin typeface="Montserrat Light"/>
                <a:ea typeface="Montserrat Light"/>
                <a:cs typeface="Montserrat Light"/>
                <a:sym typeface="Montserrat Light"/>
              </a:defRPr>
            </a:lvl7pPr>
            <a:lvl8pPr marL="3657600" lvl="7" indent="-342900">
              <a:lnSpc>
                <a:spcPct val="115000"/>
              </a:lnSpc>
              <a:spcBef>
                <a:spcPts val="0"/>
              </a:spcBef>
              <a:spcAft>
                <a:spcPts val="0"/>
              </a:spcAft>
              <a:buClr>
                <a:schemeClr val="dk1"/>
              </a:buClr>
              <a:buSzPts val="1800"/>
              <a:buFont typeface="Montserrat Light"/>
              <a:buChar char="○"/>
              <a:defRPr sz="1800">
                <a:solidFill>
                  <a:schemeClr val="dk1"/>
                </a:solidFill>
                <a:latin typeface="Montserrat Light"/>
                <a:ea typeface="Montserrat Light"/>
                <a:cs typeface="Montserrat Light"/>
                <a:sym typeface="Montserrat Light"/>
              </a:defRPr>
            </a:lvl8pPr>
            <a:lvl9pPr marL="4114800" lvl="8" indent="-342900">
              <a:lnSpc>
                <a:spcPct val="115000"/>
              </a:lnSpc>
              <a:spcBef>
                <a:spcPts val="0"/>
              </a:spcBef>
              <a:spcAft>
                <a:spcPts val="0"/>
              </a:spcAft>
              <a:buClr>
                <a:schemeClr val="dk1"/>
              </a:buClr>
              <a:buSzPts val="1800"/>
              <a:buFont typeface="Montserrat Light"/>
              <a:buChar char="○"/>
              <a:defRPr sz="1800">
                <a:solidFill>
                  <a:schemeClr val="dk1"/>
                </a:solidFill>
                <a:latin typeface="Montserrat Light"/>
                <a:ea typeface="Montserrat Light"/>
                <a:cs typeface="Montserrat Light"/>
                <a:sym typeface="Montserrat Light"/>
              </a:defRPr>
            </a:lvl9pPr>
          </a:lstStyle>
          <a:p>
            <a:endParaRPr/>
          </a:p>
        </p:txBody>
      </p:sp>
      <p:sp>
        <p:nvSpPr>
          <p:cNvPr id="8" name="Google Shape;8;p1"/>
          <p:cNvSpPr txBox="1">
            <a:spLocks noGrp="1"/>
          </p:cNvSpPr>
          <p:nvPr>
            <p:ph type="sldNum" idx="12"/>
          </p:nvPr>
        </p:nvSpPr>
        <p:spPr>
          <a:xfrm>
            <a:off x="4297650" y="4542725"/>
            <a:ext cx="548700" cy="263400"/>
          </a:xfrm>
          <a:prstGeom prst="rect">
            <a:avLst/>
          </a:prstGeom>
          <a:noFill/>
          <a:ln>
            <a:noFill/>
          </a:ln>
        </p:spPr>
        <p:txBody>
          <a:bodyPr spcFirstLastPara="1" wrap="square" lIns="91425" tIns="91425" rIns="91425" bIns="91425" anchor="ctr" anchorCtr="0">
            <a:noAutofit/>
          </a:bodyPr>
          <a:lstStyle>
            <a:lvl1pPr lvl="0" algn="ctr">
              <a:buNone/>
              <a:defRPr sz="1100">
                <a:solidFill>
                  <a:srgbClr val="E5C575"/>
                </a:solidFill>
                <a:latin typeface="Abril Fatface"/>
                <a:ea typeface="Abril Fatface"/>
                <a:cs typeface="Abril Fatface"/>
                <a:sym typeface="Abril Fatface"/>
              </a:defRPr>
            </a:lvl1pPr>
            <a:lvl2pPr lvl="1" algn="ctr">
              <a:buNone/>
              <a:defRPr sz="1100">
                <a:solidFill>
                  <a:srgbClr val="E5C575"/>
                </a:solidFill>
                <a:latin typeface="Abril Fatface"/>
                <a:ea typeface="Abril Fatface"/>
                <a:cs typeface="Abril Fatface"/>
                <a:sym typeface="Abril Fatface"/>
              </a:defRPr>
            </a:lvl2pPr>
            <a:lvl3pPr lvl="2" algn="ctr">
              <a:buNone/>
              <a:defRPr sz="1100">
                <a:solidFill>
                  <a:srgbClr val="E5C575"/>
                </a:solidFill>
                <a:latin typeface="Abril Fatface"/>
                <a:ea typeface="Abril Fatface"/>
                <a:cs typeface="Abril Fatface"/>
                <a:sym typeface="Abril Fatface"/>
              </a:defRPr>
            </a:lvl3pPr>
            <a:lvl4pPr lvl="3" algn="ctr">
              <a:buNone/>
              <a:defRPr sz="1100">
                <a:solidFill>
                  <a:srgbClr val="E5C575"/>
                </a:solidFill>
                <a:latin typeface="Abril Fatface"/>
                <a:ea typeface="Abril Fatface"/>
                <a:cs typeface="Abril Fatface"/>
                <a:sym typeface="Abril Fatface"/>
              </a:defRPr>
            </a:lvl4pPr>
            <a:lvl5pPr lvl="4" algn="ctr">
              <a:buNone/>
              <a:defRPr sz="1100">
                <a:solidFill>
                  <a:srgbClr val="E5C575"/>
                </a:solidFill>
                <a:latin typeface="Abril Fatface"/>
                <a:ea typeface="Abril Fatface"/>
                <a:cs typeface="Abril Fatface"/>
                <a:sym typeface="Abril Fatface"/>
              </a:defRPr>
            </a:lvl5pPr>
            <a:lvl6pPr lvl="5" algn="ctr">
              <a:buNone/>
              <a:defRPr sz="1100">
                <a:solidFill>
                  <a:srgbClr val="E5C575"/>
                </a:solidFill>
                <a:latin typeface="Abril Fatface"/>
                <a:ea typeface="Abril Fatface"/>
                <a:cs typeface="Abril Fatface"/>
                <a:sym typeface="Abril Fatface"/>
              </a:defRPr>
            </a:lvl6pPr>
            <a:lvl7pPr lvl="6" algn="ctr">
              <a:buNone/>
              <a:defRPr sz="1100">
                <a:solidFill>
                  <a:srgbClr val="E5C575"/>
                </a:solidFill>
                <a:latin typeface="Abril Fatface"/>
                <a:ea typeface="Abril Fatface"/>
                <a:cs typeface="Abril Fatface"/>
                <a:sym typeface="Abril Fatface"/>
              </a:defRPr>
            </a:lvl7pPr>
            <a:lvl8pPr lvl="7" algn="ctr">
              <a:buNone/>
              <a:defRPr sz="1100">
                <a:solidFill>
                  <a:srgbClr val="E5C575"/>
                </a:solidFill>
                <a:latin typeface="Abril Fatface"/>
                <a:ea typeface="Abril Fatface"/>
                <a:cs typeface="Abril Fatface"/>
                <a:sym typeface="Abril Fatface"/>
              </a:defRPr>
            </a:lvl8pPr>
            <a:lvl9pPr lvl="8" algn="ctr">
              <a:buNone/>
              <a:defRPr sz="1100">
                <a:solidFill>
                  <a:srgbClr val="E5C575"/>
                </a:solidFill>
                <a:latin typeface="Abril Fatface"/>
                <a:ea typeface="Abril Fatface"/>
                <a:cs typeface="Abril Fatface"/>
                <a:sym typeface="Abril Fatface"/>
              </a:defRPr>
            </a:lvl9pPr>
          </a:lstStyle>
          <a:p>
            <a:pPr marL="0" lvl="0" indent="0" algn="ctr" rtl="0">
              <a:spcBef>
                <a:spcPts val="0"/>
              </a:spcBef>
              <a:spcAft>
                <a:spcPts val="0"/>
              </a:spcAft>
              <a:buNone/>
            </a:pPr>
            <a:fld id="{00000000-1234-1234-1234-123412341234}" type="slidenum">
              <a:rPr lang="en"/>
              <a:t>‹nº›</a:t>
            </a:fld>
            <a:endParaRPr/>
          </a:p>
        </p:txBody>
      </p:sp>
    </p:spTree>
  </p:cSld>
  <p:clrMap bg1="lt1" tx1="dk1" bg2="dk2" tx2="lt2" accent1="accent1" accent2="accent2" accent3="accent3" accent4="accent4" accent5="accent5" accent6="accent6" hlink="hlink" folHlink="folHlink"/>
  <p:sldLayoutIdLst>
    <p:sldLayoutId id="2147483648" r:id="rId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20"/>
        <p:cNvGrpSpPr/>
        <p:nvPr/>
      </p:nvGrpSpPr>
      <p:grpSpPr>
        <a:xfrm>
          <a:off x="0" y="0"/>
          <a:ext cx="0" cy="0"/>
          <a:chOff x="0" y="0"/>
          <a:chExt cx="0" cy="0"/>
        </a:xfrm>
      </p:grpSpPr>
      <p:sp>
        <p:nvSpPr>
          <p:cNvPr id="4" name="Título 3">
            <a:extLst>
              <a:ext uri="{FF2B5EF4-FFF2-40B4-BE49-F238E27FC236}">
                <a16:creationId xmlns:a16="http://schemas.microsoft.com/office/drawing/2014/main" id="{D582BA46-3E7A-4183-9867-4C5731B6C142}"/>
              </a:ext>
            </a:extLst>
          </p:cNvPr>
          <p:cNvSpPr>
            <a:spLocks noGrp="1"/>
          </p:cNvSpPr>
          <p:nvPr>
            <p:ph type="ctrTitle"/>
          </p:nvPr>
        </p:nvSpPr>
        <p:spPr>
          <a:xfrm>
            <a:off x="1457012" y="1004835"/>
            <a:ext cx="6250074" cy="3326005"/>
          </a:xfrm>
        </p:spPr>
        <p:txBody>
          <a:bodyPr/>
          <a:lstStyle/>
          <a:p>
            <a:r>
              <a:rPr lang="en-US" sz="1800" b="1" dirty="0">
                <a:solidFill>
                  <a:srgbClr val="FFC000"/>
                </a:solidFill>
                <a:latin typeface="Times New Roman" panose="02020603050405020304" pitchFamily="18" charset="0"/>
                <a:cs typeface="Times New Roman" panose="02020603050405020304" pitchFamily="18" charset="0"/>
              </a:rPr>
              <a:t>On Christmas Day, the hunger disappears, as does the pandemic. At that moment, everything sings and dances to the same rhythm. Love reigns in the hearts of all the people of the world... Everything shines, and this is a sight for the tired face of a long year. A child plays with his new gifts and gives the old ones to other children... Finally she says: Merry Christmas!</a:t>
            </a:r>
            <a:endParaRPr lang="pt-BR" sz="1800" b="1" dirty="0">
              <a:solidFill>
                <a:srgbClr val="FFC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9BD410-A293-49E1-ABF0-1D5FF06E4986}"/>
              </a:ext>
            </a:extLst>
          </p:cNvPr>
          <p:cNvSpPr>
            <a:spLocks noGrp="1"/>
          </p:cNvSpPr>
          <p:nvPr>
            <p:ph type="ctrTitle"/>
          </p:nvPr>
        </p:nvSpPr>
        <p:spPr>
          <a:xfrm>
            <a:off x="1426865" y="1488811"/>
            <a:ext cx="6330461" cy="2165878"/>
          </a:xfrm>
        </p:spPr>
        <p:txBody>
          <a:bodyPr/>
          <a:lstStyle/>
          <a:p>
            <a:r>
              <a:rPr lang="pt-BR" sz="1800" b="1" dirty="0">
                <a:solidFill>
                  <a:srgbClr val="FFC000"/>
                </a:solidFill>
                <a:latin typeface="Times New Roman" panose="02020603050405020304" pitchFamily="18" charset="0"/>
                <a:cs typeface="Times New Roman" panose="02020603050405020304" pitchFamily="18" charset="0"/>
              </a:rPr>
              <a:t>No dia de Natal, a fome desaparece, assim como a pandemia. Naquele momento, tudo canta e dança no mesmo ritmo. O amor reina no coração de todas as pessoas do mundo... Tudo brilha, e este é um espetáculo para o rosto cansado de um longo ano. Uma criança brinca com seus novos presentes e doa os antigos para outras crianças... Por fim, ela diz: Feliz Natal!</a:t>
            </a:r>
          </a:p>
        </p:txBody>
      </p:sp>
    </p:spTree>
    <p:extLst>
      <p:ext uri="{BB962C8B-B14F-4D97-AF65-F5344CB8AC3E}">
        <p14:creationId xmlns:p14="http://schemas.microsoft.com/office/powerpoint/2010/main" val="3447794372"/>
      </p:ext>
    </p:extLst>
  </p:cSld>
  <p:clrMapOvr>
    <a:masterClrMapping/>
  </p:clrMapOvr>
</p:sld>
</file>

<file path=ppt/theme/theme1.xml><?xml version="1.0" encoding="utf-8"?>
<a:theme xmlns:a="http://schemas.openxmlformats.org/drawingml/2006/main" name="Christmas 2020 special template">
  <a:themeElements>
    <a:clrScheme name="Custom 347">
      <a:dk1>
        <a:srgbClr val="FFFFFF"/>
      </a:dk1>
      <a:lt1>
        <a:srgbClr val="122443"/>
      </a:lt1>
      <a:dk2>
        <a:srgbClr val="E1E3EA"/>
      </a:dk2>
      <a:lt2>
        <a:srgbClr val="4E5572"/>
      </a:lt2>
      <a:accent1>
        <a:srgbClr val="D42835"/>
      </a:accent1>
      <a:accent2>
        <a:srgbClr val="691221"/>
      </a:accent2>
      <a:accent3>
        <a:srgbClr val="134E92"/>
      </a:accent3>
      <a:accent4>
        <a:srgbClr val="050D3F"/>
      </a:accent4>
      <a:accent5>
        <a:srgbClr val="789759"/>
      </a:accent5>
      <a:accent6>
        <a:srgbClr val="163A25"/>
      </a:accent6>
      <a:hlink>
        <a:srgbClr val="FFFFFF"/>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157</Words>
  <Application>Microsoft Office PowerPoint</Application>
  <PresentationFormat>Apresentação na tela (16:9)</PresentationFormat>
  <Paragraphs>2</Paragraphs>
  <Slides>2</Slides>
  <Notes>1</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vt:i4>
      </vt:variant>
    </vt:vector>
  </HeadingPairs>
  <TitlesOfParts>
    <vt:vector size="7" baseType="lpstr">
      <vt:lpstr>Times New Roman</vt:lpstr>
      <vt:lpstr>Arial</vt:lpstr>
      <vt:lpstr>Montserrat Light</vt:lpstr>
      <vt:lpstr>Abril Fatface</vt:lpstr>
      <vt:lpstr>Christmas 2020 special template</vt:lpstr>
      <vt:lpstr>On Christmas Day, the hunger disappears, as does the pandemic. At that moment, everything sings and dances to the same rhythm. Love reigns in the hearts of all the people of the world... Everything shines, and this is a sight for the tired face of a long year. A child plays with his new gifts and gives the old ones to other children... Finally she says: Merry Christmas!</vt:lpstr>
      <vt:lpstr>No dia de Natal, a fome desaparece, assim como a pandemia. Naquele momento, tudo canta e dança no mesmo ritmo. O amor reina no coração de todas as pessoas do mundo... Tudo brilha, e este é um espetáculo para o rosto cansado de um longo ano. Uma criança brinca com seus novos presentes e doa os antigos para outras crianças... Por fim, ela diz: Feliz Natal!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Eliel Ribeiro</dc:creator>
  <cp:lastModifiedBy>Eliel Bessa</cp:lastModifiedBy>
  <cp:revision>3</cp:revision>
  <dcterms:modified xsi:type="dcterms:W3CDTF">2021-12-20T14:56:01Z</dcterms:modified>
</cp:coreProperties>
</file>