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4"/>
  </p:notesMasterIdLst>
  <p:sldIdLst>
    <p:sldId id="263" r:id="rId2"/>
    <p:sldId id="262" r:id="rId3"/>
  </p:sldIdLst>
  <p:sldSz cx="9144000" cy="5143500" type="screen16x9"/>
  <p:notesSz cx="6858000" cy="9144000"/>
  <p:embeddedFontLst>
    <p:embeddedFont>
      <p:font typeface="Abril Fatface" panose="020B0604020202020204" charset="0"/>
      <p:regular r:id="rId5"/>
    </p:embeddedFont>
    <p:embeddedFont>
      <p:font typeface="Bell MT" panose="02020503060305020303" pitchFamily="18" charset="0"/>
      <p:regular r:id="rId6"/>
      <p:bold r:id="rId7"/>
      <p:italic r:id="rId8"/>
    </p:embeddedFont>
    <p:embeddedFont>
      <p:font typeface="Montserrat Light" panose="000004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289B955-EFB6-4AF5-AAA7-9F71F89C7179}">
  <a:tblStyle styleId="{2289B955-EFB6-4AF5-AAA7-9F71F89C717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1" name="Google Shape;66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6" name="Google Shape;496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97" name="Google Shape;497;p10"/>
          <p:cNvGrpSpPr/>
          <p:nvPr/>
        </p:nvGrpSpPr>
        <p:grpSpPr>
          <a:xfrm>
            <a:off x="88212" y="97287"/>
            <a:ext cx="8714100" cy="4904100"/>
            <a:chOff x="88212" y="97287"/>
            <a:chExt cx="8714100" cy="4904100"/>
          </a:xfrm>
        </p:grpSpPr>
        <p:sp>
          <p:nvSpPr>
            <p:cNvPr id="498" name="Google Shape;498;p10"/>
            <p:cNvSpPr/>
            <p:nvPr/>
          </p:nvSpPr>
          <p:spPr>
            <a:xfrm>
              <a:off x="2526612" y="333475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10"/>
            <p:cNvSpPr/>
            <p:nvPr/>
          </p:nvSpPr>
          <p:spPr>
            <a:xfrm>
              <a:off x="2831412" y="554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0"/>
            <p:cNvSpPr/>
            <p:nvPr/>
          </p:nvSpPr>
          <p:spPr>
            <a:xfrm>
              <a:off x="2145612" y="783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0"/>
            <p:cNvSpPr/>
            <p:nvPr/>
          </p:nvSpPr>
          <p:spPr>
            <a:xfrm>
              <a:off x="1993212" y="706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0"/>
            <p:cNvSpPr/>
            <p:nvPr/>
          </p:nvSpPr>
          <p:spPr>
            <a:xfrm>
              <a:off x="1231212" y="10116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0"/>
            <p:cNvSpPr/>
            <p:nvPr/>
          </p:nvSpPr>
          <p:spPr>
            <a:xfrm>
              <a:off x="926412" y="554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0"/>
            <p:cNvSpPr/>
            <p:nvPr/>
          </p:nvSpPr>
          <p:spPr>
            <a:xfrm>
              <a:off x="697812" y="1545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0"/>
            <p:cNvSpPr/>
            <p:nvPr/>
          </p:nvSpPr>
          <p:spPr>
            <a:xfrm>
              <a:off x="1155012" y="1849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0"/>
            <p:cNvSpPr/>
            <p:nvPr/>
          </p:nvSpPr>
          <p:spPr>
            <a:xfrm>
              <a:off x="1002612" y="1926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0"/>
            <p:cNvSpPr/>
            <p:nvPr/>
          </p:nvSpPr>
          <p:spPr>
            <a:xfrm>
              <a:off x="469212" y="2002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0"/>
            <p:cNvSpPr/>
            <p:nvPr/>
          </p:nvSpPr>
          <p:spPr>
            <a:xfrm>
              <a:off x="697812" y="2459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0"/>
            <p:cNvSpPr/>
            <p:nvPr/>
          </p:nvSpPr>
          <p:spPr>
            <a:xfrm>
              <a:off x="774012" y="2992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0"/>
            <p:cNvSpPr/>
            <p:nvPr/>
          </p:nvSpPr>
          <p:spPr>
            <a:xfrm>
              <a:off x="1078812" y="3373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0"/>
            <p:cNvSpPr/>
            <p:nvPr/>
          </p:nvSpPr>
          <p:spPr>
            <a:xfrm>
              <a:off x="1231212" y="3754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0"/>
            <p:cNvSpPr/>
            <p:nvPr/>
          </p:nvSpPr>
          <p:spPr>
            <a:xfrm>
              <a:off x="1155012" y="3907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0"/>
            <p:cNvSpPr/>
            <p:nvPr/>
          </p:nvSpPr>
          <p:spPr>
            <a:xfrm>
              <a:off x="1612212" y="4288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0"/>
            <p:cNvSpPr/>
            <p:nvPr/>
          </p:nvSpPr>
          <p:spPr>
            <a:xfrm>
              <a:off x="1155012" y="4516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0"/>
            <p:cNvSpPr/>
            <p:nvPr/>
          </p:nvSpPr>
          <p:spPr>
            <a:xfrm>
              <a:off x="88212" y="4897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0"/>
            <p:cNvSpPr/>
            <p:nvPr/>
          </p:nvSpPr>
          <p:spPr>
            <a:xfrm>
              <a:off x="1840812" y="4974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0"/>
            <p:cNvSpPr/>
            <p:nvPr/>
          </p:nvSpPr>
          <p:spPr>
            <a:xfrm>
              <a:off x="2221812" y="4288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0"/>
            <p:cNvSpPr/>
            <p:nvPr/>
          </p:nvSpPr>
          <p:spPr>
            <a:xfrm>
              <a:off x="3136212" y="4669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0"/>
            <p:cNvSpPr/>
            <p:nvPr/>
          </p:nvSpPr>
          <p:spPr>
            <a:xfrm>
              <a:off x="3288612" y="4593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0"/>
            <p:cNvSpPr/>
            <p:nvPr/>
          </p:nvSpPr>
          <p:spPr>
            <a:xfrm>
              <a:off x="3822012" y="4593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0"/>
            <p:cNvSpPr/>
            <p:nvPr/>
          </p:nvSpPr>
          <p:spPr>
            <a:xfrm>
              <a:off x="3593412" y="4364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0"/>
            <p:cNvSpPr/>
            <p:nvPr/>
          </p:nvSpPr>
          <p:spPr>
            <a:xfrm>
              <a:off x="4736412" y="44406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0"/>
            <p:cNvSpPr/>
            <p:nvPr/>
          </p:nvSpPr>
          <p:spPr>
            <a:xfrm>
              <a:off x="5117412" y="4593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0"/>
            <p:cNvSpPr/>
            <p:nvPr/>
          </p:nvSpPr>
          <p:spPr>
            <a:xfrm>
              <a:off x="5193612" y="4516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10"/>
            <p:cNvSpPr/>
            <p:nvPr/>
          </p:nvSpPr>
          <p:spPr>
            <a:xfrm>
              <a:off x="5879412" y="4669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0"/>
            <p:cNvSpPr/>
            <p:nvPr/>
          </p:nvSpPr>
          <p:spPr>
            <a:xfrm>
              <a:off x="6031812" y="4212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0"/>
            <p:cNvSpPr/>
            <p:nvPr/>
          </p:nvSpPr>
          <p:spPr>
            <a:xfrm>
              <a:off x="6412812" y="4516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0"/>
            <p:cNvSpPr/>
            <p:nvPr/>
          </p:nvSpPr>
          <p:spPr>
            <a:xfrm>
              <a:off x="6793812" y="4364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0"/>
            <p:cNvSpPr/>
            <p:nvPr/>
          </p:nvSpPr>
          <p:spPr>
            <a:xfrm>
              <a:off x="7327212" y="4516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0"/>
            <p:cNvSpPr/>
            <p:nvPr/>
          </p:nvSpPr>
          <p:spPr>
            <a:xfrm>
              <a:off x="7403412" y="4364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10"/>
            <p:cNvSpPr/>
            <p:nvPr/>
          </p:nvSpPr>
          <p:spPr>
            <a:xfrm>
              <a:off x="7860612" y="4669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10"/>
            <p:cNvSpPr/>
            <p:nvPr/>
          </p:nvSpPr>
          <p:spPr>
            <a:xfrm>
              <a:off x="8470212" y="3983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10"/>
            <p:cNvSpPr/>
            <p:nvPr/>
          </p:nvSpPr>
          <p:spPr>
            <a:xfrm>
              <a:off x="7936812" y="3754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10"/>
            <p:cNvSpPr/>
            <p:nvPr/>
          </p:nvSpPr>
          <p:spPr>
            <a:xfrm>
              <a:off x="7784412" y="3831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10"/>
            <p:cNvSpPr/>
            <p:nvPr/>
          </p:nvSpPr>
          <p:spPr>
            <a:xfrm>
              <a:off x="8241612" y="3373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0"/>
            <p:cNvSpPr/>
            <p:nvPr/>
          </p:nvSpPr>
          <p:spPr>
            <a:xfrm>
              <a:off x="8622612" y="3145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0"/>
            <p:cNvSpPr/>
            <p:nvPr/>
          </p:nvSpPr>
          <p:spPr>
            <a:xfrm>
              <a:off x="8698812" y="2992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0"/>
            <p:cNvSpPr/>
            <p:nvPr/>
          </p:nvSpPr>
          <p:spPr>
            <a:xfrm>
              <a:off x="8546412" y="2002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0"/>
            <p:cNvSpPr/>
            <p:nvPr/>
          </p:nvSpPr>
          <p:spPr>
            <a:xfrm>
              <a:off x="8775012" y="1697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0"/>
            <p:cNvSpPr/>
            <p:nvPr/>
          </p:nvSpPr>
          <p:spPr>
            <a:xfrm>
              <a:off x="8698812" y="1545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0"/>
            <p:cNvSpPr/>
            <p:nvPr/>
          </p:nvSpPr>
          <p:spPr>
            <a:xfrm>
              <a:off x="8165412" y="1697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0"/>
            <p:cNvSpPr/>
            <p:nvPr/>
          </p:nvSpPr>
          <p:spPr>
            <a:xfrm>
              <a:off x="8317812" y="1164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0"/>
            <p:cNvSpPr/>
            <p:nvPr/>
          </p:nvSpPr>
          <p:spPr>
            <a:xfrm>
              <a:off x="8470212" y="1087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0"/>
            <p:cNvSpPr/>
            <p:nvPr/>
          </p:nvSpPr>
          <p:spPr>
            <a:xfrm>
              <a:off x="8089212" y="97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0"/>
            <p:cNvSpPr/>
            <p:nvPr/>
          </p:nvSpPr>
          <p:spPr>
            <a:xfrm>
              <a:off x="7327212" y="6306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0"/>
            <p:cNvSpPr/>
            <p:nvPr/>
          </p:nvSpPr>
          <p:spPr>
            <a:xfrm>
              <a:off x="7784412" y="783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0"/>
            <p:cNvSpPr/>
            <p:nvPr/>
          </p:nvSpPr>
          <p:spPr>
            <a:xfrm>
              <a:off x="7022412" y="478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0"/>
            <p:cNvSpPr/>
            <p:nvPr/>
          </p:nvSpPr>
          <p:spPr>
            <a:xfrm>
              <a:off x="6489012" y="478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0"/>
            <p:cNvSpPr/>
            <p:nvPr/>
          </p:nvSpPr>
          <p:spPr>
            <a:xfrm>
              <a:off x="6184212" y="7068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0"/>
            <p:cNvSpPr/>
            <p:nvPr/>
          </p:nvSpPr>
          <p:spPr>
            <a:xfrm>
              <a:off x="5955612" y="478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0"/>
            <p:cNvSpPr/>
            <p:nvPr/>
          </p:nvSpPr>
          <p:spPr>
            <a:xfrm>
              <a:off x="6031812" y="554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0"/>
            <p:cNvSpPr/>
            <p:nvPr/>
          </p:nvSpPr>
          <p:spPr>
            <a:xfrm>
              <a:off x="4888812" y="4020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0"/>
            <p:cNvSpPr/>
            <p:nvPr/>
          </p:nvSpPr>
          <p:spPr>
            <a:xfrm>
              <a:off x="3898212" y="4782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0"/>
            <p:cNvSpPr/>
            <p:nvPr/>
          </p:nvSpPr>
          <p:spPr>
            <a:xfrm>
              <a:off x="3212412" y="173487"/>
              <a:ext cx="27300" cy="27300"/>
            </a:xfrm>
            <a:prstGeom prst="ellipse">
              <a:avLst/>
            </a:prstGeom>
            <a:solidFill>
              <a:srgbClr val="FFFFFF">
                <a:alpha val="35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5" name="Google Shape;555;p10"/>
          <p:cNvSpPr txBox="1">
            <a:spLocks noGrp="1"/>
          </p:cNvSpPr>
          <p:nvPr>
            <p:ph type="sldNum" idx="12"/>
          </p:nvPr>
        </p:nvSpPr>
        <p:spPr>
          <a:xfrm>
            <a:off x="4297650" y="4542725"/>
            <a:ext cx="548700" cy="2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accent3"/>
            </a:gs>
            <a:gs pos="100000">
              <a:schemeClr val="accent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01150" y="874250"/>
            <a:ext cx="5941500" cy="453000"/>
          </a:xfrm>
          <a:prstGeom prst="rect">
            <a:avLst/>
          </a:prstGeom>
          <a:noFill/>
          <a:ln>
            <a:noFill/>
          </a:ln>
          <a:effectLst>
            <a:outerShdw blurRad="71438" dist="19050" dir="5400000" algn="bl" rotWithShape="0">
              <a:schemeClr val="lt1">
                <a:alpha val="3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601235" y="1533975"/>
            <a:ext cx="5941500" cy="27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E5C575"/>
              </a:buClr>
              <a:buSzPts val="1800"/>
              <a:buFont typeface="Montserrat Light"/>
              <a:buChar char="⋆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D9239"/>
              </a:buClr>
              <a:buSzPts val="1800"/>
              <a:buFont typeface="Montserrat Light"/>
              <a:buChar char="⋆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D9239"/>
              </a:buClr>
              <a:buSzPts val="1800"/>
              <a:buFont typeface="Montserrat Light"/>
              <a:buChar char="⋆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97650" y="4542725"/>
            <a:ext cx="548700" cy="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F885962-5754-403C-A6CE-AA5FE59F225A}"/>
              </a:ext>
            </a:extLst>
          </p:cNvPr>
          <p:cNvSpPr txBox="1"/>
          <p:nvPr/>
        </p:nvSpPr>
        <p:spPr>
          <a:xfrm>
            <a:off x="2604977" y="2158410"/>
            <a:ext cx="4763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+mj-lt"/>
              </a:rPr>
              <a:t>Aluna: </a:t>
            </a:r>
            <a:r>
              <a:rPr lang="pt-BR" sz="1800" b="1" dirty="0" err="1">
                <a:solidFill>
                  <a:schemeClr val="tx1"/>
                </a:solidFill>
                <a:latin typeface="+mj-lt"/>
              </a:rPr>
              <a:t>Ellyz</a:t>
            </a:r>
            <a:r>
              <a:rPr lang="pt-BR" sz="18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pt-BR" sz="1800" b="1" dirty="0" err="1">
                <a:solidFill>
                  <a:schemeClr val="tx1"/>
                </a:solidFill>
                <a:latin typeface="+mj-lt"/>
              </a:rPr>
              <a:t>Rayça</a:t>
            </a:r>
            <a:r>
              <a:rPr lang="pt-BR" sz="1800" b="1" dirty="0">
                <a:solidFill>
                  <a:schemeClr val="tx1"/>
                </a:solidFill>
                <a:latin typeface="+mj-lt"/>
              </a:rPr>
              <a:t> da Silva Ferreira </a:t>
            </a:r>
          </a:p>
          <a:p>
            <a:r>
              <a:rPr lang="pt-BR" sz="1800" b="1" dirty="0">
                <a:solidFill>
                  <a:schemeClr val="tx1"/>
                </a:solidFill>
                <a:latin typeface="+mj-lt"/>
              </a:rPr>
              <a:t>Turma: ADM3M </a:t>
            </a:r>
          </a:p>
        </p:txBody>
      </p:sp>
    </p:spTree>
    <p:extLst>
      <p:ext uri="{BB962C8B-B14F-4D97-AF65-F5344CB8AC3E}">
        <p14:creationId xmlns:p14="http://schemas.microsoft.com/office/powerpoint/2010/main" val="188988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8"/>
          <p:cNvSpPr txBox="1">
            <a:spLocks noGrp="1"/>
          </p:cNvSpPr>
          <p:nvPr>
            <p:ph type="ctrTitle" idx="4294967295"/>
          </p:nvPr>
        </p:nvSpPr>
        <p:spPr>
          <a:xfrm>
            <a:off x="1108280" y="813154"/>
            <a:ext cx="7278388" cy="176813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Meu Natal ideal está longe da realidade que estamos, mas querendo ou não é o meu ideal. </a:t>
            </a:r>
            <a:b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Natal começa a nevar em todos os lugares do Brasil, onde todas as pessoas vestem suas roupas de frio e vão para fora de casa se divertirem com a neve e seu próximo. A pandemia acaba, e as pessoas começam a ter mais empatia pelas outras; a felicidade, a paz, o amor, a compaixão, o perdão e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princimalmente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Jesus tem lugar, os sonhos se realizam, a comparação entre pessoas e a fome acaba, assim também  o preconceito e racismo passam a não existir.</a:t>
            </a:r>
            <a:b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sz="1400" b="1" dirty="0">
              <a:latin typeface="Bell MT" panose="02020503060305020303" pitchFamily="18" charset="0"/>
            </a:endParaRPr>
          </a:p>
        </p:txBody>
      </p:sp>
      <p:sp>
        <p:nvSpPr>
          <p:cNvPr id="664" name="Google Shape;664;p18"/>
          <p:cNvSpPr txBox="1">
            <a:spLocks noGrp="1"/>
          </p:cNvSpPr>
          <p:nvPr>
            <p:ph type="subTitle" idx="4294967295"/>
          </p:nvPr>
        </p:nvSpPr>
        <p:spPr>
          <a:xfrm>
            <a:off x="893457" y="2691611"/>
            <a:ext cx="7493211" cy="176813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ideal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Christmas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far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reality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in,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like it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it's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ideal.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Christmas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starts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snow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corners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Brazil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everyone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wears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cold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clothes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goes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out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snow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neighbors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pandemic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start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more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empathy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happiness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peace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compassion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forgiveness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above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Jesus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happens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dreams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come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comparisons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hunger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prejudice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racism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400" b="1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</a:t>
            </a:r>
            <a:r>
              <a:rPr lang="pt-BR" sz="1400" b="1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1800" dirty="0"/>
          </a:p>
        </p:txBody>
      </p:sp>
      <p:sp>
        <p:nvSpPr>
          <p:cNvPr id="665" name="Google Shape;665;p18"/>
          <p:cNvSpPr/>
          <p:nvPr/>
        </p:nvSpPr>
        <p:spPr>
          <a:xfrm>
            <a:off x="4522056" y="2131043"/>
            <a:ext cx="450836" cy="525438"/>
          </a:xfrm>
          <a:custGeom>
            <a:avLst/>
            <a:gdLst/>
            <a:ahLst/>
            <a:cxnLst/>
            <a:rect l="l" t="t" r="r" b="b"/>
            <a:pathLst>
              <a:path w="29966" h="34477" extrusionOk="0">
                <a:moveTo>
                  <a:pt x="14238" y="4230"/>
                </a:moveTo>
                <a:lnTo>
                  <a:pt x="14117" y="4250"/>
                </a:lnTo>
                <a:lnTo>
                  <a:pt x="13996" y="4290"/>
                </a:lnTo>
                <a:lnTo>
                  <a:pt x="13916" y="4351"/>
                </a:lnTo>
                <a:lnTo>
                  <a:pt x="13835" y="4431"/>
                </a:lnTo>
                <a:lnTo>
                  <a:pt x="13775" y="4512"/>
                </a:lnTo>
                <a:lnTo>
                  <a:pt x="13755" y="4612"/>
                </a:lnTo>
                <a:lnTo>
                  <a:pt x="13735" y="4733"/>
                </a:lnTo>
                <a:lnTo>
                  <a:pt x="13714" y="4834"/>
                </a:lnTo>
                <a:lnTo>
                  <a:pt x="13735" y="4935"/>
                </a:lnTo>
                <a:lnTo>
                  <a:pt x="13775" y="5035"/>
                </a:lnTo>
                <a:lnTo>
                  <a:pt x="13815" y="5136"/>
                </a:lnTo>
                <a:lnTo>
                  <a:pt x="13896" y="5216"/>
                </a:lnTo>
                <a:lnTo>
                  <a:pt x="13976" y="5277"/>
                </a:lnTo>
                <a:lnTo>
                  <a:pt x="14077" y="5337"/>
                </a:lnTo>
                <a:lnTo>
                  <a:pt x="14178" y="5357"/>
                </a:lnTo>
                <a:lnTo>
                  <a:pt x="14318" y="5357"/>
                </a:lnTo>
                <a:lnTo>
                  <a:pt x="14439" y="5337"/>
                </a:lnTo>
                <a:lnTo>
                  <a:pt x="14560" y="5297"/>
                </a:lnTo>
                <a:lnTo>
                  <a:pt x="14641" y="5237"/>
                </a:lnTo>
                <a:lnTo>
                  <a:pt x="14721" y="5156"/>
                </a:lnTo>
                <a:lnTo>
                  <a:pt x="14762" y="5075"/>
                </a:lnTo>
                <a:lnTo>
                  <a:pt x="14802" y="4975"/>
                </a:lnTo>
                <a:lnTo>
                  <a:pt x="14822" y="4874"/>
                </a:lnTo>
                <a:lnTo>
                  <a:pt x="14822" y="4753"/>
                </a:lnTo>
                <a:lnTo>
                  <a:pt x="14822" y="4653"/>
                </a:lnTo>
                <a:lnTo>
                  <a:pt x="14782" y="4552"/>
                </a:lnTo>
                <a:lnTo>
                  <a:pt x="14741" y="4451"/>
                </a:lnTo>
                <a:lnTo>
                  <a:pt x="14661" y="4371"/>
                </a:lnTo>
                <a:lnTo>
                  <a:pt x="14580" y="4310"/>
                </a:lnTo>
                <a:lnTo>
                  <a:pt x="14480" y="4250"/>
                </a:lnTo>
                <a:lnTo>
                  <a:pt x="14379" y="4230"/>
                </a:lnTo>
                <a:close/>
                <a:moveTo>
                  <a:pt x="11580" y="4753"/>
                </a:moveTo>
                <a:lnTo>
                  <a:pt x="11459" y="4773"/>
                </a:lnTo>
                <a:lnTo>
                  <a:pt x="11358" y="4814"/>
                </a:lnTo>
                <a:lnTo>
                  <a:pt x="11258" y="4874"/>
                </a:lnTo>
                <a:lnTo>
                  <a:pt x="11177" y="4955"/>
                </a:lnTo>
                <a:lnTo>
                  <a:pt x="11117" y="5055"/>
                </a:lnTo>
                <a:lnTo>
                  <a:pt x="11056" y="5156"/>
                </a:lnTo>
                <a:lnTo>
                  <a:pt x="11036" y="5257"/>
                </a:lnTo>
                <a:lnTo>
                  <a:pt x="11036" y="5378"/>
                </a:lnTo>
                <a:lnTo>
                  <a:pt x="11056" y="5498"/>
                </a:lnTo>
                <a:lnTo>
                  <a:pt x="11097" y="5599"/>
                </a:lnTo>
                <a:lnTo>
                  <a:pt x="11157" y="5700"/>
                </a:lnTo>
                <a:lnTo>
                  <a:pt x="11237" y="5780"/>
                </a:lnTo>
                <a:lnTo>
                  <a:pt x="11318" y="5861"/>
                </a:lnTo>
                <a:lnTo>
                  <a:pt x="11419" y="5901"/>
                </a:lnTo>
                <a:lnTo>
                  <a:pt x="11540" y="5921"/>
                </a:lnTo>
                <a:lnTo>
                  <a:pt x="11660" y="5941"/>
                </a:lnTo>
                <a:lnTo>
                  <a:pt x="11781" y="5921"/>
                </a:lnTo>
                <a:lnTo>
                  <a:pt x="11882" y="5881"/>
                </a:lnTo>
                <a:lnTo>
                  <a:pt x="11983" y="5800"/>
                </a:lnTo>
                <a:lnTo>
                  <a:pt x="12063" y="5740"/>
                </a:lnTo>
                <a:lnTo>
                  <a:pt x="12124" y="5639"/>
                </a:lnTo>
                <a:lnTo>
                  <a:pt x="12184" y="5539"/>
                </a:lnTo>
                <a:lnTo>
                  <a:pt x="12204" y="5418"/>
                </a:lnTo>
                <a:lnTo>
                  <a:pt x="12204" y="5297"/>
                </a:lnTo>
                <a:lnTo>
                  <a:pt x="12184" y="5196"/>
                </a:lnTo>
                <a:lnTo>
                  <a:pt x="12144" y="5075"/>
                </a:lnTo>
                <a:lnTo>
                  <a:pt x="12083" y="4975"/>
                </a:lnTo>
                <a:lnTo>
                  <a:pt x="12003" y="4894"/>
                </a:lnTo>
                <a:lnTo>
                  <a:pt x="11922" y="4834"/>
                </a:lnTo>
                <a:lnTo>
                  <a:pt x="11821" y="4794"/>
                </a:lnTo>
                <a:lnTo>
                  <a:pt x="11701" y="4753"/>
                </a:lnTo>
                <a:close/>
                <a:moveTo>
                  <a:pt x="9767" y="3142"/>
                </a:moveTo>
                <a:lnTo>
                  <a:pt x="9888" y="3203"/>
                </a:lnTo>
                <a:lnTo>
                  <a:pt x="10009" y="3263"/>
                </a:lnTo>
                <a:lnTo>
                  <a:pt x="10251" y="3324"/>
                </a:lnTo>
                <a:lnTo>
                  <a:pt x="10492" y="3364"/>
                </a:lnTo>
                <a:lnTo>
                  <a:pt x="10754" y="3384"/>
                </a:lnTo>
                <a:lnTo>
                  <a:pt x="11459" y="3404"/>
                </a:lnTo>
                <a:lnTo>
                  <a:pt x="12184" y="3424"/>
                </a:lnTo>
                <a:lnTo>
                  <a:pt x="13573" y="3424"/>
                </a:lnTo>
                <a:lnTo>
                  <a:pt x="14278" y="3384"/>
                </a:lnTo>
                <a:lnTo>
                  <a:pt x="14983" y="3344"/>
                </a:lnTo>
                <a:lnTo>
                  <a:pt x="15084" y="3324"/>
                </a:lnTo>
                <a:lnTo>
                  <a:pt x="15245" y="4008"/>
                </a:lnTo>
                <a:lnTo>
                  <a:pt x="15345" y="4330"/>
                </a:lnTo>
                <a:lnTo>
                  <a:pt x="15406" y="4673"/>
                </a:lnTo>
                <a:lnTo>
                  <a:pt x="15466" y="5116"/>
                </a:lnTo>
                <a:lnTo>
                  <a:pt x="15486" y="5559"/>
                </a:lnTo>
                <a:lnTo>
                  <a:pt x="15446" y="6002"/>
                </a:lnTo>
                <a:lnTo>
                  <a:pt x="15426" y="6223"/>
                </a:lnTo>
                <a:lnTo>
                  <a:pt x="15386" y="6445"/>
                </a:lnTo>
                <a:lnTo>
                  <a:pt x="15325" y="6606"/>
                </a:lnTo>
                <a:lnTo>
                  <a:pt x="15084" y="6485"/>
                </a:lnTo>
                <a:lnTo>
                  <a:pt x="14842" y="6364"/>
                </a:lnTo>
                <a:lnTo>
                  <a:pt x="14580" y="6284"/>
                </a:lnTo>
                <a:lnTo>
                  <a:pt x="14318" y="6243"/>
                </a:lnTo>
                <a:lnTo>
                  <a:pt x="14037" y="6203"/>
                </a:lnTo>
                <a:lnTo>
                  <a:pt x="13775" y="6203"/>
                </a:lnTo>
                <a:lnTo>
                  <a:pt x="13493" y="6243"/>
                </a:lnTo>
                <a:lnTo>
                  <a:pt x="13231" y="6304"/>
                </a:lnTo>
                <a:lnTo>
                  <a:pt x="13010" y="6384"/>
                </a:lnTo>
                <a:lnTo>
                  <a:pt x="12768" y="6485"/>
                </a:lnTo>
                <a:lnTo>
                  <a:pt x="12526" y="6626"/>
                </a:lnTo>
                <a:lnTo>
                  <a:pt x="12285" y="6787"/>
                </a:lnTo>
                <a:lnTo>
                  <a:pt x="12063" y="6968"/>
                </a:lnTo>
                <a:lnTo>
                  <a:pt x="11862" y="7170"/>
                </a:lnTo>
                <a:lnTo>
                  <a:pt x="11781" y="7291"/>
                </a:lnTo>
                <a:lnTo>
                  <a:pt x="11721" y="7391"/>
                </a:lnTo>
                <a:lnTo>
                  <a:pt x="11660" y="7512"/>
                </a:lnTo>
                <a:lnTo>
                  <a:pt x="11640" y="7613"/>
                </a:lnTo>
                <a:lnTo>
                  <a:pt x="11358" y="7371"/>
                </a:lnTo>
                <a:lnTo>
                  <a:pt x="11137" y="7109"/>
                </a:lnTo>
                <a:lnTo>
                  <a:pt x="10915" y="6827"/>
                </a:lnTo>
                <a:lnTo>
                  <a:pt x="10714" y="6546"/>
                </a:lnTo>
                <a:lnTo>
                  <a:pt x="10613" y="6344"/>
                </a:lnTo>
                <a:lnTo>
                  <a:pt x="10513" y="6123"/>
                </a:lnTo>
                <a:lnTo>
                  <a:pt x="10432" y="5901"/>
                </a:lnTo>
                <a:lnTo>
                  <a:pt x="10351" y="5680"/>
                </a:lnTo>
                <a:lnTo>
                  <a:pt x="10231" y="5237"/>
                </a:lnTo>
                <a:lnTo>
                  <a:pt x="10130" y="4773"/>
                </a:lnTo>
                <a:lnTo>
                  <a:pt x="10049" y="4330"/>
                </a:lnTo>
                <a:lnTo>
                  <a:pt x="9989" y="3887"/>
                </a:lnTo>
                <a:lnTo>
                  <a:pt x="9929" y="3686"/>
                </a:lnTo>
                <a:lnTo>
                  <a:pt x="9868" y="3505"/>
                </a:lnTo>
                <a:lnTo>
                  <a:pt x="9848" y="3444"/>
                </a:lnTo>
                <a:lnTo>
                  <a:pt x="9808" y="3404"/>
                </a:lnTo>
                <a:lnTo>
                  <a:pt x="9747" y="3324"/>
                </a:lnTo>
                <a:lnTo>
                  <a:pt x="9767" y="3142"/>
                </a:lnTo>
                <a:close/>
                <a:moveTo>
                  <a:pt x="13916" y="7089"/>
                </a:moveTo>
                <a:lnTo>
                  <a:pt x="14117" y="7129"/>
                </a:lnTo>
                <a:lnTo>
                  <a:pt x="14318" y="7170"/>
                </a:lnTo>
                <a:lnTo>
                  <a:pt x="14520" y="7250"/>
                </a:lnTo>
                <a:lnTo>
                  <a:pt x="14943" y="7411"/>
                </a:lnTo>
                <a:lnTo>
                  <a:pt x="14782" y="7593"/>
                </a:lnTo>
                <a:lnTo>
                  <a:pt x="14600" y="7754"/>
                </a:lnTo>
                <a:lnTo>
                  <a:pt x="14399" y="7895"/>
                </a:lnTo>
                <a:lnTo>
                  <a:pt x="14178" y="8016"/>
                </a:lnTo>
                <a:lnTo>
                  <a:pt x="13956" y="8116"/>
                </a:lnTo>
                <a:lnTo>
                  <a:pt x="13694" y="8177"/>
                </a:lnTo>
                <a:lnTo>
                  <a:pt x="13432" y="8217"/>
                </a:lnTo>
                <a:lnTo>
                  <a:pt x="13171" y="8217"/>
                </a:lnTo>
                <a:lnTo>
                  <a:pt x="12869" y="8197"/>
                </a:lnTo>
                <a:lnTo>
                  <a:pt x="12587" y="8136"/>
                </a:lnTo>
                <a:lnTo>
                  <a:pt x="12305" y="8036"/>
                </a:lnTo>
                <a:lnTo>
                  <a:pt x="12043" y="7915"/>
                </a:lnTo>
                <a:lnTo>
                  <a:pt x="12204" y="7854"/>
                </a:lnTo>
                <a:lnTo>
                  <a:pt x="12365" y="7774"/>
                </a:lnTo>
                <a:lnTo>
                  <a:pt x="12667" y="7593"/>
                </a:lnTo>
                <a:lnTo>
                  <a:pt x="12969" y="7371"/>
                </a:lnTo>
                <a:lnTo>
                  <a:pt x="13110" y="7291"/>
                </a:lnTo>
                <a:lnTo>
                  <a:pt x="13251" y="7210"/>
                </a:lnTo>
                <a:lnTo>
                  <a:pt x="13493" y="7129"/>
                </a:lnTo>
                <a:lnTo>
                  <a:pt x="13714" y="7089"/>
                </a:lnTo>
                <a:close/>
                <a:moveTo>
                  <a:pt x="18950" y="7854"/>
                </a:moveTo>
                <a:lnTo>
                  <a:pt x="18990" y="7875"/>
                </a:lnTo>
                <a:lnTo>
                  <a:pt x="19212" y="8056"/>
                </a:lnTo>
                <a:lnTo>
                  <a:pt x="19454" y="8217"/>
                </a:lnTo>
                <a:lnTo>
                  <a:pt x="19695" y="8378"/>
                </a:lnTo>
                <a:lnTo>
                  <a:pt x="19917" y="8539"/>
                </a:lnTo>
                <a:lnTo>
                  <a:pt x="20098" y="8700"/>
                </a:lnTo>
                <a:lnTo>
                  <a:pt x="20259" y="8861"/>
                </a:lnTo>
                <a:lnTo>
                  <a:pt x="20420" y="9043"/>
                </a:lnTo>
                <a:lnTo>
                  <a:pt x="20561" y="9224"/>
                </a:lnTo>
                <a:lnTo>
                  <a:pt x="20340" y="9184"/>
                </a:lnTo>
                <a:lnTo>
                  <a:pt x="20118" y="9143"/>
                </a:lnTo>
                <a:lnTo>
                  <a:pt x="19675" y="9083"/>
                </a:lnTo>
                <a:lnTo>
                  <a:pt x="19212" y="9043"/>
                </a:lnTo>
                <a:lnTo>
                  <a:pt x="18990" y="9002"/>
                </a:lnTo>
                <a:lnTo>
                  <a:pt x="18769" y="8962"/>
                </a:lnTo>
                <a:lnTo>
                  <a:pt x="18527" y="8881"/>
                </a:lnTo>
                <a:lnTo>
                  <a:pt x="18326" y="8761"/>
                </a:lnTo>
                <a:lnTo>
                  <a:pt x="18124" y="8600"/>
                </a:lnTo>
                <a:lnTo>
                  <a:pt x="17983" y="8418"/>
                </a:lnTo>
                <a:lnTo>
                  <a:pt x="17943" y="8358"/>
                </a:lnTo>
                <a:lnTo>
                  <a:pt x="18265" y="8136"/>
                </a:lnTo>
                <a:lnTo>
                  <a:pt x="18608" y="7975"/>
                </a:lnTo>
                <a:lnTo>
                  <a:pt x="18789" y="7895"/>
                </a:lnTo>
                <a:lnTo>
                  <a:pt x="18950" y="7854"/>
                </a:lnTo>
                <a:close/>
                <a:moveTo>
                  <a:pt x="26844" y="7250"/>
                </a:moveTo>
                <a:lnTo>
                  <a:pt x="26985" y="7331"/>
                </a:lnTo>
                <a:lnTo>
                  <a:pt x="27086" y="7411"/>
                </a:lnTo>
                <a:lnTo>
                  <a:pt x="27166" y="7532"/>
                </a:lnTo>
                <a:lnTo>
                  <a:pt x="27227" y="7673"/>
                </a:lnTo>
                <a:lnTo>
                  <a:pt x="27247" y="7794"/>
                </a:lnTo>
                <a:lnTo>
                  <a:pt x="27307" y="7975"/>
                </a:lnTo>
                <a:lnTo>
                  <a:pt x="27327" y="8136"/>
                </a:lnTo>
                <a:lnTo>
                  <a:pt x="27327" y="8297"/>
                </a:lnTo>
                <a:lnTo>
                  <a:pt x="27327" y="8438"/>
                </a:lnTo>
                <a:lnTo>
                  <a:pt x="27287" y="8600"/>
                </a:lnTo>
                <a:lnTo>
                  <a:pt x="27247" y="8720"/>
                </a:lnTo>
                <a:lnTo>
                  <a:pt x="27186" y="8861"/>
                </a:lnTo>
                <a:lnTo>
                  <a:pt x="27126" y="8982"/>
                </a:lnTo>
                <a:lnTo>
                  <a:pt x="26945" y="9224"/>
                </a:lnTo>
                <a:lnTo>
                  <a:pt x="26743" y="9445"/>
                </a:lnTo>
                <a:lnTo>
                  <a:pt x="26522" y="9627"/>
                </a:lnTo>
                <a:lnTo>
                  <a:pt x="26280" y="9808"/>
                </a:lnTo>
                <a:lnTo>
                  <a:pt x="26018" y="9949"/>
                </a:lnTo>
                <a:lnTo>
                  <a:pt x="25897" y="10009"/>
                </a:lnTo>
                <a:lnTo>
                  <a:pt x="25757" y="10009"/>
                </a:lnTo>
                <a:lnTo>
                  <a:pt x="25656" y="9969"/>
                </a:lnTo>
                <a:lnTo>
                  <a:pt x="25555" y="9908"/>
                </a:lnTo>
                <a:lnTo>
                  <a:pt x="25475" y="9888"/>
                </a:lnTo>
                <a:lnTo>
                  <a:pt x="25414" y="9848"/>
                </a:lnTo>
                <a:lnTo>
                  <a:pt x="25354" y="9788"/>
                </a:lnTo>
                <a:lnTo>
                  <a:pt x="25293" y="9727"/>
                </a:lnTo>
                <a:lnTo>
                  <a:pt x="25273" y="9667"/>
                </a:lnTo>
                <a:lnTo>
                  <a:pt x="25273" y="9586"/>
                </a:lnTo>
                <a:lnTo>
                  <a:pt x="25293" y="9506"/>
                </a:lnTo>
                <a:lnTo>
                  <a:pt x="25334" y="9425"/>
                </a:lnTo>
                <a:lnTo>
                  <a:pt x="25454" y="9264"/>
                </a:lnTo>
                <a:lnTo>
                  <a:pt x="25535" y="9143"/>
                </a:lnTo>
                <a:lnTo>
                  <a:pt x="25616" y="8982"/>
                </a:lnTo>
                <a:lnTo>
                  <a:pt x="25696" y="8821"/>
                </a:lnTo>
                <a:lnTo>
                  <a:pt x="25757" y="8660"/>
                </a:lnTo>
                <a:lnTo>
                  <a:pt x="25817" y="8479"/>
                </a:lnTo>
                <a:lnTo>
                  <a:pt x="25817" y="8358"/>
                </a:lnTo>
                <a:lnTo>
                  <a:pt x="25797" y="8257"/>
                </a:lnTo>
                <a:lnTo>
                  <a:pt x="25696" y="8237"/>
                </a:lnTo>
                <a:lnTo>
                  <a:pt x="25616" y="8197"/>
                </a:lnTo>
                <a:lnTo>
                  <a:pt x="25535" y="8136"/>
                </a:lnTo>
                <a:lnTo>
                  <a:pt x="25475" y="8076"/>
                </a:lnTo>
                <a:lnTo>
                  <a:pt x="25434" y="7995"/>
                </a:lnTo>
                <a:lnTo>
                  <a:pt x="25414" y="7895"/>
                </a:lnTo>
                <a:lnTo>
                  <a:pt x="25414" y="7814"/>
                </a:lnTo>
                <a:lnTo>
                  <a:pt x="25434" y="7713"/>
                </a:lnTo>
                <a:lnTo>
                  <a:pt x="25555" y="7613"/>
                </a:lnTo>
                <a:lnTo>
                  <a:pt x="25676" y="7512"/>
                </a:lnTo>
                <a:lnTo>
                  <a:pt x="25817" y="7432"/>
                </a:lnTo>
                <a:lnTo>
                  <a:pt x="25938" y="7371"/>
                </a:lnTo>
                <a:lnTo>
                  <a:pt x="26099" y="7331"/>
                </a:lnTo>
                <a:lnTo>
                  <a:pt x="26240" y="7291"/>
                </a:lnTo>
                <a:lnTo>
                  <a:pt x="26562" y="7291"/>
                </a:lnTo>
                <a:lnTo>
                  <a:pt x="26643" y="7311"/>
                </a:lnTo>
                <a:lnTo>
                  <a:pt x="26703" y="7291"/>
                </a:lnTo>
                <a:lnTo>
                  <a:pt x="26844" y="7250"/>
                </a:lnTo>
                <a:close/>
                <a:moveTo>
                  <a:pt x="19393" y="11217"/>
                </a:moveTo>
                <a:lnTo>
                  <a:pt x="19292" y="11238"/>
                </a:lnTo>
                <a:lnTo>
                  <a:pt x="19192" y="11278"/>
                </a:lnTo>
                <a:lnTo>
                  <a:pt x="19111" y="11338"/>
                </a:lnTo>
                <a:lnTo>
                  <a:pt x="19031" y="11399"/>
                </a:lnTo>
                <a:lnTo>
                  <a:pt x="18950" y="11519"/>
                </a:lnTo>
                <a:lnTo>
                  <a:pt x="18910" y="11640"/>
                </a:lnTo>
                <a:lnTo>
                  <a:pt x="18890" y="11801"/>
                </a:lnTo>
                <a:lnTo>
                  <a:pt x="18930" y="11942"/>
                </a:lnTo>
                <a:lnTo>
                  <a:pt x="18950" y="11983"/>
                </a:lnTo>
                <a:lnTo>
                  <a:pt x="19011" y="12103"/>
                </a:lnTo>
                <a:lnTo>
                  <a:pt x="19091" y="12204"/>
                </a:lnTo>
                <a:lnTo>
                  <a:pt x="19172" y="12244"/>
                </a:lnTo>
                <a:lnTo>
                  <a:pt x="19272" y="12305"/>
                </a:lnTo>
                <a:lnTo>
                  <a:pt x="19373" y="12325"/>
                </a:lnTo>
                <a:lnTo>
                  <a:pt x="19474" y="12325"/>
                </a:lnTo>
                <a:lnTo>
                  <a:pt x="19594" y="12305"/>
                </a:lnTo>
                <a:lnTo>
                  <a:pt x="19715" y="12244"/>
                </a:lnTo>
                <a:lnTo>
                  <a:pt x="19796" y="12164"/>
                </a:lnTo>
                <a:lnTo>
                  <a:pt x="19856" y="12103"/>
                </a:lnTo>
                <a:lnTo>
                  <a:pt x="19917" y="12003"/>
                </a:lnTo>
                <a:lnTo>
                  <a:pt x="19937" y="11902"/>
                </a:lnTo>
                <a:lnTo>
                  <a:pt x="19957" y="11862"/>
                </a:lnTo>
                <a:lnTo>
                  <a:pt x="19977" y="11761"/>
                </a:lnTo>
                <a:lnTo>
                  <a:pt x="19957" y="11660"/>
                </a:lnTo>
                <a:lnTo>
                  <a:pt x="19917" y="11560"/>
                </a:lnTo>
                <a:lnTo>
                  <a:pt x="19876" y="11459"/>
                </a:lnTo>
                <a:lnTo>
                  <a:pt x="19776" y="11358"/>
                </a:lnTo>
                <a:lnTo>
                  <a:pt x="19675" y="11278"/>
                </a:lnTo>
                <a:lnTo>
                  <a:pt x="19534" y="11238"/>
                </a:lnTo>
                <a:lnTo>
                  <a:pt x="19393" y="11217"/>
                </a:lnTo>
                <a:close/>
                <a:moveTo>
                  <a:pt x="17339" y="8922"/>
                </a:moveTo>
                <a:lnTo>
                  <a:pt x="17460" y="9123"/>
                </a:lnTo>
                <a:lnTo>
                  <a:pt x="17601" y="9304"/>
                </a:lnTo>
                <a:lnTo>
                  <a:pt x="17802" y="9465"/>
                </a:lnTo>
                <a:lnTo>
                  <a:pt x="18004" y="9606"/>
                </a:lnTo>
                <a:lnTo>
                  <a:pt x="18225" y="9727"/>
                </a:lnTo>
                <a:lnTo>
                  <a:pt x="18447" y="9808"/>
                </a:lnTo>
                <a:lnTo>
                  <a:pt x="18708" y="9888"/>
                </a:lnTo>
                <a:lnTo>
                  <a:pt x="18950" y="9949"/>
                </a:lnTo>
                <a:lnTo>
                  <a:pt x="19433" y="10029"/>
                </a:lnTo>
                <a:lnTo>
                  <a:pt x="19715" y="10070"/>
                </a:lnTo>
                <a:lnTo>
                  <a:pt x="19977" y="10110"/>
                </a:lnTo>
                <a:lnTo>
                  <a:pt x="20219" y="10170"/>
                </a:lnTo>
                <a:lnTo>
                  <a:pt x="20440" y="10271"/>
                </a:lnTo>
                <a:lnTo>
                  <a:pt x="20662" y="10372"/>
                </a:lnTo>
                <a:lnTo>
                  <a:pt x="20863" y="10513"/>
                </a:lnTo>
                <a:lnTo>
                  <a:pt x="21044" y="10714"/>
                </a:lnTo>
                <a:lnTo>
                  <a:pt x="21226" y="10935"/>
                </a:lnTo>
                <a:lnTo>
                  <a:pt x="21326" y="11137"/>
                </a:lnTo>
                <a:lnTo>
                  <a:pt x="21407" y="11338"/>
                </a:lnTo>
                <a:lnTo>
                  <a:pt x="21467" y="11540"/>
                </a:lnTo>
                <a:lnTo>
                  <a:pt x="21528" y="11761"/>
                </a:lnTo>
                <a:lnTo>
                  <a:pt x="21548" y="11962"/>
                </a:lnTo>
                <a:lnTo>
                  <a:pt x="21568" y="12184"/>
                </a:lnTo>
                <a:lnTo>
                  <a:pt x="21588" y="12627"/>
                </a:lnTo>
                <a:lnTo>
                  <a:pt x="21427" y="12647"/>
                </a:lnTo>
                <a:lnTo>
                  <a:pt x="21266" y="12687"/>
                </a:lnTo>
                <a:lnTo>
                  <a:pt x="21105" y="12748"/>
                </a:lnTo>
                <a:lnTo>
                  <a:pt x="20924" y="12808"/>
                </a:lnTo>
                <a:lnTo>
                  <a:pt x="20601" y="12969"/>
                </a:lnTo>
                <a:lnTo>
                  <a:pt x="20440" y="13050"/>
                </a:lnTo>
                <a:lnTo>
                  <a:pt x="20299" y="13110"/>
                </a:lnTo>
                <a:lnTo>
                  <a:pt x="20118" y="13171"/>
                </a:lnTo>
                <a:lnTo>
                  <a:pt x="19957" y="13211"/>
                </a:lnTo>
                <a:lnTo>
                  <a:pt x="19594" y="13251"/>
                </a:lnTo>
                <a:lnTo>
                  <a:pt x="19252" y="13251"/>
                </a:lnTo>
                <a:lnTo>
                  <a:pt x="18910" y="13211"/>
                </a:lnTo>
                <a:lnTo>
                  <a:pt x="18648" y="13151"/>
                </a:lnTo>
                <a:lnTo>
                  <a:pt x="18406" y="13070"/>
                </a:lnTo>
                <a:lnTo>
                  <a:pt x="18185" y="12969"/>
                </a:lnTo>
                <a:lnTo>
                  <a:pt x="17963" y="12828"/>
                </a:lnTo>
                <a:lnTo>
                  <a:pt x="17762" y="12687"/>
                </a:lnTo>
                <a:lnTo>
                  <a:pt x="17581" y="12526"/>
                </a:lnTo>
                <a:lnTo>
                  <a:pt x="17420" y="12345"/>
                </a:lnTo>
                <a:lnTo>
                  <a:pt x="17259" y="12144"/>
                </a:lnTo>
                <a:lnTo>
                  <a:pt x="17339" y="12164"/>
                </a:lnTo>
                <a:lnTo>
                  <a:pt x="17440" y="12164"/>
                </a:lnTo>
                <a:lnTo>
                  <a:pt x="17540" y="12144"/>
                </a:lnTo>
                <a:lnTo>
                  <a:pt x="17641" y="12103"/>
                </a:lnTo>
                <a:lnTo>
                  <a:pt x="17722" y="12043"/>
                </a:lnTo>
                <a:lnTo>
                  <a:pt x="17782" y="11983"/>
                </a:lnTo>
                <a:lnTo>
                  <a:pt x="17843" y="11902"/>
                </a:lnTo>
                <a:lnTo>
                  <a:pt x="17883" y="11822"/>
                </a:lnTo>
                <a:lnTo>
                  <a:pt x="17923" y="11721"/>
                </a:lnTo>
                <a:lnTo>
                  <a:pt x="17923" y="11620"/>
                </a:lnTo>
                <a:lnTo>
                  <a:pt x="17903" y="11519"/>
                </a:lnTo>
                <a:lnTo>
                  <a:pt x="17863" y="11419"/>
                </a:lnTo>
                <a:lnTo>
                  <a:pt x="17822" y="11338"/>
                </a:lnTo>
                <a:lnTo>
                  <a:pt x="17742" y="11258"/>
                </a:lnTo>
                <a:lnTo>
                  <a:pt x="17661" y="11197"/>
                </a:lnTo>
                <a:lnTo>
                  <a:pt x="17581" y="11157"/>
                </a:lnTo>
                <a:lnTo>
                  <a:pt x="17480" y="11137"/>
                </a:lnTo>
                <a:lnTo>
                  <a:pt x="17299" y="11137"/>
                </a:lnTo>
                <a:lnTo>
                  <a:pt x="17218" y="11157"/>
                </a:lnTo>
                <a:lnTo>
                  <a:pt x="17097" y="11238"/>
                </a:lnTo>
                <a:lnTo>
                  <a:pt x="16977" y="11358"/>
                </a:lnTo>
                <a:lnTo>
                  <a:pt x="16916" y="11479"/>
                </a:lnTo>
                <a:lnTo>
                  <a:pt x="16876" y="11358"/>
                </a:lnTo>
                <a:lnTo>
                  <a:pt x="16775" y="11036"/>
                </a:lnTo>
                <a:lnTo>
                  <a:pt x="16735" y="10714"/>
                </a:lnTo>
                <a:lnTo>
                  <a:pt x="16755" y="10392"/>
                </a:lnTo>
                <a:lnTo>
                  <a:pt x="16795" y="10070"/>
                </a:lnTo>
                <a:lnTo>
                  <a:pt x="16876" y="9767"/>
                </a:lnTo>
                <a:lnTo>
                  <a:pt x="16977" y="9465"/>
                </a:lnTo>
                <a:lnTo>
                  <a:pt x="17138" y="9184"/>
                </a:lnTo>
                <a:lnTo>
                  <a:pt x="17339" y="8922"/>
                </a:lnTo>
                <a:close/>
                <a:moveTo>
                  <a:pt x="1692" y="12989"/>
                </a:moveTo>
                <a:lnTo>
                  <a:pt x="1853" y="13010"/>
                </a:lnTo>
                <a:lnTo>
                  <a:pt x="2035" y="13050"/>
                </a:lnTo>
                <a:lnTo>
                  <a:pt x="2196" y="13090"/>
                </a:lnTo>
                <a:lnTo>
                  <a:pt x="2357" y="13171"/>
                </a:lnTo>
                <a:lnTo>
                  <a:pt x="2377" y="13171"/>
                </a:lnTo>
                <a:lnTo>
                  <a:pt x="2337" y="13493"/>
                </a:lnTo>
                <a:lnTo>
                  <a:pt x="2256" y="13795"/>
                </a:lnTo>
                <a:lnTo>
                  <a:pt x="2196" y="13936"/>
                </a:lnTo>
                <a:lnTo>
                  <a:pt x="2115" y="14077"/>
                </a:lnTo>
                <a:lnTo>
                  <a:pt x="2035" y="14198"/>
                </a:lnTo>
                <a:lnTo>
                  <a:pt x="1934" y="14339"/>
                </a:lnTo>
                <a:lnTo>
                  <a:pt x="1733" y="14480"/>
                </a:lnTo>
                <a:lnTo>
                  <a:pt x="1612" y="14580"/>
                </a:lnTo>
                <a:lnTo>
                  <a:pt x="1491" y="14701"/>
                </a:lnTo>
                <a:lnTo>
                  <a:pt x="1310" y="14621"/>
                </a:lnTo>
                <a:lnTo>
                  <a:pt x="1149" y="14500"/>
                </a:lnTo>
                <a:lnTo>
                  <a:pt x="1008" y="14359"/>
                </a:lnTo>
                <a:lnTo>
                  <a:pt x="907" y="14198"/>
                </a:lnTo>
                <a:lnTo>
                  <a:pt x="826" y="14037"/>
                </a:lnTo>
                <a:lnTo>
                  <a:pt x="786" y="13855"/>
                </a:lnTo>
                <a:lnTo>
                  <a:pt x="786" y="13694"/>
                </a:lnTo>
                <a:lnTo>
                  <a:pt x="826" y="13513"/>
                </a:lnTo>
                <a:lnTo>
                  <a:pt x="867" y="13433"/>
                </a:lnTo>
                <a:lnTo>
                  <a:pt x="907" y="13352"/>
                </a:lnTo>
                <a:lnTo>
                  <a:pt x="967" y="13292"/>
                </a:lnTo>
                <a:lnTo>
                  <a:pt x="1048" y="13211"/>
                </a:lnTo>
                <a:lnTo>
                  <a:pt x="1189" y="13110"/>
                </a:lnTo>
                <a:lnTo>
                  <a:pt x="1350" y="13050"/>
                </a:lnTo>
                <a:lnTo>
                  <a:pt x="1531" y="13010"/>
                </a:lnTo>
                <a:lnTo>
                  <a:pt x="1692" y="12989"/>
                </a:lnTo>
                <a:close/>
                <a:moveTo>
                  <a:pt x="15547" y="14097"/>
                </a:moveTo>
                <a:lnTo>
                  <a:pt x="15486" y="14117"/>
                </a:lnTo>
                <a:lnTo>
                  <a:pt x="15426" y="14157"/>
                </a:lnTo>
                <a:lnTo>
                  <a:pt x="15386" y="14198"/>
                </a:lnTo>
                <a:lnTo>
                  <a:pt x="15345" y="14319"/>
                </a:lnTo>
                <a:lnTo>
                  <a:pt x="15325" y="14439"/>
                </a:lnTo>
                <a:lnTo>
                  <a:pt x="15345" y="14560"/>
                </a:lnTo>
                <a:lnTo>
                  <a:pt x="15426" y="14661"/>
                </a:lnTo>
                <a:lnTo>
                  <a:pt x="15466" y="14701"/>
                </a:lnTo>
                <a:lnTo>
                  <a:pt x="15527" y="14741"/>
                </a:lnTo>
                <a:lnTo>
                  <a:pt x="15587" y="14741"/>
                </a:lnTo>
                <a:lnTo>
                  <a:pt x="15668" y="14762"/>
                </a:lnTo>
                <a:lnTo>
                  <a:pt x="15748" y="14741"/>
                </a:lnTo>
                <a:lnTo>
                  <a:pt x="15809" y="14721"/>
                </a:lnTo>
                <a:lnTo>
                  <a:pt x="15849" y="14681"/>
                </a:lnTo>
                <a:lnTo>
                  <a:pt x="15909" y="14641"/>
                </a:lnTo>
                <a:lnTo>
                  <a:pt x="15950" y="14520"/>
                </a:lnTo>
                <a:lnTo>
                  <a:pt x="15970" y="14399"/>
                </a:lnTo>
                <a:lnTo>
                  <a:pt x="15929" y="14278"/>
                </a:lnTo>
                <a:lnTo>
                  <a:pt x="15869" y="14178"/>
                </a:lnTo>
                <a:lnTo>
                  <a:pt x="15829" y="14137"/>
                </a:lnTo>
                <a:lnTo>
                  <a:pt x="15768" y="14117"/>
                </a:lnTo>
                <a:lnTo>
                  <a:pt x="15708" y="14097"/>
                </a:lnTo>
                <a:close/>
                <a:moveTo>
                  <a:pt x="20924" y="14077"/>
                </a:moveTo>
                <a:lnTo>
                  <a:pt x="20722" y="14258"/>
                </a:lnTo>
                <a:lnTo>
                  <a:pt x="20521" y="14460"/>
                </a:lnTo>
                <a:lnTo>
                  <a:pt x="20440" y="14580"/>
                </a:lnTo>
                <a:lnTo>
                  <a:pt x="20360" y="14681"/>
                </a:lnTo>
                <a:lnTo>
                  <a:pt x="20319" y="14822"/>
                </a:lnTo>
                <a:lnTo>
                  <a:pt x="20279" y="14943"/>
                </a:lnTo>
                <a:lnTo>
                  <a:pt x="19816" y="14540"/>
                </a:lnTo>
                <a:lnTo>
                  <a:pt x="19615" y="14359"/>
                </a:lnTo>
                <a:lnTo>
                  <a:pt x="19856" y="14339"/>
                </a:lnTo>
                <a:lnTo>
                  <a:pt x="20098" y="14319"/>
                </a:lnTo>
                <a:lnTo>
                  <a:pt x="20541" y="14198"/>
                </a:lnTo>
                <a:lnTo>
                  <a:pt x="20722" y="14137"/>
                </a:lnTo>
                <a:lnTo>
                  <a:pt x="20924" y="14077"/>
                </a:lnTo>
                <a:close/>
                <a:moveTo>
                  <a:pt x="3062" y="13735"/>
                </a:moveTo>
                <a:lnTo>
                  <a:pt x="3243" y="13835"/>
                </a:lnTo>
                <a:lnTo>
                  <a:pt x="3344" y="13876"/>
                </a:lnTo>
                <a:lnTo>
                  <a:pt x="3444" y="13896"/>
                </a:lnTo>
                <a:lnTo>
                  <a:pt x="3323" y="14198"/>
                </a:lnTo>
                <a:lnTo>
                  <a:pt x="3243" y="14500"/>
                </a:lnTo>
                <a:lnTo>
                  <a:pt x="3082" y="15124"/>
                </a:lnTo>
                <a:lnTo>
                  <a:pt x="2981" y="15044"/>
                </a:lnTo>
                <a:lnTo>
                  <a:pt x="2921" y="15023"/>
                </a:lnTo>
                <a:lnTo>
                  <a:pt x="2840" y="15003"/>
                </a:lnTo>
                <a:lnTo>
                  <a:pt x="2337" y="14943"/>
                </a:lnTo>
                <a:lnTo>
                  <a:pt x="2578" y="14762"/>
                </a:lnTo>
                <a:lnTo>
                  <a:pt x="2679" y="14661"/>
                </a:lnTo>
                <a:lnTo>
                  <a:pt x="2760" y="14540"/>
                </a:lnTo>
                <a:lnTo>
                  <a:pt x="2840" y="14419"/>
                </a:lnTo>
                <a:lnTo>
                  <a:pt x="2921" y="14298"/>
                </a:lnTo>
                <a:lnTo>
                  <a:pt x="2981" y="14157"/>
                </a:lnTo>
                <a:lnTo>
                  <a:pt x="3021" y="14016"/>
                </a:lnTo>
                <a:lnTo>
                  <a:pt x="3062" y="13876"/>
                </a:lnTo>
                <a:lnTo>
                  <a:pt x="3062" y="13735"/>
                </a:lnTo>
                <a:close/>
                <a:moveTo>
                  <a:pt x="21951" y="14077"/>
                </a:moveTo>
                <a:lnTo>
                  <a:pt x="21971" y="14178"/>
                </a:lnTo>
                <a:lnTo>
                  <a:pt x="21689" y="14439"/>
                </a:lnTo>
                <a:lnTo>
                  <a:pt x="21427" y="14721"/>
                </a:lnTo>
                <a:lnTo>
                  <a:pt x="21266" y="14903"/>
                </a:lnTo>
                <a:lnTo>
                  <a:pt x="21105" y="15104"/>
                </a:lnTo>
                <a:lnTo>
                  <a:pt x="20984" y="15305"/>
                </a:lnTo>
                <a:lnTo>
                  <a:pt x="20863" y="15527"/>
                </a:lnTo>
                <a:lnTo>
                  <a:pt x="20682" y="15346"/>
                </a:lnTo>
                <a:lnTo>
                  <a:pt x="20501" y="15144"/>
                </a:lnTo>
                <a:lnTo>
                  <a:pt x="20621" y="15104"/>
                </a:lnTo>
                <a:lnTo>
                  <a:pt x="20722" y="15044"/>
                </a:lnTo>
                <a:lnTo>
                  <a:pt x="20903" y="14882"/>
                </a:lnTo>
                <a:lnTo>
                  <a:pt x="21085" y="14721"/>
                </a:lnTo>
                <a:lnTo>
                  <a:pt x="21246" y="14560"/>
                </a:lnTo>
                <a:lnTo>
                  <a:pt x="21407" y="14439"/>
                </a:lnTo>
                <a:lnTo>
                  <a:pt x="21588" y="14319"/>
                </a:lnTo>
                <a:lnTo>
                  <a:pt x="21951" y="14077"/>
                </a:lnTo>
                <a:close/>
                <a:moveTo>
                  <a:pt x="22092" y="15184"/>
                </a:moveTo>
                <a:lnTo>
                  <a:pt x="22192" y="16352"/>
                </a:lnTo>
                <a:lnTo>
                  <a:pt x="22112" y="16373"/>
                </a:lnTo>
                <a:lnTo>
                  <a:pt x="22051" y="16413"/>
                </a:lnTo>
                <a:lnTo>
                  <a:pt x="21749" y="16654"/>
                </a:lnTo>
                <a:lnTo>
                  <a:pt x="21528" y="16312"/>
                </a:lnTo>
                <a:lnTo>
                  <a:pt x="21286" y="15990"/>
                </a:lnTo>
                <a:lnTo>
                  <a:pt x="21467" y="15849"/>
                </a:lnTo>
                <a:lnTo>
                  <a:pt x="21628" y="15688"/>
                </a:lnTo>
                <a:lnTo>
                  <a:pt x="21930" y="15325"/>
                </a:lnTo>
                <a:lnTo>
                  <a:pt x="22092" y="15184"/>
                </a:lnTo>
                <a:close/>
                <a:moveTo>
                  <a:pt x="11076" y="10935"/>
                </a:moveTo>
                <a:lnTo>
                  <a:pt x="11036" y="11540"/>
                </a:lnTo>
                <a:lnTo>
                  <a:pt x="11016" y="12144"/>
                </a:lnTo>
                <a:lnTo>
                  <a:pt x="11016" y="12748"/>
                </a:lnTo>
                <a:lnTo>
                  <a:pt x="11036" y="13956"/>
                </a:lnTo>
                <a:lnTo>
                  <a:pt x="11036" y="14923"/>
                </a:lnTo>
                <a:lnTo>
                  <a:pt x="11056" y="15889"/>
                </a:lnTo>
                <a:lnTo>
                  <a:pt x="11056" y="15889"/>
                </a:lnTo>
                <a:lnTo>
                  <a:pt x="10875" y="15728"/>
                </a:lnTo>
                <a:lnTo>
                  <a:pt x="10794" y="15648"/>
                </a:lnTo>
                <a:lnTo>
                  <a:pt x="10694" y="15607"/>
                </a:lnTo>
                <a:lnTo>
                  <a:pt x="10593" y="15567"/>
                </a:lnTo>
                <a:lnTo>
                  <a:pt x="10412" y="15567"/>
                </a:lnTo>
                <a:lnTo>
                  <a:pt x="10351" y="15607"/>
                </a:lnTo>
                <a:lnTo>
                  <a:pt x="10271" y="15648"/>
                </a:lnTo>
                <a:lnTo>
                  <a:pt x="10210" y="15688"/>
                </a:lnTo>
                <a:lnTo>
                  <a:pt x="10170" y="15748"/>
                </a:lnTo>
                <a:lnTo>
                  <a:pt x="10130" y="15829"/>
                </a:lnTo>
                <a:lnTo>
                  <a:pt x="9969" y="15889"/>
                </a:lnTo>
                <a:lnTo>
                  <a:pt x="9828" y="15970"/>
                </a:lnTo>
                <a:lnTo>
                  <a:pt x="9566" y="16171"/>
                </a:lnTo>
                <a:lnTo>
                  <a:pt x="9365" y="16292"/>
                </a:lnTo>
                <a:lnTo>
                  <a:pt x="9183" y="16393"/>
                </a:lnTo>
                <a:lnTo>
                  <a:pt x="8781" y="16574"/>
                </a:lnTo>
                <a:lnTo>
                  <a:pt x="8559" y="16654"/>
                </a:lnTo>
                <a:lnTo>
                  <a:pt x="8338" y="16735"/>
                </a:lnTo>
                <a:lnTo>
                  <a:pt x="7875" y="16836"/>
                </a:lnTo>
                <a:lnTo>
                  <a:pt x="7411" y="16916"/>
                </a:lnTo>
                <a:lnTo>
                  <a:pt x="6928" y="16936"/>
                </a:lnTo>
                <a:lnTo>
                  <a:pt x="6505" y="16936"/>
                </a:lnTo>
                <a:lnTo>
                  <a:pt x="6062" y="16876"/>
                </a:lnTo>
                <a:lnTo>
                  <a:pt x="5639" y="16795"/>
                </a:lnTo>
                <a:lnTo>
                  <a:pt x="5216" y="16675"/>
                </a:lnTo>
                <a:lnTo>
                  <a:pt x="4975" y="16594"/>
                </a:lnTo>
                <a:lnTo>
                  <a:pt x="4773" y="16493"/>
                </a:lnTo>
                <a:lnTo>
                  <a:pt x="4552" y="16373"/>
                </a:lnTo>
                <a:lnTo>
                  <a:pt x="4371" y="16232"/>
                </a:lnTo>
                <a:lnTo>
                  <a:pt x="4270" y="16111"/>
                </a:lnTo>
                <a:lnTo>
                  <a:pt x="4210" y="16010"/>
                </a:lnTo>
                <a:lnTo>
                  <a:pt x="4129" y="15889"/>
                </a:lnTo>
                <a:lnTo>
                  <a:pt x="4048" y="15789"/>
                </a:lnTo>
                <a:lnTo>
                  <a:pt x="4129" y="15325"/>
                </a:lnTo>
                <a:lnTo>
                  <a:pt x="4189" y="14842"/>
                </a:lnTo>
                <a:lnTo>
                  <a:pt x="4230" y="14480"/>
                </a:lnTo>
                <a:lnTo>
                  <a:pt x="4411" y="14621"/>
                </a:lnTo>
                <a:lnTo>
                  <a:pt x="4592" y="14741"/>
                </a:lnTo>
                <a:lnTo>
                  <a:pt x="4773" y="14842"/>
                </a:lnTo>
                <a:lnTo>
                  <a:pt x="4955" y="14923"/>
                </a:lnTo>
                <a:lnTo>
                  <a:pt x="5337" y="15064"/>
                </a:lnTo>
                <a:lnTo>
                  <a:pt x="5720" y="15184"/>
                </a:lnTo>
                <a:lnTo>
                  <a:pt x="6123" y="15245"/>
                </a:lnTo>
                <a:lnTo>
                  <a:pt x="6344" y="15265"/>
                </a:lnTo>
                <a:lnTo>
                  <a:pt x="6545" y="15265"/>
                </a:lnTo>
                <a:lnTo>
                  <a:pt x="6767" y="15245"/>
                </a:lnTo>
                <a:lnTo>
                  <a:pt x="6968" y="15225"/>
                </a:lnTo>
                <a:lnTo>
                  <a:pt x="7170" y="15205"/>
                </a:lnTo>
                <a:lnTo>
                  <a:pt x="7371" y="15144"/>
                </a:lnTo>
                <a:lnTo>
                  <a:pt x="7774" y="15023"/>
                </a:lnTo>
                <a:lnTo>
                  <a:pt x="8156" y="14862"/>
                </a:lnTo>
                <a:lnTo>
                  <a:pt x="8519" y="14661"/>
                </a:lnTo>
                <a:lnTo>
                  <a:pt x="8861" y="14399"/>
                </a:lnTo>
                <a:lnTo>
                  <a:pt x="9183" y="14137"/>
                </a:lnTo>
                <a:lnTo>
                  <a:pt x="9345" y="13976"/>
                </a:lnTo>
                <a:lnTo>
                  <a:pt x="9486" y="13795"/>
                </a:lnTo>
                <a:lnTo>
                  <a:pt x="9626" y="13614"/>
                </a:lnTo>
                <a:lnTo>
                  <a:pt x="9767" y="13412"/>
                </a:lnTo>
                <a:lnTo>
                  <a:pt x="10009" y="13030"/>
                </a:lnTo>
                <a:lnTo>
                  <a:pt x="10210" y="12607"/>
                </a:lnTo>
                <a:lnTo>
                  <a:pt x="10633" y="11761"/>
                </a:lnTo>
                <a:lnTo>
                  <a:pt x="10835" y="11338"/>
                </a:lnTo>
                <a:lnTo>
                  <a:pt x="11076" y="10935"/>
                </a:lnTo>
                <a:close/>
                <a:moveTo>
                  <a:pt x="15648" y="8740"/>
                </a:moveTo>
                <a:lnTo>
                  <a:pt x="15768" y="8801"/>
                </a:lnTo>
                <a:lnTo>
                  <a:pt x="15909" y="8841"/>
                </a:lnTo>
                <a:lnTo>
                  <a:pt x="16111" y="8902"/>
                </a:lnTo>
                <a:lnTo>
                  <a:pt x="15970" y="9224"/>
                </a:lnTo>
                <a:lnTo>
                  <a:pt x="15849" y="9566"/>
                </a:lnTo>
                <a:lnTo>
                  <a:pt x="15768" y="9908"/>
                </a:lnTo>
                <a:lnTo>
                  <a:pt x="15728" y="10271"/>
                </a:lnTo>
                <a:lnTo>
                  <a:pt x="15708" y="10633"/>
                </a:lnTo>
                <a:lnTo>
                  <a:pt x="15728" y="10996"/>
                </a:lnTo>
                <a:lnTo>
                  <a:pt x="15768" y="11358"/>
                </a:lnTo>
                <a:lnTo>
                  <a:pt x="15849" y="11701"/>
                </a:lnTo>
                <a:lnTo>
                  <a:pt x="15909" y="11922"/>
                </a:lnTo>
                <a:lnTo>
                  <a:pt x="15990" y="12144"/>
                </a:lnTo>
                <a:lnTo>
                  <a:pt x="16091" y="12345"/>
                </a:lnTo>
                <a:lnTo>
                  <a:pt x="16191" y="12546"/>
                </a:lnTo>
                <a:lnTo>
                  <a:pt x="16312" y="12728"/>
                </a:lnTo>
                <a:lnTo>
                  <a:pt x="16433" y="12909"/>
                </a:lnTo>
                <a:lnTo>
                  <a:pt x="16574" y="13090"/>
                </a:lnTo>
                <a:lnTo>
                  <a:pt x="16735" y="13251"/>
                </a:lnTo>
                <a:lnTo>
                  <a:pt x="16654" y="13271"/>
                </a:lnTo>
                <a:lnTo>
                  <a:pt x="16594" y="13292"/>
                </a:lnTo>
                <a:lnTo>
                  <a:pt x="16554" y="13332"/>
                </a:lnTo>
                <a:lnTo>
                  <a:pt x="16513" y="13392"/>
                </a:lnTo>
                <a:lnTo>
                  <a:pt x="16473" y="13493"/>
                </a:lnTo>
                <a:lnTo>
                  <a:pt x="16453" y="13614"/>
                </a:lnTo>
                <a:lnTo>
                  <a:pt x="16493" y="13735"/>
                </a:lnTo>
                <a:lnTo>
                  <a:pt x="16554" y="13835"/>
                </a:lnTo>
                <a:lnTo>
                  <a:pt x="16614" y="13876"/>
                </a:lnTo>
                <a:lnTo>
                  <a:pt x="16675" y="13896"/>
                </a:lnTo>
                <a:lnTo>
                  <a:pt x="16735" y="13916"/>
                </a:lnTo>
                <a:lnTo>
                  <a:pt x="16836" y="13916"/>
                </a:lnTo>
                <a:lnTo>
                  <a:pt x="16876" y="13896"/>
                </a:lnTo>
                <a:lnTo>
                  <a:pt x="16936" y="13876"/>
                </a:lnTo>
                <a:lnTo>
                  <a:pt x="17017" y="13835"/>
                </a:lnTo>
                <a:lnTo>
                  <a:pt x="17057" y="13755"/>
                </a:lnTo>
                <a:lnTo>
                  <a:pt x="17097" y="13674"/>
                </a:lnTo>
                <a:lnTo>
                  <a:pt x="17097" y="13594"/>
                </a:lnTo>
                <a:lnTo>
                  <a:pt x="17319" y="13755"/>
                </a:lnTo>
                <a:lnTo>
                  <a:pt x="17540" y="13896"/>
                </a:lnTo>
                <a:lnTo>
                  <a:pt x="17782" y="14016"/>
                </a:lnTo>
                <a:lnTo>
                  <a:pt x="18044" y="14137"/>
                </a:lnTo>
                <a:lnTo>
                  <a:pt x="18024" y="14157"/>
                </a:lnTo>
                <a:lnTo>
                  <a:pt x="17943" y="14319"/>
                </a:lnTo>
                <a:lnTo>
                  <a:pt x="17903" y="14480"/>
                </a:lnTo>
                <a:lnTo>
                  <a:pt x="17863" y="14621"/>
                </a:lnTo>
                <a:lnTo>
                  <a:pt x="17802" y="14741"/>
                </a:lnTo>
                <a:lnTo>
                  <a:pt x="17702" y="14842"/>
                </a:lnTo>
                <a:lnTo>
                  <a:pt x="17621" y="14943"/>
                </a:lnTo>
                <a:lnTo>
                  <a:pt x="17319" y="15265"/>
                </a:lnTo>
                <a:lnTo>
                  <a:pt x="17158" y="15426"/>
                </a:lnTo>
                <a:lnTo>
                  <a:pt x="16977" y="15567"/>
                </a:lnTo>
                <a:lnTo>
                  <a:pt x="16856" y="15627"/>
                </a:lnTo>
                <a:lnTo>
                  <a:pt x="16755" y="15688"/>
                </a:lnTo>
                <a:lnTo>
                  <a:pt x="16634" y="15728"/>
                </a:lnTo>
                <a:lnTo>
                  <a:pt x="16534" y="15768"/>
                </a:lnTo>
                <a:lnTo>
                  <a:pt x="16292" y="15789"/>
                </a:lnTo>
                <a:lnTo>
                  <a:pt x="16070" y="15768"/>
                </a:lnTo>
                <a:lnTo>
                  <a:pt x="15829" y="15708"/>
                </a:lnTo>
                <a:lnTo>
                  <a:pt x="15627" y="15607"/>
                </a:lnTo>
                <a:lnTo>
                  <a:pt x="15426" y="15487"/>
                </a:lnTo>
                <a:lnTo>
                  <a:pt x="15225" y="15325"/>
                </a:lnTo>
                <a:lnTo>
                  <a:pt x="15144" y="15245"/>
                </a:lnTo>
                <a:lnTo>
                  <a:pt x="15084" y="15164"/>
                </a:lnTo>
                <a:lnTo>
                  <a:pt x="14963" y="14963"/>
                </a:lnTo>
                <a:lnTo>
                  <a:pt x="14902" y="14741"/>
                </a:lnTo>
                <a:lnTo>
                  <a:pt x="14882" y="14540"/>
                </a:lnTo>
                <a:lnTo>
                  <a:pt x="14902" y="14319"/>
                </a:lnTo>
                <a:lnTo>
                  <a:pt x="14943" y="14097"/>
                </a:lnTo>
                <a:lnTo>
                  <a:pt x="15023" y="13876"/>
                </a:lnTo>
                <a:lnTo>
                  <a:pt x="15144" y="13694"/>
                </a:lnTo>
                <a:lnTo>
                  <a:pt x="15285" y="13513"/>
                </a:lnTo>
                <a:lnTo>
                  <a:pt x="15466" y="13372"/>
                </a:lnTo>
                <a:lnTo>
                  <a:pt x="15829" y="13110"/>
                </a:lnTo>
                <a:lnTo>
                  <a:pt x="15929" y="13050"/>
                </a:lnTo>
                <a:lnTo>
                  <a:pt x="16050" y="12949"/>
                </a:lnTo>
                <a:lnTo>
                  <a:pt x="16111" y="12889"/>
                </a:lnTo>
                <a:lnTo>
                  <a:pt x="16151" y="12849"/>
                </a:lnTo>
                <a:lnTo>
                  <a:pt x="16151" y="12788"/>
                </a:lnTo>
                <a:lnTo>
                  <a:pt x="16131" y="12728"/>
                </a:lnTo>
                <a:lnTo>
                  <a:pt x="16030" y="12607"/>
                </a:lnTo>
                <a:lnTo>
                  <a:pt x="15929" y="12546"/>
                </a:lnTo>
                <a:lnTo>
                  <a:pt x="15789" y="12506"/>
                </a:lnTo>
                <a:lnTo>
                  <a:pt x="15668" y="12486"/>
                </a:lnTo>
                <a:lnTo>
                  <a:pt x="15527" y="12506"/>
                </a:lnTo>
                <a:lnTo>
                  <a:pt x="15386" y="12526"/>
                </a:lnTo>
                <a:lnTo>
                  <a:pt x="15245" y="12587"/>
                </a:lnTo>
                <a:lnTo>
                  <a:pt x="15124" y="12647"/>
                </a:lnTo>
                <a:lnTo>
                  <a:pt x="14963" y="12728"/>
                </a:lnTo>
                <a:lnTo>
                  <a:pt x="14842" y="12828"/>
                </a:lnTo>
                <a:lnTo>
                  <a:pt x="14701" y="12929"/>
                </a:lnTo>
                <a:lnTo>
                  <a:pt x="14600" y="13050"/>
                </a:lnTo>
                <a:lnTo>
                  <a:pt x="14379" y="13312"/>
                </a:lnTo>
                <a:lnTo>
                  <a:pt x="14218" y="13614"/>
                </a:lnTo>
                <a:lnTo>
                  <a:pt x="14097" y="13855"/>
                </a:lnTo>
                <a:lnTo>
                  <a:pt x="14037" y="14097"/>
                </a:lnTo>
                <a:lnTo>
                  <a:pt x="13996" y="14359"/>
                </a:lnTo>
                <a:lnTo>
                  <a:pt x="14016" y="14621"/>
                </a:lnTo>
                <a:lnTo>
                  <a:pt x="14057" y="14862"/>
                </a:lnTo>
                <a:lnTo>
                  <a:pt x="14117" y="15104"/>
                </a:lnTo>
                <a:lnTo>
                  <a:pt x="14218" y="15346"/>
                </a:lnTo>
                <a:lnTo>
                  <a:pt x="14339" y="15567"/>
                </a:lnTo>
                <a:lnTo>
                  <a:pt x="14278" y="15708"/>
                </a:lnTo>
                <a:lnTo>
                  <a:pt x="14218" y="15869"/>
                </a:lnTo>
                <a:lnTo>
                  <a:pt x="14198" y="16030"/>
                </a:lnTo>
                <a:lnTo>
                  <a:pt x="14178" y="16211"/>
                </a:lnTo>
                <a:lnTo>
                  <a:pt x="14198" y="16534"/>
                </a:lnTo>
                <a:lnTo>
                  <a:pt x="14218" y="16856"/>
                </a:lnTo>
                <a:lnTo>
                  <a:pt x="14238" y="16936"/>
                </a:lnTo>
                <a:lnTo>
                  <a:pt x="13996" y="16916"/>
                </a:lnTo>
                <a:lnTo>
                  <a:pt x="13755" y="16896"/>
                </a:lnTo>
                <a:lnTo>
                  <a:pt x="13251" y="16896"/>
                </a:lnTo>
                <a:lnTo>
                  <a:pt x="12748" y="16957"/>
                </a:lnTo>
                <a:lnTo>
                  <a:pt x="12244" y="17037"/>
                </a:lnTo>
                <a:lnTo>
                  <a:pt x="12224" y="14037"/>
                </a:lnTo>
                <a:lnTo>
                  <a:pt x="12204" y="11640"/>
                </a:lnTo>
                <a:lnTo>
                  <a:pt x="12204" y="11197"/>
                </a:lnTo>
                <a:lnTo>
                  <a:pt x="12184" y="10754"/>
                </a:lnTo>
                <a:lnTo>
                  <a:pt x="12144" y="10533"/>
                </a:lnTo>
                <a:lnTo>
                  <a:pt x="12103" y="10331"/>
                </a:lnTo>
                <a:lnTo>
                  <a:pt x="12043" y="10130"/>
                </a:lnTo>
                <a:lnTo>
                  <a:pt x="11942" y="9929"/>
                </a:lnTo>
                <a:lnTo>
                  <a:pt x="12164" y="9767"/>
                </a:lnTo>
                <a:lnTo>
                  <a:pt x="12526" y="10029"/>
                </a:lnTo>
                <a:lnTo>
                  <a:pt x="12909" y="10271"/>
                </a:lnTo>
                <a:lnTo>
                  <a:pt x="13291" y="10513"/>
                </a:lnTo>
                <a:lnTo>
                  <a:pt x="13694" y="10714"/>
                </a:lnTo>
                <a:lnTo>
                  <a:pt x="13795" y="10754"/>
                </a:lnTo>
                <a:lnTo>
                  <a:pt x="13916" y="10754"/>
                </a:lnTo>
                <a:lnTo>
                  <a:pt x="14016" y="10734"/>
                </a:lnTo>
                <a:lnTo>
                  <a:pt x="14117" y="10674"/>
                </a:lnTo>
                <a:lnTo>
                  <a:pt x="14218" y="10694"/>
                </a:lnTo>
                <a:lnTo>
                  <a:pt x="14318" y="10694"/>
                </a:lnTo>
                <a:lnTo>
                  <a:pt x="14399" y="10654"/>
                </a:lnTo>
                <a:lnTo>
                  <a:pt x="14480" y="10593"/>
                </a:lnTo>
                <a:lnTo>
                  <a:pt x="14802" y="10231"/>
                </a:lnTo>
                <a:lnTo>
                  <a:pt x="14943" y="10049"/>
                </a:lnTo>
                <a:lnTo>
                  <a:pt x="15104" y="9848"/>
                </a:lnTo>
                <a:lnTo>
                  <a:pt x="15345" y="9506"/>
                </a:lnTo>
                <a:lnTo>
                  <a:pt x="15466" y="9324"/>
                </a:lnTo>
                <a:lnTo>
                  <a:pt x="15527" y="9123"/>
                </a:lnTo>
                <a:lnTo>
                  <a:pt x="15648" y="8740"/>
                </a:lnTo>
                <a:close/>
                <a:moveTo>
                  <a:pt x="18165" y="14178"/>
                </a:moveTo>
                <a:lnTo>
                  <a:pt x="18527" y="14278"/>
                </a:lnTo>
                <a:lnTo>
                  <a:pt x="18507" y="14419"/>
                </a:lnTo>
                <a:lnTo>
                  <a:pt x="18507" y="14540"/>
                </a:lnTo>
                <a:lnTo>
                  <a:pt x="18547" y="14661"/>
                </a:lnTo>
                <a:lnTo>
                  <a:pt x="18608" y="14782"/>
                </a:lnTo>
                <a:lnTo>
                  <a:pt x="18688" y="14882"/>
                </a:lnTo>
                <a:lnTo>
                  <a:pt x="18769" y="14983"/>
                </a:lnTo>
                <a:lnTo>
                  <a:pt x="18950" y="15144"/>
                </a:lnTo>
                <a:lnTo>
                  <a:pt x="19131" y="15305"/>
                </a:lnTo>
                <a:lnTo>
                  <a:pt x="19534" y="15668"/>
                </a:lnTo>
                <a:lnTo>
                  <a:pt x="19897" y="16050"/>
                </a:lnTo>
                <a:lnTo>
                  <a:pt x="20239" y="16453"/>
                </a:lnTo>
                <a:lnTo>
                  <a:pt x="20561" y="16876"/>
                </a:lnTo>
                <a:lnTo>
                  <a:pt x="20722" y="17138"/>
                </a:lnTo>
                <a:lnTo>
                  <a:pt x="20903" y="17400"/>
                </a:lnTo>
                <a:lnTo>
                  <a:pt x="20682" y="17581"/>
                </a:lnTo>
                <a:lnTo>
                  <a:pt x="20440" y="17742"/>
                </a:lnTo>
                <a:lnTo>
                  <a:pt x="20199" y="17883"/>
                </a:lnTo>
                <a:lnTo>
                  <a:pt x="19937" y="18024"/>
                </a:lnTo>
                <a:lnTo>
                  <a:pt x="19534" y="18205"/>
                </a:lnTo>
                <a:lnTo>
                  <a:pt x="19131" y="18346"/>
                </a:lnTo>
                <a:lnTo>
                  <a:pt x="18708" y="18467"/>
                </a:lnTo>
                <a:lnTo>
                  <a:pt x="18286" y="18547"/>
                </a:lnTo>
                <a:lnTo>
                  <a:pt x="18104" y="18366"/>
                </a:lnTo>
                <a:lnTo>
                  <a:pt x="17923" y="18205"/>
                </a:lnTo>
                <a:lnTo>
                  <a:pt x="17540" y="17903"/>
                </a:lnTo>
                <a:lnTo>
                  <a:pt x="17379" y="17762"/>
                </a:lnTo>
                <a:lnTo>
                  <a:pt x="17218" y="17581"/>
                </a:lnTo>
                <a:lnTo>
                  <a:pt x="17077" y="17400"/>
                </a:lnTo>
                <a:lnTo>
                  <a:pt x="16936" y="17218"/>
                </a:lnTo>
                <a:lnTo>
                  <a:pt x="16795" y="16957"/>
                </a:lnTo>
                <a:lnTo>
                  <a:pt x="16554" y="16614"/>
                </a:lnTo>
                <a:lnTo>
                  <a:pt x="16755" y="16574"/>
                </a:lnTo>
                <a:lnTo>
                  <a:pt x="16956" y="16514"/>
                </a:lnTo>
                <a:lnTo>
                  <a:pt x="17158" y="16433"/>
                </a:lnTo>
                <a:lnTo>
                  <a:pt x="17359" y="16332"/>
                </a:lnTo>
                <a:lnTo>
                  <a:pt x="17500" y="16252"/>
                </a:lnTo>
                <a:lnTo>
                  <a:pt x="17641" y="16151"/>
                </a:lnTo>
                <a:lnTo>
                  <a:pt x="17762" y="16030"/>
                </a:lnTo>
                <a:lnTo>
                  <a:pt x="17863" y="15909"/>
                </a:lnTo>
                <a:lnTo>
                  <a:pt x="17963" y="15768"/>
                </a:lnTo>
                <a:lnTo>
                  <a:pt x="18044" y="15627"/>
                </a:lnTo>
                <a:lnTo>
                  <a:pt x="18124" y="15466"/>
                </a:lnTo>
                <a:lnTo>
                  <a:pt x="18185" y="15325"/>
                </a:lnTo>
                <a:lnTo>
                  <a:pt x="18245" y="15064"/>
                </a:lnTo>
                <a:lnTo>
                  <a:pt x="18265" y="14903"/>
                </a:lnTo>
                <a:lnTo>
                  <a:pt x="18265" y="14741"/>
                </a:lnTo>
                <a:lnTo>
                  <a:pt x="18265" y="14580"/>
                </a:lnTo>
                <a:lnTo>
                  <a:pt x="18245" y="14439"/>
                </a:lnTo>
                <a:lnTo>
                  <a:pt x="18205" y="14298"/>
                </a:lnTo>
                <a:lnTo>
                  <a:pt x="18165" y="14178"/>
                </a:lnTo>
                <a:close/>
                <a:moveTo>
                  <a:pt x="14782" y="16091"/>
                </a:moveTo>
                <a:lnTo>
                  <a:pt x="14822" y="16131"/>
                </a:lnTo>
                <a:lnTo>
                  <a:pt x="15043" y="16292"/>
                </a:lnTo>
                <a:lnTo>
                  <a:pt x="15265" y="16413"/>
                </a:lnTo>
                <a:lnTo>
                  <a:pt x="15486" y="16514"/>
                </a:lnTo>
                <a:lnTo>
                  <a:pt x="15728" y="16594"/>
                </a:lnTo>
                <a:lnTo>
                  <a:pt x="15708" y="16755"/>
                </a:lnTo>
                <a:lnTo>
                  <a:pt x="15728" y="16936"/>
                </a:lnTo>
                <a:lnTo>
                  <a:pt x="15768" y="17118"/>
                </a:lnTo>
                <a:lnTo>
                  <a:pt x="15809" y="17299"/>
                </a:lnTo>
                <a:lnTo>
                  <a:pt x="15950" y="17641"/>
                </a:lnTo>
                <a:lnTo>
                  <a:pt x="16091" y="17923"/>
                </a:lnTo>
                <a:lnTo>
                  <a:pt x="16232" y="18165"/>
                </a:lnTo>
                <a:lnTo>
                  <a:pt x="16413" y="18406"/>
                </a:lnTo>
                <a:lnTo>
                  <a:pt x="16594" y="18648"/>
                </a:lnTo>
                <a:lnTo>
                  <a:pt x="16816" y="18870"/>
                </a:lnTo>
                <a:lnTo>
                  <a:pt x="16493" y="18870"/>
                </a:lnTo>
                <a:lnTo>
                  <a:pt x="16332" y="18829"/>
                </a:lnTo>
                <a:lnTo>
                  <a:pt x="16171" y="18769"/>
                </a:lnTo>
                <a:lnTo>
                  <a:pt x="16030" y="18709"/>
                </a:lnTo>
                <a:lnTo>
                  <a:pt x="15889" y="18628"/>
                </a:lnTo>
                <a:lnTo>
                  <a:pt x="15768" y="18527"/>
                </a:lnTo>
                <a:lnTo>
                  <a:pt x="15648" y="18427"/>
                </a:lnTo>
                <a:lnTo>
                  <a:pt x="15446" y="18205"/>
                </a:lnTo>
                <a:lnTo>
                  <a:pt x="15265" y="17943"/>
                </a:lnTo>
                <a:lnTo>
                  <a:pt x="15084" y="17641"/>
                </a:lnTo>
                <a:lnTo>
                  <a:pt x="14963" y="17339"/>
                </a:lnTo>
                <a:lnTo>
                  <a:pt x="14862" y="17017"/>
                </a:lnTo>
                <a:lnTo>
                  <a:pt x="14802" y="16675"/>
                </a:lnTo>
                <a:lnTo>
                  <a:pt x="14782" y="16393"/>
                </a:lnTo>
                <a:lnTo>
                  <a:pt x="14782" y="16091"/>
                </a:lnTo>
                <a:close/>
                <a:moveTo>
                  <a:pt x="22253" y="17098"/>
                </a:moveTo>
                <a:lnTo>
                  <a:pt x="22353" y="18608"/>
                </a:lnTo>
                <a:lnTo>
                  <a:pt x="22373" y="19333"/>
                </a:lnTo>
                <a:lnTo>
                  <a:pt x="22253" y="19433"/>
                </a:lnTo>
                <a:lnTo>
                  <a:pt x="22112" y="19554"/>
                </a:lnTo>
                <a:lnTo>
                  <a:pt x="21951" y="19655"/>
                </a:lnTo>
                <a:lnTo>
                  <a:pt x="21789" y="19736"/>
                </a:lnTo>
                <a:lnTo>
                  <a:pt x="21628" y="19796"/>
                </a:lnTo>
                <a:lnTo>
                  <a:pt x="21266" y="19937"/>
                </a:lnTo>
                <a:lnTo>
                  <a:pt x="20903" y="20038"/>
                </a:lnTo>
                <a:lnTo>
                  <a:pt x="20521" y="20118"/>
                </a:lnTo>
                <a:lnTo>
                  <a:pt x="20340" y="20138"/>
                </a:lnTo>
                <a:lnTo>
                  <a:pt x="20138" y="20158"/>
                </a:lnTo>
                <a:lnTo>
                  <a:pt x="19897" y="20158"/>
                </a:lnTo>
                <a:lnTo>
                  <a:pt x="19635" y="20118"/>
                </a:lnTo>
                <a:lnTo>
                  <a:pt x="19393" y="20078"/>
                </a:lnTo>
                <a:lnTo>
                  <a:pt x="19131" y="19997"/>
                </a:lnTo>
                <a:lnTo>
                  <a:pt x="18910" y="19897"/>
                </a:lnTo>
                <a:lnTo>
                  <a:pt x="18668" y="19776"/>
                </a:lnTo>
                <a:lnTo>
                  <a:pt x="18447" y="19635"/>
                </a:lnTo>
                <a:lnTo>
                  <a:pt x="18245" y="19494"/>
                </a:lnTo>
                <a:lnTo>
                  <a:pt x="18749" y="19373"/>
                </a:lnTo>
                <a:lnTo>
                  <a:pt x="19252" y="19232"/>
                </a:lnTo>
                <a:lnTo>
                  <a:pt x="19735" y="19051"/>
                </a:lnTo>
                <a:lnTo>
                  <a:pt x="20199" y="18849"/>
                </a:lnTo>
                <a:lnTo>
                  <a:pt x="20581" y="18628"/>
                </a:lnTo>
                <a:lnTo>
                  <a:pt x="20984" y="18386"/>
                </a:lnTo>
                <a:lnTo>
                  <a:pt x="21367" y="18104"/>
                </a:lnTo>
                <a:lnTo>
                  <a:pt x="21709" y="17782"/>
                </a:lnTo>
                <a:lnTo>
                  <a:pt x="21810" y="17722"/>
                </a:lnTo>
                <a:lnTo>
                  <a:pt x="21910" y="17661"/>
                </a:lnTo>
                <a:lnTo>
                  <a:pt x="21971" y="17561"/>
                </a:lnTo>
                <a:lnTo>
                  <a:pt x="22011" y="17440"/>
                </a:lnTo>
                <a:lnTo>
                  <a:pt x="22132" y="17279"/>
                </a:lnTo>
                <a:lnTo>
                  <a:pt x="22253" y="17098"/>
                </a:lnTo>
                <a:close/>
                <a:moveTo>
                  <a:pt x="14339" y="17379"/>
                </a:moveTo>
                <a:lnTo>
                  <a:pt x="14419" y="17682"/>
                </a:lnTo>
                <a:lnTo>
                  <a:pt x="14540" y="17963"/>
                </a:lnTo>
                <a:lnTo>
                  <a:pt x="14681" y="18245"/>
                </a:lnTo>
                <a:lnTo>
                  <a:pt x="14842" y="18507"/>
                </a:lnTo>
                <a:lnTo>
                  <a:pt x="14983" y="18709"/>
                </a:lnTo>
                <a:lnTo>
                  <a:pt x="15144" y="18890"/>
                </a:lnTo>
                <a:lnTo>
                  <a:pt x="15345" y="19071"/>
                </a:lnTo>
                <a:lnTo>
                  <a:pt x="15547" y="19212"/>
                </a:lnTo>
                <a:lnTo>
                  <a:pt x="15768" y="19353"/>
                </a:lnTo>
                <a:lnTo>
                  <a:pt x="16010" y="19454"/>
                </a:lnTo>
                <a:lnTo>
                  <a:pt x="16232" y="19554"/>
                </a:lnTo>
                <a:lnTo>
                  <a:pt x="16493" y="19595"/>
                </a:lnTo>
                <a:lnTo>
                  <a:pt x="16413" y="19937"/>
                </a:lnTo>
                <a:lnTo>
                  <a:pt x="16352" y="20299"/>
                </a:lnTo>
                <a:lnTo>
                  <a:pt x="16292" y="21085"/>
                </a:lnTo>
                <a:lnTo>
                  <a:pt x="16252" y="21870"/>
                </a:lnTo>
                <a:lnTo>
                  <a:pt x="16131" y="23401"/>
                </a:lnTo>
                <a:lnTo>
                  <a:pt x="16030" y="24931"/>
                </a:lnTo>
                <a:lnTo>
                  <a:pt x="15929" y="27347"/>
                </a:lnTo>
                <a:lnTo>
                  <a:pt x="15708" y="27347"/>
                </a:lnTo>
                <a:lnTo>
                  <a:pt x="15507" y="27368"/>
                </a:lnTo>
                <a:lnTo>
                  <a:pt x="15064" y="27428"/>
                </a:lnTo>
                <a:lnTo>
                  <a:pt x="14641" y="27509"/>
                </a:lnTo>
                <a:lnTo>
                  <a:pt x="14218" y="27569"/>
                </a:lnTo>
                <a:lnTo>
                  <a:pt x="13473" y="27650"/>
                </a:lnTo>
                <a:lnTo>
                  <a:pt x="12707" y="27710"/>
                </a:lnTo>
                <a:lnTo>
                  <a:pt x="12567" y="25495"/>
                </a:lnTo>
                <a:lnTo>
                  <a:pt x="12446" y="23280"/>
                </a:lnTo>
                <a:lnTo>
                  <a:pt x="12345" y="21065"/>
                </a:lnTo>
                <a:lnTo>
                  <a:pt x="12264" y="18849"/>
                </a:lnTo>
                <a:lnTo>
                  <a:pt x="12264" y="17722"/>
                </a:lnTo>
                <a:lnTo>
                  <a:pt x="12667" y="17641"/>
                </a:lnTo>
                <a:lnTo>
                  <a:pt x="13090" y="17561"/>
                </a:lnTo>
                <a:lnTo>
                  <a:pt x="13392" y="17520"/>
                </a:lnTo>
                <a:lnTo>
                  <a:pt x="13714" y="17480"/>
                </a:lnTo>
                <a:lnTo>
                  <a:pt x="14016" y="17440"/>
                </a:lnTo>
                <a:lnTo>
                  <a:pt x="14339" y="17379"/>
                </a:lnTo>
                <a:close/>
                <a:moveTo>
                  <a:pt x="17178" y="19836"/>
                </a:moveTo>
                <a:lnTo>
                  <a:pt x="17400" y="20078"/>
                </a:lnTo>
                <a:lnTo>
                  <a:pt x="17641" y="20320"/>
                </a:lnTo>
                <a:lnTo>
                  <a:pt x="17903" y="20521"/>
                </a:lnTo>
                <a:lnTo>
                  <a:pt x="18165" y="20722"/>
                </a:lnTo>
                <a:lnTo>
                  <a:pt x="18104" y="20944"/>
                </a:lnTo>
                <a:lnTo>
                  <a:pt x="18064" y="21165"/>
                </a:lnTo>
                <a:lnTo>
                  <a:pt x="18004" y="21467"/>
                </a:lnTo>
                <a:lnTo>
                  <a:pt x="17943" y="21790"/>
                </a:lnTo>
                <a:lnTo>
                  <a:pt x="17863" y="22414"/>
                </a:lnTo>
                <a:lnTo>
                  <a:pt x="17742" y="23682"/>
                </a:lnTo>
                <a:lnTo>
                  <a:pt x="17641" y="24931"/>
                </a:lnTo>
                <a:lnTo>
                  <a:pt x="17259" y="29865"/>
                </a:lnTo>
                <a:lnTo>
                  <a:pt x="17218" y="30368"/>
                </a:lnTo>
                <a:lnTo>
                  <a:pt x="16594" y="30569"/>
                </a:lnTo>
                <a:lnTo>
                  <a:pt x="16675" y="29180"/>
                </a:lnTo>
                <a:lnTo>
                  <a:pt x="16775" y="27790"/>
                </a:lnTo>
                <a:lnTo>
                  <a:pt x="16977" y="25032"/>
                </a:lnTo>
                <a:lnTo>
                  <a:pt x="17057" y="23501"/>
                </a:lnTo>
                <a:lnTo>
                  <a:pt x="17138" y="21971"/>
                </a:lnTo>
                <a:lnTo>
                  <a:pt x="17198" y="20521"/>
                </a:lnTo>
                <a:lnTo>
                  <a:pt x="17198" y="20179"/>
                </a:lnTo>
                <a:lnTo>
                  <a:pt x="17178" y="19836"/>
                </a:lnTo>
                <a:close/>
                <a:moveTo>
                  <a:pt x="22434" y="20481"/>
                </a:moveTo>
                <a:lnTo>
                  <a:pt x="22454" y="21628"/>
                </a:lnTo>
                <a:lnTo>
                  <a:pt x="22454" y="22756"/>
                </a:lnTo>
                <a:lnTo>
                  <a:pt x="22454" y="23904"/>
                </a:lnTo>
                <a:lnTo>
                  <a:pt x="22414" y="25032"/>
                </a:lnTo>
                <a:lnTo>
                  <a:pt x="22333" y="26683"/>
                </a:lnTo>
                <a:lnTo>
                  <a:pt x="22212" y="28334"/>
                </a:lnTo>
                <a:lnTo>
                  <a:pt x="22152" y="29140"/>
                </a:lnTo>
                <a:lnTo>
                  <a:pt x="22071" y="29965"/>
                </a:lnTo>
                <a:lnTo>
                  <a:pt x="21971" y="30771"/>
                </a:lnTo>
                <a:lnTo>
                  <a:pt x="21910" y="31576"/>
                </a:lnTo>
                <a:lnTo>
                  <a:pt x="21548" y="31657"/>
                </a:lnTo>
                <a:lnTo>
                  <a:pt x="21185" y="31737"/>
                </a:lnTo>
                <a:lnTo>
                  <a:pt x="20642" y="31798"/>
                </a:lnTo>
                <a:lnTo>
                  <a:pt x="20098" y="31858"/>
                </a:lnTo>
                <a:lnTo>
                  <a:pt x="19554" y="31878"/>
                </a:lnTo>
                <a:lnTo>
                  <a:pt x="18608" y="31878"/>
                </a:lnTo>
                <a:lnTo>
                  <a:pt x="18406" y="31858"/>
                </a:lnTo>
                <a:lnTo>
                  <a:pt x="18225" y="31818"/>
                </a:lnTo>
                <a:lnTo>
                  <a:pt x="18205" y="31778"/>
                </a:lnTo>
                <a:lnTo>
                  <a:pt x="18185" y="31697"/>
                </a:lnTo>
                <a:lnTo>
                  <a:pt x="18205" y="31456"/>
                </a:lnTo>
                <a:lnTo>
                  <a:pt x="18245" y="31033"/>
                </a:lnTo>
                <a:lnTo>
                  <a:pt x="18265" y="30872"/>
                </a:lnTo>
                <a:lnTo>
                  <a:pt x="18306" y="30791"/>
                </a:lnTo>
                <a:lnTo>
                  <a:pt x="18306" y="30690"/>
                </a:lnTo>
                <a:lnTo>
                  <a:pt x="18306" y="30610"/>
                </a:lnTo>
                <a:lnTo>
                  <a:pt x="18286" y="30509"/>
                </a:lnTo>
                <a:lnTo>
                  <a:pt x="18406" y="28797"/>
                </a:lnTo>
                <a:lnTo>
                  <a:pt x="18749" y="24528"/>
                </a:lnTo>
                <a:lnTo>
                  <a:pt x="18809" y="23421"/>
                </a:lnTo>
                <a:lnTo>
                  <a:pt x="18870" y="22313"/>
                </a:lnTo>
                <a:lnTo>
                  <a:pt x="18890" y="21769"/>
                </a:lnTo>
                <a:lnTo>
                  <a:pt x="18870" y="21226"/>
                </a:lnTo>
                <a:lnTo>
                  <a:pt x="18870" y="21065"/>
                </a:lnTo>
                <a:lnTo>
                  <a:pt x="19131" y="21145"/>
                </a:lnTo>
                <a:lnTo>
                  <a:pt x="19413" y="21226"/>
                </a:lnTo>
                <a:lnTo>
                  <a:pt x="19695" y="21266"/>
                </a:lnTo>
                <a:lnTo>
                  <a:pt x="19977" y="21306"/>
                </a:lnTo>
                <a:lnTo>
                  <a:pt x="20219" y="21306"/>
                </a:lnTo>
                <a:lnTo>
                  <a:pt x="20481" y="21286"/>
                </a:lnTo>
                <a:lnTo>
                  <a:pt x="20722" y="21266"/>
                </a:lnTo>
                <a:lnTo>
                  <a:pt x="20964" y="21206"/>
                </a:lnTo>
                <a:lnTo>
                  <a:pt x="21205" y="21145"/>
                </a:lnTo>
                <a:lnTo>
                  <a:pt x="21427" y="21065"/>
                </a:lnTo>
                <a:lnTo>
                  <a:pt x="21669" y="20984"/>
                </a:lnTo>
                <a:lnTo>
                  <a:pt x="21890" y="20863"/>
                </a:lnTo>
                <a:lnTo>
                  <a:pt x="22031" y="20783"/>
                </a:lnTo>
                <a:lnTo>
                  <a:pt x="22172" y="20702"/>
                </a:lnTo>
                <a:lnTo>
                  <a:pt x="22434" y="20481"/>
                </a:lnTo>
                <a:close/>
                <a:moveTo>
                  <a:pt x="21608" y="5055"/>
                </a:moveTo>
                <a:lnTo>
                  <a:pt x="21890" y="5075"/>
                </a:lnTo>
                <a:lnTo>
                  <a:pt x="22152" y="5096"/>
                </a:lnTo>
                <a:lnTo>
                  <a:pt x="22434" y="5136"/>
                </a:lnTo>
                <a:lnTo>
                  <a:pt x="22696" y="5196"/>
                </a:lnTo>
                <a:lnTo>
                  <a:pt x="22937" y="5257"/>
                </a:lnTo>
                <a:lnTo>
                  <a:pt x="23199" y="5357"/>
                </a:lnTo>
                <a:lnTo>
                  <a:pt x="23441" y="5458"/>
                </a:lnTo>
                <a:lnTo>
                  <a:pt x="23682" y="5579"/>
                </a:lnTo>
                <a:lnTo>
                  <a:pt x="23904" y="5700"/>
                </a:lnTo>
                <a:lnTo>
                  <a:pt x="24125" y="5861"/>
                </a:lnTo>
                <a:lnTo>
                  <a:pt x="24347" y="6002"/>
                </a:lnTo>
                <a:lnTo>
                  <a:pt x="24568" y="6163"/>
                </a:lnTo>
                <a:lnTo>
                  <a:pt x="24770" y="6344"/>
                </a:lnTo>
                <a:lnTo>
                  <a:pt x="25173" y="6727"/>
                </a:lnTo>
                <a:lnTo>
                  <a:pt x="25132" y="6747"/>
                </a:lnTo>
                <a:lnTo>
                  <a:pt x="24991" y="6888"/>
                </a:lnTo>
                <a:lnTo>
                  <a:pt x="24870" y="7029"/>
                </a:lnTo>
                <a:lnTo>
                  <a:pt x="24770" y="7190"/>
                </a:lnTo>
                <a:lnTo>
                  <a:pt x="24689" y="7331"/>
                </a:lnTo>
                <a:lnTo>
                  <a:pt x="24629" y="7512"/>
                </a:lnTo>
                <a:lnTo>
                  <a:pt x="24568" y="7693"/>
                </a:lnTo>
                <a:lnTo>
                  <a:pt x="24548" y="7875"/>
                </a:lnTo>
                <a:lnTo>
                  <a:pt x="24528" y="8076"/>
                </a:lnTo>
                <a:lnTo>
                  <a:pt x="24528" y="8116"/>
                </a:lnTo>
                <a:lnTo>
                  <a:pt x="24508" y="8217"/>
                </a:lnTo>
                <a:lnTo>
                  <a:pt x="24488" y="8297"/>
                </a:lnTo>
                <a:lnTo>
                  <a:pt x="24488" y="8378"/>
                </a:lnTo>
                <a:lnTo>
                  <a:pt x="24508" y="8459"/>
                </a:lnTo>
                <a:lnTo>
                  <a:pt x="24548" y="8519"/>
                </a:lnTo>
                <a:lnTo>
                  <a:pt x="24589" y="8579"/>
                </a:lnTo>
                <a:lnTo>
                  <a:pt x="24649" y="8640"/>
                </a:lnTo>
                <a:lnTo>
                  <a:pt x="24709" y="8680"/>
                </a:lnTo>
                <a:lnTo>
                  <a:pt x="24770" y="8700"/>
                </a:lnTo>
                <a:lnTo>
                  <a:pt x="24589" y="9043"/>
                </a:lnTo>
                <a:lnTo>
                  <a:pt x="24488" y="9204"/>
                </a:lnTo>
                <a:lnTo>
                  <a:pt x="24427" y="9385"/>
                </a:lnTo>
                <a:lnTo>
                  <a:pt x="24387" y="9546"/>
                </a:lnTo>
                <a:lnTo>
                  <a:pt x="24387" y="9707"/>
                </a:lnTo>
                <a:lnTo>
                  <a:pt x="24407" y="9868"/>
                </a:lnTo>
                <a:lnTo>
                  <a:pt x="24468" y="10029"/>
                </a:lnTo>
                <a:lnTo>
                  <a:pt x="24528" y="10170"/>
                </a:lnTo>
                <a:lnTo>
                  <a:pt x="24629" y="10291"/>
                </a:lnTo>
                <a:lnTo>
                  <a:pt x="24730" y="10412"/>
                </a:lnTo>
                <a:lnTo>
                  <a:pt x="24850" y="10533"/>
                </a:lnTo>
                <a:lnTo>
                  <a:pt x="25011" y="10633"/>
                </a:lnTo>
                <a:lnTo>
                  <a:pt x="25173" y="10714"/>
                </a:lnTo>
                <a:lnTo>
                  <a:pt x="25354" y="10754"/>
                </a:lnTo>
                <a:lnTo>
                  <a:pt x="25515" y="10774"/>
                </a:lnTo>
                <a:lnTo>
                  <a:pt x="25696" y="10774"/>
                </a:lnTo>
                <a:lnTo>
                  <a:pt x="25877" y="10754"/>
                </a:lnTo>
                <a:lnTo>
                  <a:pt x="26059" y="10714"/>
                </a:lnTo>
                <a:lnTo>
                  <a:pt x="26240" y="10654"/>
                </a:lnTo>
                <a:lnTo>
                  <a:pt x="26461" y="10553"/>
                </a:lnTo>
                <a:lnTo>
                  <a:pt x="26683" y="10412"/>
                </a:lnTo>
                <a:lnTo>
                  <a:pt x="26884" y="10251"/>
                </a:lnTo>
                <a:lnTo>
                  <a:pt x="27065" y="10049"/>
                </a:lnTo>
                <a:lnTo>
                  <a:pt x="27227" y="10613"/>
                </a:lnTo>
                <a:lnTo>
                  <a:pt x="27347" y="11177"/>
                </a:lnTo>
                <a:lnTo>
                  <a:pt x="27468" y="11761"/>
                </a:lnTo>
                <a:lnTo>
                  <a:pt x="27549" y="12345"/>
                </a:lnTo>
                <a:lnTo>
                  <a:pt x="27629" y="12929"/>
                </a:lnTo>
                <a:lnTo>
                  <a:pt x="27690" y="13493"/>
                </a:lnTo>
                <a:lnTo>
                  <a:pt x="27811" y="14641"/>
                </a:lnTo>
                <a:lnTo>
                  <a:pt x="27992" y="16634"/>
                </a:lnTo>
                <a:lnTo>
                  <a:pt x="28133" y="18628"/>
                </a:lnTo>
                <a:lnTo>
                  <a:pt x="28254" y="20622"/>
                </a:lnTo>
                <a:lnTo>
                  <a:pt x="28334" y="22615"/>
                </a:lnTo>
                <a:lnTo>
                  <a:pt x="28395" y="25012"/>
                </a:lnTo>
                <a:lnTo>
                  <a:pt x="28435" y="27408"/>
                </a:lnTo>
                <a:lnTo>
                  <a:pt x="28415" y="29784"/>
                </a:lnTo>
                <a:lnTo>
                  <a:pt x="28354" y="32180"/>
                </a:lnTo>
                <a:lnTo>
                  <a:pt x="27831" y="32241"/>
                </a:lnTo>
                <a:lnTo>
                  <a:pt x="26824" y="32321"/>
                </a:lnTo>
                <a:lnTo>
                  <a:pt x="25817" y="32382"/>
                </a:lnTo>
                <a:lnTo>
                  <a:pt x="25314" y="32402"/>
                </a:lnTo>
                <a:lnTo>
                  <a:pt x="24810" y="32402"/>
                </a:lnTo>
                <a:lnTo>
                  <a:pt x="23803" y="32382"/>
                </a:lnTo>
                <a:lnTo>
                  <a:pt x="23380" y="32362"/>
                </a:lnTo>
                <a:lnTo>
                  <a:pt x="22937" y="32321"/>
                </a:lnTo>
                <a:lnTo>
                  <a:pt x="23038" y="32201"/>
                </a:lnTo>
                <a:lnTo>
                  <a:pt x="23119" y="32019"/>
                </a:lnTo>
                <a:lnTo>
                  <a:pt x="23119" y="31939"/>
                </a:lnTo>
                <a:lnTo>
                  <a:pt x="23119" y="31878"/>
                </a:lnTo>
                <a:lnTo>
                  <a:pt x="23078" y="31758"/>
                </a:lnTo>
                <a:lnTo>
                  <a:pt x="23179" y="30932"/>
                </a:lnTo>
                <a:lnTo>
                  <a:pt x="23259" y="30086"/>
                </a:lnTo>
                <a:lnTo>
                  <a:pt x="23400" y="28415"/>
                </a:lnTo>
                <a:lnTo>
                  <a:pt x="23461" y="27549"/>
                </a:lnTo>
                <a:lnTo>
                  <a:pt x="23501" y="26683"/>
                </a:lnTo>
                <a:lnTo>
                  <a:pt x="23521" y="25817"/>
                </a:lnTo>
                <a:lnTo>
                  <a:pt x="23541" y="24971"/>
                </a:lnTo>
                <a:lnTo>
                  <a:pt x="23562" y="23239"/>
                </a:lnTo>
                <a:lnTo>
                  <a:pt x="23521" y="21508"/>
                </a:lnTo>
                <a:lnTo>
                  <a:pt x="23461" y="19776"/>
                </a:lnTo>
                <a:lnTo>
                  <a:pt x="23360" y="18064"/>
                </a:lnTo>
                <a:lnTo>
                  <a:pt x="23239" y="16373"/>
                </a:lnTo>
                <a:lnTo>
                  <a:pt x="23159" y="15547"/>
                </a:lnTo>
                <a:lnTo>
                  <a:pt x="23078" y="14701"/>
                </a:lnTo>
                <a:lnTo>
                  <a:pt x="22978" y="13855"/>
                </a:lnTo>
                <a:lnTo>
                  <a:pt x="22857" y="13010"/>
                </a:lnTo>
                <a:lnTo>
                  <a:pt x="22716" y="12184"/>
                </a:lnTo>
                <a:lnTo>
                  <a:pt x="22555" y="11358"/>
                </a:lnTo>
                <a:lnTo>
                  <a:pt x="22454" y="10996"/>
                </a:lnTo>
                <a:lnTo>
                  <a:pt x="22373" y="10654"/>
                </a:lnTo>
                <a:lnTo>
                  <a:pt x="22253" y="10291"/>
                </a:lnTo>
                <a:lnTo>
                  <a:pt x="22112" y="9949"/>
                </a:lnTo>
                <a:lnTo>
                  <a:pt x="21951" y="9627"/>
                </a:lnTo>
                <a:lnTo>
                  <a:pt x="21789" y="9304"/>
                </a:lnTo>
                <a:lnTo>
                  <a:pt x="21588" y="8982"/>
                </a:lnTo>
                <a:lnTo>
                  <a:pt x="21387" y="8680"/>
                </a:lnTo>
                <a:lnTo>
                  <a:pt x="21085" y="8338"/>
                </a:lnTo>
                <a:lnTo>
                  <a:pt x="20903" y="8157"/>
                </a:lnTo>
                <a:lnTo>
                  <a:pt x="20722" y="7995"/>
                </a:lnTo>
                <a:lnTo>
                  <a:pt x="20541" y="7834"/>
                </a:lnTo>
                <a:lnTo>
                  <a:pt x="20340" y="7693"/>
                </a:lnTo>
                <a:lnTo>
                  <a:pt x="20138" y="7552"/>
                </a:lnTo>
                <a:lnTo>
                  <a:pt x="19917" y="7452"/>
                </a:lnTo>
                <a:lnTo>
                  <a:pt x="19917" y="7432"/>
                </a:lnTo>
                <a:lnTo>
                  <a:pt x="19856" y="7351"/>
                </a:lnTo>
                <a:lnTo>
                  <a:pt x="19776" y="7270"/>
                </a:lnTo>
                <a:lnTo>
                  <a:pt x="19615" y="7170"/>
                </a:lnTo>
                <a:lnTo>
                  <a:pt x="19433" y="7109"/>
                </a:lnTo>
                <a:lnTo>
                  <a:pt x="19252" y="7069"/>
                </a:lnTo>
                <a:lnTo>
                  <a:pt x="19051" y="7069"/>
                </a:lnTo>
                <a:lnTo>
                  <a:pt x="18849" y="7089"/>
                </a:lnTo>
                <a:lnTo>
                  <a:pt x="18447" y="7150"/>
                </a:lnTo>
                <a:lnTo>
                  <a:pt x="18245" y="7210"/>
                </a:lnTo>
                <a:lnTo>
                  <a:pt x="18064" y="7270"/>
                </a:lnTo>
                <a:lnTo>
                  <a:pt x="17702" y="7411"/>
                </a:lnTo>
                <a:lnTo>
                  <a:pt x="17339" y="7613"/>
                </a:lnTo>
                <a:lnTo>
                  <a:pt x="17017" y="7834"/>
                </a:lnTo>
                <a:lnTo>
                  <a:pt x="17218" y="7613"/>
                </a:lnTo>
                <a:lnTo>
                  <a:pt x="17379" y="7371"/>
                </a:lnTo>
                <a:lnTo>
                  <a:pt x="17561" y="7129"/>
                </a:lnTo>
                <a:lnTo>
                  <a:pt x="17742" y="6908"/>
                </a:lnTo>
                <a:lnTo>
                  <a:pt x="17983" y="6626"/>
                </a:lnTo>
                <a:lnTo>
                  <a:pt x="18225" y="6384"/>
                </a:lnTo>
                <a:lnTo>
                  <a:pt x="18507" y="6143"/>
                </a:lnTo>
                <a:lnTo>
                  <a:pt x="18789" y="5941"/>
                </a:lnTo>
                <a:lnTo>
                  <a:pt x="19071" y="5760"/>
                </a:lnTo>
                <a:lnTo>
                  <a:pt x="19373" y="5599"/>
                </a:lnTo>
                <a:lnTo>
                  <a:pt x="19675" y="5458"/>
                </a:lnTo>
                <a:lnTo>
                  <a:pt x="19997" y="5337"/>
                </a:lnTo>
                <a:lnTo>
                  <a:pt x="20319" y="5237"/>
                </a:lnTo>
                <a:lnTo>
                  <a:pt x="20662" y="5176"/>
                </a:lnTo>
                <a:lnTo>
                  <a:pt x="20984" y="5116"/>
                </a:lnTo>
                <a:lnTo>
                  <a:pt x="21326" y="5075"/>
                </a:lnTo>
                <a:lnTo>
                  <a:pt x="21608" y="5055"/>
                </a:lnTo>
                <a:close/>
                <a:moveTo>
                  <a:pt x="11278" y="21709"/>
                </a:moveTo>
                <a:lnTo>
                  <a:pt x="11419" y="25032"/>
                </a:lnTo>
                <a:lnTo>
                  <a:pt x="11519" y="26703"/>
                </a:lnTo>
                <a:lnTo>
                  <a:pt x="11620" y="28354"/>
                </a:lnTo>
                <a:lnTo>
                  <a:pt x="11640" y="28475"/>
                </a:lnTo>
                <a:lnTo>
                  <a:pt x="11680" y="28576"/>
                </a:lnTo>
                <a:lnTo>
                  <a:pt x="11741" y="28656"/>
                </a:lnTo>
                <a:lnTo>
                  <a:pt x="11821" y="28737"/>
                </a:lnTo>
                <a:lnTo>
                  <a:pt x="11902" y="28797"/>
                </a:lnTo>
                <a:lnTo>
                  <a:pt x="12003" y="28838"/>
                </a:lnTo>
                <a:lnTo>
                  <a:pt x="12103" y="28878"/>
                </a:lnTo>
                <a:lnTo>
                  <a:pt x="12224" y="28878"/>
                </a:lnTo>
                <a:lnTo>
                  <a:pt x="13251" y="28838"/>
                </a:lnTo>
                <a:lnTo>
                  <a:pt x="14298" y="28777"/>
                </a:lnTo>
                <a:lnTo>
                  <a:pt x="15084" y="28737"/>
                </a:lnTo>
                <a:lnTo>
                  <a:pt x="15486" y="28697"/>
                </a:lnTo>
                <a:lnTo>
                  <a:pt x="15688" y="28656"/>
                </a:lnTo>
                <a:lnTo>
                  <a:pt x="15869" y="28616"/>
                </a:lnTo>
                <a:lnTo>
                  <a:pt x="15869" y="28616"/>
                </a:lnTo>
                <a:lnTo>
                  <a:pt x="15809" y="29845"/>
                </a:lnTo>
                <a:lnTo>
                  <a:pt x="15728" y="31073"/>
                </a:lnTo>
                <a:lnTo>
                  <a:pt x="15748" y="31194"/>
                </a:lnTo>
                <a:lnTo>
                  <a:pt x="15768" y="31294"/>
                </a:lnTo>
                <a:lnTo>
                  <a:pt x="15809" y="31395"/>
                </a:lnTo>
                <a:lnTo>
                  <a:pt x="15869" y="31476"/>
                </a:lnTo>
                <a:lnTo>
                  <a:pt x="15950" y="31536"/>
                </a:lnTo>
                <a:lnTo>
                  <a:pt x="16050" y="31556"/>
                </a:lnTo>
                <a:lnTo>
                  <a:pt x="16151" y="31576"/>
                </a:lnTo>
                <a:lnTo>
                  <a:pt x="16272" y="31556"/>
                </a:lnTo>
                <a:lnTo>
                  <a:pt x="17138" y="31335"/>
                </a:lnTo>
                <a:lnTo>
                  <a:pt x="17118" y="31697"/>
                </a:lnTo>
                <a:lnTo>
                  <a:pt x="17118" y="31878"/>
                </a:lnTo>
                <a:lnTo>
                  <a:pt x="17158" y="32060"/>
                </a:lnTo>
                <a:lnTo>
                  <a:pt x="16594" y="32241"/>
                </a:lnTo>
                <a:lnTo>
                  <a:pt x="16070" y="32422"/>
                </a:lnTo>
                <a:lnTo>
                  <a:pt x="15849" y="32483"/>
                </a:lnTo>
                <a:lnTo>
                  <a:pt x="15607" y="32523"/>
                </a:lnTo>
                <a:lnTo>
                  <a:pt x="15366" y="32563"/>
                </a:lnTo>
                <a:lnTo>
                  <a:pt x="15144" y="32583"/>
                </a:lnTo>
                <a:lnTo>
                  <a:pt x="14661" y="32603"/>
                </a:lnTo>
                <a:lnTo>
                  <a:pt x="14198" y="32603"/>
                </a:lnTo>
                <a:lnTo>
                  <a:pt x="13755" y="32583"/>
                </a:lnTo>
                <a:lnTo>
                  <a:pt x="13332" y="32543"/>
                </a:lnTo>
                <a:lnTo>
                  <a:pt x="12909" y="32483"/>
                </a:lnTo>
                <a:lnTo>
                  <a:pt x="12486" y="32402"/>
                </a:lnTo>
                <a:lnTo>
                  <a:pt x="12063" y="32301"/>
                </a:lnTo>
                <a:lnTo>
                  <a:pt x="11640" y="32201"/>
                </a:lnTo>
                <a:lnTo>
                  <a:pt x="11459" y="32160"/>
                </a:lnTo>
                <a:lnTo>
                  <a:pt x="11278" y="32120"/>
                </a:lnTo>
                <a:lnTo>
                  <a:pt x="10915" y="32080"/>
                </a:lnTo>
                <a:lnTo>
                  <a:pt x="10875" y="31657"/>
                </a:lnTo>
                <a:lnTo>
                  <a:pt x="10875" y="31234"/>
                </a:lnTo>
                <a:lnTo>
                  <a:pt x="10875" y="30388"/>
                </a:lnTo>
                <a:lnTo>
                  <a:pt x="10935" y="28697"/>
                </a:lnTo>
                <a:lnTo>
                  <a:pt x="10956" y="27770"/>
                </a:lnTo>
                <a:lnTo>
                  <a:pt x="10996" y="26864"/>
                </a:lnTo>
                <a:lnTo>
                  <a:pt x="11097" y="25032"/>
                </a:lnTo>
                <a:lnTo>
                  <a:pt x="11177" y="23380"/>
                </a:lnTo>
                <a:lnTo>
                  <a:pt x="11278" y="21709"/>
                </a:lnTo>
                <a:close/>
                <a:moveTo>
                  <a:pt x="12244" y="1"/>
                </a:moveTo>
                <a:lnTo>
                  <a:pt x="11882" y="41"/>
                </a:lnTo>
                <a:lnTo>
                  <a:pt x="11499" y="122"/>
                </a:lnTo>
                <a:lnTo>
                  <a:pt x="11137" y="242"/>
                </a:lnTo>
                <a:lnTo>
                  <a:pt x="10794" y="383"/>
                </a:lnTo>
                <a:lnTo>
                  <a:pt x="10472" y="585"/>
                </a:lnTo>
                <a:lnTo>
                  <a:pt x="10170" y="806"/>
                </a:lnTo>
                <a:lnTo>
                  <a:pt x="9888" y="1048"/>
                </a:lnTo>
                <a:lnTo>
                  <a:pt x="9626" y="1330"/>
                </a:lnTo>
                <a:lnTo>
                  <a:pt x="9405" y="1632"/>
                </a:lnTo>
                <a:lnTo>
                  <a:pt x="9204" y="1974"/>
                </a:lnTo>
                <a:lnTo>
                  <a:pt x="9063" y="2256"/>
                </a:lnTo>
                <a:lnTo>
                  <a:pt x="8942" y="2619"/>
                </a:lnTo>
                <a:lnTo>
                  <a:pt x="8841" y="3001"/>
                </a:lnTo>
                <a:lnTo>
                  <a:pt x="8781" y="3404"/>
                </a:lnTo>
                <a:lnTo>
                  <a:pt x="8761" y="3605"/>
                </a:lnTo>
                <a:lnTo>
                  <a:pt x="8761" y="3807"/>
                </a:lnTo>
                <a:lnTo>
                  <a:pt x="8761" y="3988"/>
                </a:lnTo>
                <a:lnTo>
                  <a:pt x="8801" y="4169"/>
                </a:lnTo>
                <a:lnTo>
                  <a:pt x="8841" y="4351"/>
                </a:lnTo>
                <a:lnTo>
                  <a:pt x="8922" y="4512"/>
                </a:lnTo>
                <a:lnTo>
                  <a:pt x="9002" y="4653"/>
                </a:lnTo>
                <a:lnTo>
                  <a:pt x="9123" y="4794"/>
                </a:lnTo>
                <a:lnTo>
                  <a:pt x="9204" y="4854"/>
                </a:lnTo>
                <a:lnTo>
                  <a:pt x="9244" y="5136"/>
                </a:lnTo>
                <a:lnTo>
                  <a:pt x="9365" y="5680"/>
                </a:lnTo>
                <a:lnTo>
                  <a:pt x="9526" y="6203"/>
                </a:lnTo>
                <a:lnTo>
                  <a:pt x="9626" y="6445"/>
                </a:lnTo>
                <a:lnTo>
                  <a:pt x="9727" y="6707"/>
                </a:lnTo>
                <a:lnTo>
                  <a:pt x="9848" y="6948"/>
                </a:lnTo>
                <a:lnTo>
                  <a:pt x="9989" y="7190"/>
                </a:lnTo>
                <a:lnTo>
                  <a:pt x="10210" y="7552"/>
                </a:lnTo>
                <a:lnTo>
                  <a:pt x="10472" y="7875"/>
                </a:lnTo>
                <a:lnTo>
                  <a:pt x="10533" y="8056"/>
                </a:lnTo>
                <a:lnTo>
                  <a:pt x="10613" y="8237"/>
                </a:lnTo>
                <a:lnTo>
                  <a:pt x="10734" y="8418"/>
                </a:lnTo>
                <a:lnTo>
                  <a:pt x="10855" y="8579"/>
                </a:lnTo>
                <a:lnTo>
                  <a:pt x="11016" y="8740"/>
                </a:lnTo>
                <a:lnTo>
                  <a:pt x="11157" y="8902"/>
                </a:lnTo>
                <a:lnTo>
                  <a:pt x="11479" y="9204"/>
                </a:lnTo>
                <a:lnTo>
                  <a:pt x="11258" y="9385"/>
                </a:lnTo>
                <a:lnTo>
                  <a:pt x="11056" y="9566"/>
                </a:lnTo>
                <a:lnTo>
                  <a:pt x="10875" y="9767"/>
                </a:lnTo>
                <a:lnTo>
                  <a:pt x="10694" y="9989"/>
                </a:lnTo>
                <a:lnTo>
                  <a:pt x="10533" y="10211"/>
                </a:lnTo>
                <a:lnTo>
                  <a:pt x="10372" y="10432"/>
                </a:lnTo>
                <a:lnTo>
                  <a:pt x="10090" y="10915"/>
                </a:lnTo>
                <a:lnTo>
                  <a:pt x="9828" y="11419"/>
                </a:lnTo>
                <a:lnTo>
                  <a:pt x="9566" y="11922"/>
                </a:lnTo>
                <a:lnTo>
                  <a:pt x="9304" y="12426"/>
                </a:lnTo>
                <a:lnTo>
                  <a:pt x="9022" y="12889"/>
                </a:lnTo>
                <a:lnTo>
                  <a:pt x="8821" y="13191"/>
                </a:lnTo>
                <a:lnTo>
                  <a:pt x="8579" y="13453"/>
                </a:lnTo>
                <a:lnTo>
                  <a:pt x="8318" y="13674"/>
                </a:lnTo>
                <a:lnTo>
                  <a:pt x="8036" y="13876"/>
                </a:lnTo>
                <a:lnTo>
                  <a:pt x="7734" y="14057"/>
                </a:lnTo>
                <a:lnTo>
                  <a:pt x="7411" y="14178"/>
                </a:lnTo>
                <a:lnTo>
                  <a:pt x="7069" y="14278"/>
                </a:lnTo>
                <a:lnTo>
                  <a:pt x="6707" y="14339"/>
                </a:lnTo>
                <a:lnTo>
                  <a:pt x="6525" y="14359"/>
                </a:lnTo>
                <a:lnTo>
                  <a:pt x="6324" y="14359"/>
                </a:lnTo>
                <a:lnTo>
                  <a:pt x="6123" y="14339"/>
                </a:lnTo>
                <a:lnTo>
                  <a:pt x="5941" y="14319"/>
                </a:lnTo>
                <a:lnTo>
                  <a:pt x="5740" y="14278"/>
                </a:lnTo>
                <a:lnTo>
                  <a:pt x="5559" y="14218"/>
                </a:lnTo>
                <a:lnTo>
                  <a:pt x="5196" y="14097"/>
                </a:lnTo>
                <a:lnTo>
                  <a:pt x="4955" y="13956"/>
                </a:lnTo>
                <a:lnTo>
                  <a:pt x="4713" y="13815"/>
                </a:lnTo>
                <a:lnTo>
                  <a:pt x="4451" y="13694"/>
                </a:lnTo>
                <a:lnTo>
                  <a:pt x="4330" y="13634"/>
                </a:lnTo>
                <a:lnTo>
                  <a:pt x="4210" y="13594"/>
                </a:lnTo>
                <a:lnTo>
                  <a:pt x="4189" y="13573"/>
                </a:lnTo>
                <a:lnTo>
                  <a:pt x="4169" y="13493"/>
                </a:lnTo>
                <a:lnTo>
                  <a:pt x="4109" y="13433"/>
                </a:lnTo>
                <a:lnTo>
                  <a:pt x="4048" y="13392"/>
                </a:lnTo>
                <a:lnTo>
                  <a:pt x="3968" y="13372"/>
                </a:lnTo>
                <a:lnTo>
                  <a:pt x="3807" y="13372"/>
                </a:lnTo>
                <a:lnTo>
                  <a:pt x="3726" y="13412"/>
                </a:lnTo>
                <a:lnTo>
                  <a:pt x="3666" y="13473"/>
                </a:lnTo>
                <a:lnTo>
                  <a:pt x="3605" y="13573"/>
                </a:lnTo>
                <a:lnTo>
                  <a:pt x="3565" y="13453"/>
                </a:lnTo>
                <a:lnTo>
                  <a:pt x="3505" y="13312"/>
                </a:lnTo>
                <a:lnTo>
                  <a:pt x="3364" y="13090"/>
                </a:lnTo>
                <a:lnTo>
                  <a:pt x="3283" y="12949"/>
                </a:lnTo>
                <a:lnTo>
                  <a:pt x="3162" y="12828"/>
                </a:lnTo>
                <a:lnTo>
                  <a:pt x="3042" y="12728"/>
                </a:lnTo>
                <a:lnTo>
                  <a:pt x="2901" y="12607"/>
                </a:lnTo>
                <a:lnTo>
                  <a:pt x="2961" y="12406"/>
                </a:lnTo>
                <a:lnTo>
                  <a:pt x="3001" y="12204"/>
                </a:lnTo>
                <a:lnTo>
                  <a:pt x="3042" y="11761"/>
                </a:lnTo>
                <a:lnTo>
                  <a:pt x="3062" y="11318"/>
                </a:lnTo>
                <a:lnTo>
                  <a:pt x="3062" y="10875"/>
                </a:lnTo>
                <a:lnTo>
                  <a:pt x="3142" y="8660"/>
                </a:lnTo>
                <a:lnTo>
                  <a:pt x="3203" y="6445"/>
                </a:lnTo>
                <a:lnTo>
                  <a:pt x="3263" y="4230"/>
                </a:lnTo>
                <a:lnTo>
                  <a:pt x="3263" y="3767"/>
                </a:lnTo>
                <a:lnTo>
                  <a:pt x="3263" y="3525"/>
                </a:lnTo>
                <a:lnTo>
                  <a:pt x="3223" y="3303"/>
                </a:lnTo>
                <a:lnTo>
                  <a:pt x="3162" y="3102"/>
                </a:lnTo>
                <a:lnTo>
                  <a:pt x="3102" y="2881"/>
                </a:lnTo>
                <a:lnTo>
                  <a:pt x="3001" y="2679"/>
                </a:lnTo>
                <a:lnTo>
                  <a:pt x="2880" y="2478"/>
                </a:lnTo>
                <a:lnTo>
                  <a:pt x="2760" y="2337"/>
                </a:lnTo>
                <a:lnTo>
                  <a:pt x="2619" y="2196"/>
                </a:lnTo>
                <a:lnTo>
                  <a:pt x="2458" y="2095"/>
                </a:lnTo>
                <a:lnTo>
                  <a:pt x="2296" y="1994"/>
                </a:lnTo>
                <a:lnTo>
                  <a:pt x="2115" y="1934"/>
                </a:lnTo>
                <a:lnTo>
                  <a:pt x="1934" y="1894"/>
                </a:lnTo>
                <a:lnTo>
                  <a:pt x="1753" y="1874"/>
                </a:lnTo>
                <a:lnTo>
                  <a:pt x="1551" y="1894"/>
                </a:lnTo>
                <a:lnTo>
                  <a:pt x="1310" y="1934"/>
                </a:lnTo>
                <a:lnTo>
                  <a:pt x="1108" y="2015"/>
                </a:lnTo>
                <a:lnTo>
                  <a:pt x="927" y="2135"/>
                </a:lnTo>
                <a:lnTo>
                  <a:pt x="766" y="2256"/>
                </a:lnTo>
                <a:lnTo>
                  <a:pt x="625" y="2417"/>
                </a:lnTo>
                <a:lnTo>
                  <a:pt x="524" y="2578"/>
                </a:lnTo>
                <a:lnTo>
                  <a:pt x="424" y="2780"/>
                </a:lnTo>
                <a:lnTo>
                  <a:pt x="363" y="2981"/>
                </a:lnTo>
                <a:lnTo>
                  <a:pt x="303" y="3183"/>
                </a:lnTo>
                <a:lnTo>
                  <a:pt x="263" y="3404"/>
                </a:lnTo>
                <a:lnTo>
                  <a:pt x="242" y="3626"/>
                </a:lnTo>
                <a:lnTo>
                  <a:pt x="222" y="3847"/>
                </a:lnTo>
                <a:lnTo>
                  <a:pt x="242" y="4290"/>
                </a:lnTo>
                <a:lnTo>
                  <a:pt x="283" y="4693"/>
                </a:lnTo>
                <a:lnTo>
                  <a:pt x="323" y="4794"/>
                </a:lnTo>
                <a:lnTo>
                  <a:pt x="363" y="4874"/>
                </a:lnTo>
                <a:lnTo>
                  <a:pt x="404" y="4955"/>
                </a:lnTo>
                <a:lnTo>
                  <a:pt x="484" y="5015"/>
                </a:lnTo>
                <a:lnTo>
                  <a:pt x="565" y="5055"/>
                </a:lnTo>
                <a:lnTo>
                  <a:pt x="645" y="5075"/>
                </a:lnTo>
                <a:lnTo>
                  <a:pt x="726" y="5096"/>
                </a:lnTo>
                <a:lnTo>
                  <a:pt x="887" y="5096"/>
                </a:lnTo>
                <a:lnTo>
                  <a:pt x="967" y="5055"/>
                </a:lnTo>
                <a:lnTo>
                  <a:pt x="1048" y="5015"/>
                </a:lnTo>
                <a:lnTo>
                  <a:pt x="1108" y="4975"/>
                </a:lnTo>
                <a:lnTo>
                  <a:pt x="1149" y="4914"/>
                </a:lnTo>
                <a:lnTo>
                  <a:pt x="1189" y="4834"/>
                </a:lnTo>
                <a:lnTo>
                  <a:pt x="1189" y="4733"/>
                </a:lnTo>
                <a:lnTo>
                  <a:pt x="1189" y="4632"/>
                </a:lnTo>
                <a:lnTo>
                  <a:pt x="1149" y="4290"/>
                </a:lnTo>
                <a:lnTo>
                  <a:pt x="1108" y="3948"/>
                </a:lnTo>
                <a:lnTo>
                  <a:pt x="1108" y="3605"/>
                </a:lnTo>
                <a:lnTo>
                  <a:pt x="1128" y="3444"/>
                </a:lnTo>
                <a:lnTo>
                  <a:pt x="1169" y="3263"/>
                </a:lnTo>
                <a:lnTo>
                  <a:pt x="1229" y="3102"/>
                </a:lnTo>
                <a:lnTo>
                  <a:pt x="1310" y="2981"/>
                </a:lnTo>
                <a:lnTo>
                  <a:pt x="1410" y="2860"/>
                </a:lnTo>
                <a:lnTo>
                  <a:pt x="1551" y="2780"/>
                </a:lnTo>
                <a:lnTo>
                  <a:pt x="1692" y="2740"/>
                </a:lnTo>
                <a:lnTo>
                  <a:pt x="1833" y="2740"/>
                </a:lnTo>
                <a:lnTo>
                  <a:pt x="1974" y="2760"/>
                </a:lnTo>
                <a:lnTo>
                  <a:pt x="2115" y="2860"/>
                </a:lnTo>
                <a:lnTo>
                  <a:pt x="2256" y="2981"/>
                </a:lnTo>
                <a:lnTo>
                  <a:pt x="2357" y="3142"/>
                </a:lnTo>
                <a:lnTo>
                  <a:pt x="2417" y="3324"/>
                </a:lnTo>
                <a:lnTo>
                  <a:pt x="2458" y="3505"/>
                </a:lnTo>
                <a:lnTo>
                  <a:pt x="2478" y="3706"/>
                </a:lnTo>
                <a:lnTo>
                  <a:pt x="2498" y="3908"/>
                </a:lnTo>
                <a:lnTo>
                  <a:pt x="2498" y="4270"/>
                </a:lnTo>
                <a:lnTo>
                  <a:pt x="2458" y="5136"/>
                </a:lnTo>
                <a:lnTo>
                  <a:pt x="2417" y="6002"/>
                </a:lnTo>
                <a:lnTo>
                  <a:pt x="2276" y="9345"/>
                </a:lnTo>
                <a:lnTo>
                  <a:pt x="2196" y="11097"/>
                </a:lnTo>
                <a:lnTo>
                  <a:pt x="2176" y="11681"/>
                </a:lnTo>
                <a:lnTo>
                  <a:pt x="2176" y="11962"/>
                </a:lnTo>
                <a:lnTo>
                  <a:pt x="2196" y="12265"/>
                </a:lnTo>
                <a:lnTo>
                  <a:pt x="1974" y="12224"/>
                </a:lnTo>
                <a:lnTo>
                  <a:pt x="1733" y="12204"/>
                </a:lnTo>
                <a:lnTo>
                  <a:pt x="1491" y="12224"/>
                </a:lnTo>
                <a:lnTo>
                  <a:pt x="1269" y="12265"/>
                </a:lnTo>
                <a:lnTo>
                  <a:pt x="1048" y="12325"/>
                </a:lnTo>
                <a:lnTo>
                  <a:pt x="826" y="12426"/>
                </a:lnTo>
                <a:lnTo>
                  <a:pt x="625" y="12546"/>
                </a:lnTo>
                <a:lnTo>
                  <a:pt x="444" y="12687"/>
                </a:lnTo>
                <a:lnTo>
                  <a:pt x="343" y="12808"/>
                </a:lnTo>
                <a:lnTo>
                  <a:pt x="263" y="12909"/>
                </a:lnTo>
                <a:lnTo>
                  <a:pt x="182" y="13030"/>
                </a:lnTo>
                <a:lnTo>
                  <a:pt x="122" y="13151"/>
                </a:lnTo>
                <a:lnTo>
                  <a:pt x="61" y="13292"/>
                </a:lnTo>
                <a:lnTo>
                  <a:pt x="41" y="13412"/>
                </a:lnTo>
                <a:lnTo>
                  <a:pt x="1" y="13553"/>
                </a:lnTo>
                <a:lnTo>
                  <a:pt x="1" y="13674"/>
                </a:lnTo>
                <a:lnTo>
                  <a:pt x="21" y="13956"/>
                </a:lnTo>
                <a:lnTo>
                  <a:pt x="81" y="14218"/>
                </a:lnTo>
                <a:lnTo>
                  <a:pt x="182" y="14480"/>
                </a:lnTo>
                <a:lnTo>
                  <a:pt x="323" y="14741"/>
                </a:lnTo>
                <a:lnTo>
                  <a:pt x="444" y="14903"/>
                </a:lnTo>
                <a:lnTo>
                  <a:pt x="585" y="15044"/>
                </a:lnTo>
                <a:lnTo>
                  <a:pt x="746" y="15184"/>
                </a:lnTo>
                <a:lnTo>
                  <a:pt x="907" y="15285"/>
                </a:lnTo>
                <a:lnTo>
                  <a:pt x="1088" y="15386"/>
                </a:lnTo>
                <a:lnTo>
                  <a:pt x="1269" y="15466"/>
                </a:lnTo>
                <a:lnTo>
                  <a:pt x="1451" y="15547"/>
                </a:lnTo>
                <a:lnTo>
                  <a:pt x="1652" y="15607"/>
                </a:lnTo>
                <a:lnTo>
                  <a:pt x="1551" y="15789"/>
                </a:lnTo>
                <a:lnTo>
                  <a:pt x="1511" y="15990"/>
                </a:lnTo>
                <a:lnTo>
                  <a:pt x="1491" y="16191"/>
                </a:lnTo>
                <a:lnTo>
                  <a:pt x="1471" y="16413"/>
                </a:lnTo>
                <a:lnTo>
                  <a:pt x="1431" y="17520"/>
                </a:lnTo>
                <a:lnTo>
                  <a:pt x="1350" y="19736"/>
                </a:lnTo>
                <a:lnTo>
                  <a:pt x="1249" y="21951"/>
                </a:lnTo>
                <a:lnTo>
                  <a:pt x="1128" y="24166"/>
                </a:lnTo>
                <a:lnTo>
                  <a:pt x="988" y="26401"/>
                </a:lnTo>
                <a:lnTo>
                  <a:pt x="826" y="28636"/>
                </a:lnTo>
                <a:lnTo>
                  <a:pt x="706" y="30469"/>
                </a:lnTo>
                <a:lnTo>
                  <a:pt x="605" y="32301"/>
                </a:lnTo>
                <a:lnTo>
                  <a:pt x="565" y="32825"/>
                </a:lnTo>
                <a:lnTo>
                  <a:pt x="545" y="33348"/>
                </a:lnTo>
                <a:lnTo>
                  <a:pt x="545" y="33630"/>
                </a:lnTo>
                <a:lnTo>
                  <a:pt x="565" y="33892"/>
                </a:lnTo>
                <a:lnTo>
                  <a:pt x="625" y="34134"/>
                </a:lnTo>
                <a:lnTo>
                  <a:pt x="706" y="34375"/>
                </a:lnTo>
                <a:lnTo>
                  <a:pt x="726" y="34416"/>
                </a:lnTo>
                <a:lnTo>
                  <a:pt x="766" y="34456"/>
                </a:lnTo>
                <a:lnTo>
                  <a:pt x="806" y="34476"/>
                </a:lnTo>
                <a:lnTo>
                  <a:pt x="847" y="34476"/>
                </a:lnTo>
                <a:lnTo>
                  <a:pt x="927" y="34456"/>
                </a:lnTo>
                <a:lnTo>
                  <a:pt x="967" y="34436"/>
                </a:lnTo>
                <a:lnTo>
                  <a:pt x="988" y="34396"/>
                </a:lnTo>
                <a:lnTo>
                  <a:pt x="1108" y="34174"/>
                </a:lnTo>
                <a:lnTo>
                  <a:pt x="1209" y="33932"/>
                </a:lnTo>
                <a:lnTo>
                  <a:pt x="1269" y="33671"/>
                </a:lnTo>
                <a:lnTo>
                  <a:pt x="1330" y="33409"/>
                </a:lnTo>
                <a:lnTo>
                  <a:pt x="1390" y="32885"/>
                </a:lnTo>
                <a:lnTo>
                  <a:pt x="1431" y="32362"/>
                </a:lnTo>
                <a:lnTo>
                  <a:pt x="1511" y="31576"/>
                </a:lnTo>
                <a:lnTo>
                  <a:pt x="1592" y="30509"/>
                </a:lnTo>
                <a:lnTo>
                  <a:pt x="1733" y="28656"/>
                </a:lnTo>
                <a:lnTo>
                  <a:pt x="1894" y="26461"/>
                </a:lnTo>
                <a:lnTo>
                  <a:pt x="2015" y="24266"/>
                </a:lnTo>
                <a:lnTo>
                  <a:pt x="2155" y="22051"/>
                </a:lnTo>
                <a:lnTo>
                  <a:pt x="2256" y="19836"/>
                </a:lnTo>
                <a:lnTo>
                  <a:pt x="2337" y="17621"/>
                </a:lnTo>
                <a:lnTo>
                  <a:pt x="2357" y="16514"/>
                </a:lnTo>
                <a:lnTo>
                  <a:pt x="2357" y="16111"/>
                </a:lnTo>
                <a:lnTo>
                  <a:pt x="2337" y="15930"/>
                </a:lnTo>
                <a:lnTo>
                  <a:pt x="2296" y="15748"/>
                </a:lnTo>
                <a:lnTo>
                  <a:pt x="2679" y="15789"/>
                </a:lnTo>
                <a:lnTo>
                  <a:pt x="2760" y="15789"/>
                </a:lnTo>
                <a:lnTo>
                  <a:pt x="2840" y="15768"/>
                </a:lnTo>
                <a:lnTo>
                  <a:pt x="2961" y="15728"/>
                </a:lnTo>
                <a:lnTo>
                  <a:pt x="2961" y="15728"/>
                </a:lnTo>
                <a:lnTo>
                  <a:pt x="2941" y="15869"/>
                </a:lnTo>
                <a:lnTo>
                  <a:pt x="2941" y="16030"/>
                </a:lnTo>
                <a:lnTo>
                  <a:pt x="2961" y="16151"/>
                </a:lnTo>
                <a:lnTo>
                  <a:pt x="3021" y="16272"/>
                </a:lnTo>
                <a:lnTo>
                  <a:pt x="3122" y="16352"/>
                </a:lnTo>
                <a:lnTo>
                  <a:pt x="3223" y="16433"/>
                </a:lnTo>
                <a:lnTo>
                  <a:pt x="3323" y="16473"/>
                </a:lnTo>
                <a:lnTo>
                  <a:pt x="3444" y="16493"/>
                </a:lnTo>
                <a:lnTo>
                  <a:pt x="3565" y="16493"/>
                </a:lnTo>
                <a:lnTo>
                  <a:pt x="3706" y="16695"/>
                </a:lnTo>
                <a:lnTo>
                  <a:pt x="3867" y="16876"/>
                </a:lnTo>
                <a:lnTo>
                  <a:pt x="4048" y="17037"/>
                </a:lnTo>
                <a:lnTo>
                  <a:pt x="4210" y="17158"/>
                </a:lnTo>
                <a:lnTo>
                  <a:pt x="4471" y="17319"/>
                </a:lnTo>
                <a:lnTo>
                  <a:pt x="4753" y="17440"/>
                </a:lnTo>
                <a:lnTo>
                  <a:pt x="5015" y="17561"/>
                </a:lnTo>
                <a:lnTo>
                  <a:pt x="5317" y="17641"/>
                </a:lnTo>
                <a:lnTo>
                  <a:pt x="5599" y="17722"/>
                </a:lnTo>
                <a:lnTo>
                  <a:pt x="5901" y="17782"/>
                </a:lnTo>
                <a:lnTo>
                  <a:pt x="6203" y="17822"/>
                </a:lnTo>
                <a:lnTo>
                  <a:pt x="6485" y="17843"/>
                </a:lnTo>
                <a:lnTo>
                  <a:pt x="6787" y="17863"/>
                </a:lnTo>
                <a:lnTo>
                  <a:pt x="7089" y="17843"/>
                </a:lnTo>
                <a:lnTo>
                  <a:pt x="7391" y="17843"/>
                </a:lnTo>
                <a:lnTo>
                  <a:pt x="7673" y="17802"/>
                </a:lnTo>
                <a:lnTo>
                  <a:pt x="7975" y="17762"/>
                </a:lnTo>
                <a:lnTo>
                  <a:pt x="8257" y="17702"/>
                </a:lnTo>
                <a:lnTo>
                  <a:pt x="8559" y="17621"/>
                </a:lnTo>
                <a:lnTo>
                  <a:pt x="8841" y="17541"/>
                </a:lnTo>
                <a:lnTo>
                  <a:pt x="9103" y="17440"/>
                </a:lnTo>
                <a:lnTo>
                  <a:pt x="9365" y="17319"/>
                </a:lnTo>
                <a:lnTo>
                  <a:pt x="9868" y="17077"/>
                </a:lnTo>
                <a:lnTo>
                  <a:pt x="10170" y="16896"/>
                </a:lnTo>
                <a:lnTo>
                  <a:pt x="10311" y="16795"/>
                </a:lnTo>
                <a:lnTo>
                  <a:pt x="10452" y="16695"/>
                </a:lnTo>
                <a:lnTo>
                  <a:pt x="10553" y="16856"/>
                </a:lnTo>
                <a:lnTo>
                  <a:pt x="10674" y="17057"/>
                </a:lnTo>
                <a:lnTo>
                  <a:pt x="10774" y="17238"/>
                </a:lnTo>
                <a:lnTo>
                  <a:pt x="10875" y="17440"/>
                </a:lnTo>
                <a:lnTo>
                  <a:pt x="10996" y="17621"/>
                </a:lnTo>
                <a:lnTo>
                  <a:pt x="11036" y="17682"/>
                </a:lnTo>
                <a:lnTo>
                  <a:pt x="11097" y="17742"/>
                </a:lnTo>
                <a:lnTo>
                  <a:pt x="10935" y="18145"/>
                </a:lnTo>
                <a:lnTo>
                  <a:pt x="10835" y="18568"/>
                </a:lnTo>
                <a:lnTo>
                  <a:pt x="10754" y="18990"/>
                </a:lnTo>
                <a:lnTo>
                  <a:pt x="10694" y="19433"/>
                </a:lnTo>
                <a:lnTo>
                  <a:pt x="10653" y="19856"/>
                </a:lnTo>
                <a:lnTo>
                  <a:pt x="10633" y="20299"/>
                </a:lnTo>
                <a:lnTo>
                  <a:pt x="10573" y="21165"/>
                </a:lnTo>
                <a:lnTo>
                  <a:pt x="10452" y="22958"/>
                </a:lnTo>
                <a:lnTo>
                  <a:pt x="10351" y="24770"/>
                </a:lnTo>
                <a:lnTo>
                  <a:pt x="10291" y="26582"/>
                </a:lnTo>
                <a:lnTo>
                  <a:pt x="10271" y="28415"/>
                </a:lnTo>
                <a:lnTo>
                  <a:pt x="10251" y="30328"/>
                </a:lnTo>
                <a:lnTo>
                  <a:pt x="10271" y="31315"/>
                </a:lnTo>
                <a:lnTo>
                  <a:pt x="10251" y="31818"/>
                </a:lnTo>
                <a:lnTo>
                  <a:pt x="10231" y="32301"/>
                </a:lnTo>
                <a:lnTo>
                  <a:pt x="10231" y="32422"/>
                </a:lnTo>
                <a:lnTo>
                  <a:pt x="10251" y="32543"/>
                </a:lnTo>
                <a:lnTo>
                  <a:pt x="10311" y="32623"/>
                </a:lnTo>
                <a:lnTo>
                  <a:pt x="10412" y="32704"/>
                </a:lnTo>
                <a:lnTo>
                  <a:pt x="10794" y="32926"/>
                </a:lnTo>
                <a:lnTo>
                  <a:pt x="11157" y="33167"/>
                </a:lnTo>
                <a:lnTo>
                  <a:pt x="11258" y="33207"/>
                </a:lnTo>
                <a:lnTo>
                  <a:pt x="11378" y="33268"/>
                </a:lnTo>
                <a:lnTo>
                  <a:pt x="11620" y="33348"/>
                </a:lnTo>
                <a:lnTo>
                  <a:pt x="12124" y="33469"/>
                </a:lnTo>
                <a:lnTo>
                  <a:pt x="12607" y="33570"/>
                </a:lnTo>
                <a:lnTo>
                  <a:pt x="13110" y="33671"/>
                </a:lnTo>
                <a:lnTo>
                  <a:pt x="13614" y="33731"/>
                </a:lnTo>
                <a:lnTo>
                  <a:pt x="14117" y="33771"/>
                </a:lnTo>
                <a:lnTo>
                  <a:pt x="14621" y="33791"/>
                </a:lnTo>
                <a:lnTo>
                  <a:pt x="15144" y="33791"/>
                </a:lnTo>
                <a:lnTo>
                  <a:pt x="15406" y="33771"/>
                </a:lnTo>
                <a:lnTo>
                  <a:pt x="15668" y="33731"/>
                </a:lnTo>
                <a:lnTo>
                  <a:pt x="15909" y="33691"/>
                </a:lnTo>
                <a:lnTo>
                  <a:pt x="16151" y="33630"/>
                </a:lnTo>
                <a:lnTo>
                  <a:pt x="16816" y="33429"/>
                </a:lnTo>
                <a:lnTo>
                  <a:pt x="17158" y="33328"/>
                </a:lnTo>
                <a:lnTo>
                  <a:pt x="17480" y="33228"/>
                </a:lnTo>
                <a:lnTo>
                  <a:pt x="17460" y="33348"/>
                </a:lnTo>
                <a:lnTo>
                  <a:pt x="17460" y="33449"/>
                </a:lnTo>
                <a:lnTo>
                  <a:pt x="17480" y="33570"/>
                </a:lnTo>
                <a:lnTo>
                  <a:pt x="17520" y="33671"/>
                </a:lnTo>
                <a:lnTo>
                  <a:pt x="17561" y="33771"/>
                </a:lnTo>
                <a:lnTo>
                  <a:pt x="17641" y="33852"/>
                </a:lnTo>
                <a:lnTo>
                  <a:pt x="17722" y="33932"/>
                </a:lnTo>
                <a:lnTo>
                  <a:pt x="17822" y="33993"/>
                </a:lnTo>
                <a:lnTo>
                  <a:pt x="17943" y="34053"/>
                </a:lnTo>
                <a:lnTo>
                  <a:pt x="18064" y="34073"/>
                </a:lnTo>
                <a:lnTo>
                  <a:pt x="18205" y="34073"/>
                </a:lnTo>
                <a:lnTo>
                  <a:pt x="18326" y="34053"/>
                </a:lnTo>
                <a:lnTo>
                  <a:pt x="18447" y="34033"/>
                </a:lnTo>
                <a:lnTo>
                  <a:pt x="18567" y="33993"/>
                </a:lnTo>
                <a:lnTo>
                  <a:pt x="18789" y="33872"/>
                </a:lnTo>
                <a:lnTo>
                  <a:pt x="19272" y="33610"/>
                </a:lnTo>
                <a:lnTo>
                  <a:pt x="19514" y="33469"/>
                </a:lnTo>
                <a:lnTo>
                  <a:pt x="19735" y="33308"/>
                </a:lnTo>
                <a:lnTo>
                  <a:pt x="19816" y="33248"/>
                </a:lnTo>
                <a:lnTo>
                  <a:pt x="19897" y="33147"/>
                </a:lnTo>
                <a:lnTo>
                  <a:pt x="19937" y="33066"/>
                </a:lnTo>
                <a:lnTo>
                  <a:pt x="19977" y="32966"/>
                </a:lnTo>
                <a:lnTo>
                  <a:pt x="20279" y="32926"/>
                </a:lnTo>
                <a:lnTo>
                  <a:pt x="20178" y="33107"/>
                </a:lnTo>
                <a:lnTo>
                  <a:pt x="20098" y="33308"/>
                </a:lnTo>
                <a:lnTo>
                  <a:pt x="20058" y="33489"/>
                </a:lnTo>
                <a:lnTo>
                  <a:pt x="20058" y="33691"/>
                </a:lnTo>
                <a:lnTo>
                  <a:pt x="20058" y="33771"/>
                </a:lnTo>
                <a:lnTo>
                  <a:pt x="20078" y="33852"/>
                </a:lnTo>
                <a:lnTo>
                  <a:pt x="20118" y="33932"/>
                </a:lnTo>
                <a:lnTo>
                  <a:pt x="20178" y="34013"/>
                </a:lnTo>
                <a:lnTo>
                  <a:pt x="20239" y="34073"/>
                </a:lnTo>
                <a:lnTo>
                  <a:pt x="20299" y="34114"/>
                </a:lnTo>
                <a:lnTo>
                  <a:pt x="20400" y="34154"/>
                </a:lnTo>
                <a:lnTo>
                  <a:pt x="20501" y="34194"/>
                </a:lnTo>
                <a:lnTo>
                  <a:pt x="20642" y="34194"/>
                </a:lnTo>
                <a:lnTo>
                  <a:pt x="20783" y="34174"/>
                </a:lnTo>
                <a:lnTo>
                  <a:pt x="20903" y="34134"/>
                </a:lnTo>
                <a:lnTo>
                  <a:pt x="21024" y="34073"/>
                </a:lnTo>
                <a:lnTo>
                  <a:pt x="21125" y="33973"/>
                </a:lnTo>
                <a:lnTo>
                  <a:pt x="21226" y="33892"/>
                </a:lnTo>
                <a:lnTo>
                  <a:pt x="21427" y="33691"/>
                </a:lnTo>
                <a:lnTo>
                  <a:pt x="21749" y="33369"/>
                </a:lnTo>
                <a:lnTo>
                  <a:pt x="22051" y="33046"/>
                </a:lnTo>
                <a:lnTo>
                  <a:pt x="22232" y="33167"/>
                </a:lnTo>
                <a:lnTo>
                  <a:pt x="22414" y="33268"/>
                </a:lnTo>
                <a:lnTo>
                  <a:pt x="22635" y="33328"/>
                </a:lnTo>
                <a:lnTo>
                  <a:pt x="22837" y="33369"/>
                </a:lnTo>
                <a:lnTo>
                  <a:pt x="23300" y="33429"/>
                </a:lnTo>
                <a:lnTo>
                  <a:pt x="23723" y="33469"/>
                </a:lnTo>
                <a:lnTo>
                  <a:pt x="24226" y="33530"/>
                </a:lnTo>
                <a:lnTo>
                  <a:pt x="24730" y="33570"/>
                </a:lnTo>
                <a:lnTo>
                  <a:pt x="25736" y="33610"/>
                </a:lnTo>
                <a:lnTo>
                  <a:pt x="26743" y="33610"/>
                </a:lnTo>
                <a:lnTo>
                  <a:pt x="27247" y="33590"/>
                </a:lnTo>
                <a:lnTo>
                  <a:pt x="27750" y="33550"/>
                </a:lnTo>
                <a:lnTo>
                  <a:pt x="28294" y="33530"/>
                </a:lnTo>
                <a:lnTo>
                  <a:pt x="28576" y="33510"/>
                </a:lnTo>
                <a:lnTo>
                  <a:pt x="28858" y="33469"/>
                </a:lnTo>
                <a:lnTo>
                  <a:pt x="29140" y="33429"/>
                </a:lnTo>
                <a:lnTo>
                  <a:pt x="29401" y="33348"/>
                </a:lnTo>
                <a:lnTo>
                  <a:pt x="29522" y="33288"/>
                </a:lnTo>
                <a:lnTo>
                  <a:pt x="29623" y="33228"/>
                </a:lnTo>
                <a:lnTo>
                  <a:pt x="29744" y="33147"/>
                </a:lnTo>
                <a:lnTo>
                  <a:pt x="29824" y="33066"/>
                </a:lnTo>
                <a:lnTo>
                  <a:pt x="29885" y="33006"/>
                </a:lnTo>
                <a:lnTo>
                  <a:pt x="29925" y="32926"/>
                </a:lnTo>
                <a:lnTo>
                  <a:pt x="29965" y="32825"/>
                </a:lnTo>
                <a:lnTo>
                  <a:pt x="29965" y="32744"/>
                </a:lnTo>
                <a:lnTo>
                  <a:pt x="29965" y="32664"/>
                </a:lnTo>
                <a:lnTo>
                  <a:pt x="29945" y="32563"/>
                </a:lnTo>
                <a:lnTo>
                  <a:pt x="29925" y="32483"/>
                </a:lnTo>
                <a:lnTo>
                  <a:pt x="29885" y="32402"/>
                </a:lnTo>
                <a:lnTo>
                  <a:pt x="29925" y="32261"/>
                </a:lnTo>
                <a:lnTo>
                  <a:pt x="29925" y="32100"/>
                </a:lnTo>
                <a:lnTo>
                  <a:pt x="29925" y="30106"/>
                </a:lnTo>
                <a:lnTo>
                  <a:pt x="29905" y="28113"/>
                </a:lnTo>
                <a:lnTo>
                  <a:pt x="29865" y="26119"/>
                </a:lnTo>
                <a:lnTo>
                  <a:pt x="29784" y="24125"/>
                </a:lnTo>
                <a:lnTo>
                  <a:pt x="29663" y="22132"/>
                </a:lnTo>
                <a:lnTo>
                  <a:pt x="29542" y="20138"/>
                </a:lnTo>
                <a:lnTo>
                  <a:pt x="29381" y="18145"/>
                </a:lnTo>
                <a:lnTo>
                  <a:pt x="29180" y="16151"/>
                </a:lnTo>
                <a:lnTo>
                  <a:pt x="29019" y="14500"/>
                </a:lnTo>
                <a:lnTo>
                  <a:pt x="28918" y="13634"/>
                </a:lnTo>
                <a:lnTo>
                  <a:pt x="28777" y="12748"/>
                </a:lnTo>
                <a:lnTo>
                  <a:pt x="28636" y="11882"/>
                </a:lnTo>
                <a:lnTo>
                  <a:pt x="28455" y="10996"/>
                </a:lnTo>
                <a:lnTo>
                  <a:pt x="28233" y="10130"/>
                </a:lnTo>
                <a:lnTo>
                  <a:pt x="28092" y="9727"/>
                </a:lnTo>
                <a:lnTo>
                  <a:pt x="27952" y="9304"/>
                </a:lnTo>
                <a:lnTo>
                  <a:pt x="28032" y="9103"/>
                </a:lnTo>
                <a:lnTo>
                  <a:pt x="28092" y="8881"/>
                </a:lnTo>
                <a:lnTo>
                  <a:pt x="28113" y="8660"/>
                </a:lnTo>
                <a:lnTo>
                  <a:pt x="28133" y="8459"/>
                </a:lnTo>
                <a:lnTo>
                  <a:pt x="28133" y="8237"/>
                </a:lnTo>
                <a:lnTo>
                  <a:pt x="28092" y="8016"/>
                </a:lnTo>
                <a:lnTo>
                  <a:pt x="28032" y="7794"/>
                </a:lnTo>
                <a:lnTo>
                  <a:pt x="27972" y="7593"/>
                </a:lnTo>
                <a:lnTo>
                  <a:pt x="27891" y="7452"/>
                </a:lnTo>
                <a:lnTo>
                  <a:pt x="27811" y="7331"/>
                </a:lnTo>
                <a:lnTo>
                  <a:pt x="27730" y="7190"/>
                </a:lnTo>
                <a:lnTo>
                  <a:pt x="27629" y="7049"/>
                </a:lnTo>
                <a:lnTo>
                  <a:pt x="27508" y="6928"/>
                </a:lnTo>
                <a:lnTo>
                  <a:pt x="27388" y="6807"/>
                </a:lnTo>
                <a:lnTo>
                  <a:pt x="27247" y="6707"/>
                </a:lnTo>
                <a:lnTo>
                  <a:pt x="27106" y="6626"/>
                </a:lnTo>
                <a:lnTo>
                  <a:pt x="27045" y="6525"/>
                </a:lnTo>
                <a:lnTo>
                  <a:pt x="26985" y="6445"/>
                </a:lnTo>
                <a:lnTo>
                  <a:pt x="26884" y="6384"/>
                </a:lnTo>
                <a:lnTo>
                  <a:pt x="26743" y="6344"/>
                </a:lnTo>
                <a:lnTo>
                  <a:pt x="26522" y="6324"/>
                </a:lnTo>
                <a:lnTo>
                  <a:pt x="26280" y="6324"/>
                </a:lnTo>
                <a:lnTo>
                  <a:pt x="26018" y="6042"/>
                </a:lnTo>
                <a:lnTo>
                  <a:pt x="25757" y="5780"/>
                </a:lnTo>
                <a:lnTo>
                  <a:pt x="25454" y="5519"/>
                </a:lnTo>
                <a:lnTo>
                  <a:pt x="25132" y="5277"/>
                </a:lnTo>
                <a:lnTo>
                  <a:pt x="24810" y="5055"/>
                </a:lnTo>
                <a:lnTo>
                  <a:pt x="24448" y="4854"/>
                </a:lnTo>
                <a:lnTo>
                  <a:pt x="24085" y="4673"/>
                </a:lnTo>
                <a:lnTo>
                  <a:pt x="23682" y="4491"/>
                </a:lnTo>
                <a:lnTo>
                  <a:pt x="23421" y="4411"/>
                </a:lnTo>
                <a:lnTo>
                  <a:pt x="23159" y="4330"/>
                </a:lnTo>
                <a:lnTo>
                  <a:pt x="22877" y="4250"/>
                </a:lnTo>
                <a:lnTo>
                  <a:pt x="22615" y="4210"/>
                </a:lnTo>
                <a:lnTo>
                  <a:pt x="22333" y="4169"/>
                </a:lnTo>
                <a:lnTo>
                  <a:pt x="22071" y="4149"/>
                </a:lnTo>
                <a:lnTo>
                  <a:pt x="21528" y="4149"/>
                </a:lnTo>
                <a:lnTo>
                  <a:pt x="21246" y="4169"/>
                </a:lnTo>
                <a:lnTo>
                  <a:pt x="20984" y="4210"/>
                </a:lnTo>
                <a:lnTo>
                  <a:pt x="20702" y="4270"/>
                </a:lnTo>
                <a:lnTo>
                  <a:pt x="20440" y="4330"/>
                </a:lnTo>
                <a:lnTo>
                  <a:pt x="20178" y="4411"/>
                </a:lnTo>
                <a:lnTo>
                  <a:pt x="19917" y="4491"/>
                </a:lnTo>
                <a:lnTo>
                  <a:pt x="19655" y="4592"/>
                </a:lnTo>
                <a:lnTo>
                  <a:pt x="19393" y="4713"/>
                </a:lnTo>
                <a:lnTo>
                  <a:pt x="19151" y="4834"/>
                </a:lnTo>
                <a:lnTo>
                  <a:pt x="18910" y="4975"/>
                </a:lnTo>
                <a:lnTo>
                  <a:pt x="18688" y="5116"/>
                </a:lnTo>
                <a:lnTo>
                  <a:pt x="18467" y="5257"/>
                </a:lnTo>
                <a:lnTo>
                  <a:pt x="18044" y="5599"/>
                </a:lnTo>
                <a:lnTo>
                  <a:pt x="17661" y="5962"/>
                </a:lnTo>
                <a:lnTo>
                  <a:pt x="17480" y="6163"/>
                </a:lnTo>
                <a:lnTo>
                  <a:pt x="17319" y="6364"/>
                </a:lnTo>
                <a:lnTo>
                  <a:pt x="17158" y="6586"/>
                </a:lnTo>
                <a:lnTo>
                  <a:pt x="17017" y="6827"/>
                </a:lnTo>
                <a:lnTo>
                  <a:pt x="16896" y="7049"/>
                </a:lnTo>
                <a:lnTo>
                  <a:pt x="16795" y="7311"/>
                </a:lnTo>
                <a:lnTo>
                  <a:pt x="16735" y="7573"/>
                </a:lnTo>
                <a:lnTo>
                  <a:pt x="16715" y="7834"/>
                </a:lnTo>
                <a:lnTo>
                  <a:pt x="16735" y="7895"/>
                </a:lnTo>
                <a:lnTo>
                  <a:pt x="16775" y="7935"/>
                </a:lnTo>
                <a:lnTo>
                  <a:pt x="16896" y="7935"/>
                </a:lnTo>
                <a:lnTo>
                  <a:pt x="16775" y="8036"/>
                </a:lnTo>
                <a:lnTo>
                  <a:pt x="16634" y="8177"/>
                </a:lnTo>
                <a:lnTo>
                  <a:pt x="16513" y="8318"/>
                </a:lnTo>
                <a:lnTo>
                  <a:pt x="16393" y="8277"/>
                </a:lnTo>
                <a:lnTo>
                  <a:pt x="16292" y="8257"/>
                </a:lnTo>
                <a:lnTo>
                  <a:pt x="16050" y="8217"/>
                </a:lnTo>
                <a:lnTo>
                  <a:pt x="15889" y="8217"/>
                </a:lnTo>
                <a:lnTo>
                  <a:pt x="16050" y="7955"/>
                </a:lnTo>
                <a:lnTo>
                  <a:pt x="16151" y="7693"/>
                </a:lnTo>
                <a:lnTo>
                  <a:pt x="16191" y="7573"/>
                </a:lnTo>
                <a:lnTo>
                  <a:pt x="16232" y="7452"/>
                </a:lnTo>
                <a:lnTo>
                  <a:pt x="16252" y="7311"/>
                </a:lnTo>
                <a:lnTo>
                  <a:pt x="16252" y="7190"/>
                </a:lnTo>
                <a:lnTo>
                  <a:pt x="16272" y="7109"/>
                </a:lnTo>
                <a:lnTo>
                  <a:pt x="16292" y="7089"/>
                </a:lnTo>
                <a:lnTo>
                  <a:pt x="16352" y="6848"/>
                </a:lnTo>
                <a:lnTo>
                  <a:pt x="16433" y="6586"/>
                </a:lnTo>
                <a:lnTo>
                  <a:pt x="16473" y="6344"/>
                </a:lnTo>
                <a:lnTo>
                  <a:pt x="16493" y="6082"/>
                </a:lnTo>
                <a:lnTo>
                  <a:pt x="16513" y="5841"/>
                </a:lnTo>
                <a:lnTo>
                  <a:pt x="16534" y="5579"/>
                </a:lnTo>
                <a:lnTo>
                  <a:pt x="16513" y="5075"/>
                </a:lnTo>
                <a:lnTo>
                  <a:pt x="16433" y="4471"/>
                </a:lnTo>
                <a:lnTo>
                  <a:pt x="16332" y="3867"/>
                </a:lnTo>
                <a:lnTo>
                  <a:pt x="16252" y="3545"/>
                </a:lnTo>
                <a:lnTo>
                  <a:pt x="16171" y="3263"/>
                </a:lnTo>
                <a:lnTo>
                  <a:pt x="16070" y="2981"/>
                </a:lnTo>
                <a:lnTo>
                  <a:pt x="15950" y="2699"/>
                </a:lnTo>
                <a:lnTo>
                  <a:pt x="15909" y="2619"/>
                </a:lnTo>
                <a:lnTo>
                  <a:pt x="15849" y="2558"/>
                </a:lnTo>
                <a:lnTo>
                  <a:pt x="15849" y="2397"/>
                </a:lnTo>
                <a:lnTo>
                  <a:pt x="15829" y="2256"/>
                </a:lnTo>
                <a:lnTo>
                  <a:pt x="15789" y="2095"/>
                </a:lnTo>
                <a:lnTo>
                  <a:pt x="15728" y="1954"/>
                </a:lnTo>
                <a:lnTo>
                  <a:pt x="15668" y="1793"/>
                </a:lnTo>
                <a:lnTo>
                  <a:pt x="15567" y="1652"/>
                </a:lnTo>
                <a:lnTo>
                  <a:pt x="15366" y="1370"/>
                </a:lnTo>
                <a:lnTo>
                  <a:pt x="15144" y="1108"/>
                </a:lnTo>
                <a:lnTo>
                  <a:pt x="14882" y="887"/>
                </a:lnTo>
                <a:lnTo>
                  <a:pt x="14641" y="686"/>
                </a:lnTo>
                <a:lnTo>
                  <a:pt x="14399" y="524"/>
                </a:lnTo>
                <a:lnTo>
                  <a:pt x="14077" y="323"/>
                </a:lnTo>
                <a:lnTo>
                  <a:pt x="13735" y="182"/>
                </a:lnTo>
                <a:lnTo>
                  <a:pt x="13372" y="81"/>
                </a:lnTo>
                <a:lnTo>
                  <a:pt x="12989" y="21"/>
                </a:lnTo>
                <a:lnTo>
                  <a:pt x="12627" y="1"/>
                </a:lnTo>
                <a:close/>
              </a:path>
            </a:pathLst>
          </a:custGeom>
          <a:gradFill>
            <a:gsLst>
              <a:gs pos="0">
                <a:srgbClr val="BD9239"/>
              </a:gs>
              <a:gs pos="21000">
                <a:srgbClr val="E5C575"/>
              </a:gs>
              <a:gs pos="50000">
                <a:srgbClr val="BD9239"/>
              </a:gs>
              <a:gs pos="76000">
                <a:srgbClr val="E5C575"/>
              </a:gs>
              <a:gs pos="100000">
                <a:srgbClr val="BD9239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</a:endParaRPr>
          </a:p>
        </p:txBody>
      </p:sp>
      <p:sp>
        <p:nvSpPr>
          <p:cNvPr id="666" name="Google Shape;666;p18"/>
          <p:cNvSpPr txBox="1">
            <a:spLocks noGrp="1"/>
          </p:cNvSpPr>
          <p:nvPr>
            <p:ph type="sldNum" idx="12"/>
          </p:nvPr>
        </p:nvSpPr>
        <p:spPr>
          <a:xfrm>
            <a:off x="4297650" y="4542725"/>
            <a:ext cx="548700" cy="2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ristmas 2020 special template">
  <a:themeElements>
    <a:clrScheme name="Custom 347">
      <a:dk1>
        <a:srgbClr val="FFFFFF"/>
      </a:dk1>
      <a:lt1>
        <a:srgbClr val="122443"/>
      </a:lt1>
      <a:dk2>
        <a:srgbClr val="E1E3EA"/>
      </a:dk2>
      <a:lt2>
        <a:srgbClr val="4E5572"/>
      </a:lt2>
      <a:accent1>
        <a:srgbClr val="D42835"/>
      </a:accent1>
      <a:accent2>
        <a:srgbClr val="691221"/>
      </a:accent2>
      <a:accent3>
        <a:srgbClr val="134E92"/>
      </a:accent3>
      <a:accent4>
        <a:srgbClr val="050D3F"/>
      </a:accent4>
      <a:accent5>
        <a:srgbClr val="789759"/>
      </a:accent5>
      <a:accent6>
        <a:srgbClr val="163A25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Apresentação na tela (16:9)</PresentationFormat>
  <Paragraphs>6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Abril Fatface</vt:lpstr>
      <vt:lpstr>Arial</vt:lpstr>
      <vt:lpstr>Bell MT</vt:lpstr>
      <vt:lpstr>Montserrat Light</vt:lpstr>
      <vt:lpstr>Christmas 2020 special template</vt:lpstr>
      <vt:lpstr>Apresentação do PowerPoint</vt:lpstr>
      <vt:lpstr>Meu Natal ideal está longe da realidade que estamos, mas querendo ou não é o meu ideal.  No Natal começa a nevar em todos os lugares do Brasil, onde todas as pessoas vestem suas roupas de frio e vão para fora de casa se divertirem com a neve e seu próximo. A pandemia acaba, e as pessoas começam a ter mais empatia pelas outras; a felicidade, a paz, o amor, a compaixão, o perdão e princimalmente Jesus tem lugar, os sonhos se realizam, a comparação entre pessoas e a fome acaba, assim também  o preconceito e racismo passam a não existir.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Edilma</cp:lastModifiedBy>
  <cp:revision>1</cp:revision>
  <dcterms:modified xsi:type="dcterms:W3CDTF">2021-12-30T20:05:47Z</dcterms:modified>
</cp:coreProperties>
</file>