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7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635"/>
    <a:srgbClr val="9EFF29"/>
    <a:srgbClr val="C80064"/>
    <a:srgbClr val="C33A1F"/>
    <a:srgbClr val="FF2549"/>
    <a:srgbClr val="007033"/>
    <a:srgbClr val="D6370C"/>
    <a:srgbClr val="1D3A00"/>
    <a:srgbClr val="FF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896" y="2234381"/>
            <a:ext cx="6629400" cy="168868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3967313"/>
            <a:ext cx="66294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5" y="32757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12606"/>
            <a:ext cx="8246070" cy="346586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406537"/>
            <a:ext cx="628378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8" y="1268361"/>
            <a:ext cx="6304935" cy="3420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33801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5375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099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5375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099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carnival.com/pt-br/tag/nata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297" y="2050026"/>
            <a:ext cx="6666270" cy="1445337"/>
          </a:xfrm>
        </p:spPr>
        <p:txBody>
          <a:bodyPr>
            <a:normAutofit/>
          </a:bodyPr>
          <a:lstStyle/>
          <a:p>
            <a:r>
              <a:rPr lang="en-US" dirty="0"/>
              <a:t>Christmas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0923" y="3591227"/>
            <a:ext cx="6666270" cy="730043"/>
          </a:xfrm>
        </p:spPr>
        <p:txBody>
          <a:bodyPr/>
          <a:lstStyle/>
          <a:p>
            <a:r>
              <a:rPr lang="en-US" dirty="0"/>
              <a:t>Teacher Cristiane de Brito Cruz</a:t>
            </a:r>
          </a:p>
        </p:txBody>
      </p:sp>
      <p:pic>
        <p:nvPicPr>
          <p:cNvPr id="5" name="Imagem 4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F3FE0FCA-8CD8-4D70-AC64-7257D33F4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01" y="127591"/>
            <a:ext cx="2967010" cy="110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0848F-5749-4505-95C7-01C1E9CA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 EXTRA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96DFC8-0487-4C5C-A86E-78593667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376" y="1131886"/>
            <a:ext cx="6549708" cy="3790988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/>
              <a:t>Conte-nos sobre seu </a:t>
            </a:r>
            <a:r>
              <a:rPr lang="pt-BR" sz="2600" b="1" dirty="0">
                <a:solidFill>
                  <a:srgbClr val="FF0000"/>
                </a:solidFill>
              </a:rPr>
              <a:t>Natal Ideal </a:t>
            </a:r>
            <a:r>
              <a:rPr lang="pt-BR" sz="2600" dirty="0"/>
              <a:t>em inglês colocando verbos no </a:t>
            </a:r>
            <a:r>
              <a:rPr lang="pt-BR" sz="2600" b="1" dirty="0">
                <a:solidFill>
                  <a:srgbClr val="FF0000"/>
                </a:solidFill>
              </a:rPr>
              <a:t>presente simples </a:t>
            </a:r>
            <a:r>
              <a:rPr lang="pt-BR" sz="2600" dirty="0"/>
              <a:t>em um pequeno texto de 10 sentenças/frases. </a:t>
            </a:r>
          </a:p>
          <a:p>
            <a:r>
              <a:rPr lang="pt-BR" sz="2600" b="1" u="sng" dirty="0"/>
              <a:t>Exemplo:</a:t>
            </a:r>
          </a:p>
          <a:p>
            <a:r>
              <a:rPr lang="pt-BR" sz="2600" dirty="0">
                <a:solidFill>
                  <a:srgbClr val="0000CC"/>
                </a:solidFill>
              </a:rPr>
              <a:t>In </a:t>
            </a:r>
            <a:r>
              <a:rPr lang="pt-BR" sz="2600" dirty="0" err="1">
                <a:solidFill>
                  <a:srgbClr val="0000CC"/>
                </a:solidFill>
              </a:rPr>
              <a:t>my</a:t>
            </a:r>
            <a:r>
              <a:rPr lang="pt-BR" sz="2600" dirty="0">
                <a:solidFill>
                  <a:srgbClr val="0000CC"/>
                </a:solidFill>
              </a:rPr>
              <a:t> </a:t>
            </a:r>
            <a:r>
              <a:rPr lang="pt-BR" sz="2600" dirty="0" err="1">
                <a:solidFill>
                  <a:srgbClr val="0000CC"/>
                </a:solidFill>
              </a:rPr>
              <a:t>Christmas</a:t>
            </a:r>
            <a:r>
              <a:rPr lang="pt-BR" sz="2600" dirty="0">
                <a:solidFill>
                  <a:srgbClr val="0000CC"/>
                </a:solidFill>
              </a:rPr>
              <a:t> Day </a:t>
            </a:r>
            <a:r>
              <a:rPr lang="pt-BR" sz="2600" dirty="0" err="1">
                <a:solidFill>
                  <a:srgbClr val="0000CC"/>
                </a:solidFill>
              </a:rPr>
              <a:t>the</a:t>
            </a:r>
            <a:r>
              <a:rPr lang="pt-BR" sz="2600" dirty="0">
                <a:solidFill>
                  <a:srgbClr val="0000CC"/>
                </a:solidFill>
              </a:rPr>
              <a:t> </a:t>
            </a:r>
            <a:r>
              <a:rPr lang="pt-BR" sz="2600" dirty="0" err="1">
                <a:solidFill>
                  <a:srgbClr val="0000CC"/>
                </a:solidFill>
              </a:rPr>
              <a:t>pandemic</a:t>
            </a:r>
            <a:r>
              <a:rPr lang="pt-BR" sz="2600" dirty="0">
                <a:solidFill>
                  <a:srgbClr val="0000CC"/>
                </a:solidFill>
              </a:rPr>
              <a:t> </a:t>
            </a:r>
            <a:r>
              <a:rPr lang="pt-BR" sz="2600" dirty="0" err="1">
                <a:solidFill>
                  <a:srgbClr val="0000CC"/>
                </a:solidFill>
              </a:rPr>
              <a:t>suddenly</a:t>
            </a:r>
            <a:r>
              <a:rPr lang="pt-BR" sz="2600" dirty="0">
                <a:solidFill>
                  <a:srgbClr val="0000CC"/>
                </a:solidFill>
              </a:rPr>
              <a:t> </a:t>
            </a:r>
            <a:r>
              <a:rPr lang="pt-BR" sz="2600" dirty="0" err="1">
                <a:solidFill>
                  <a:srgbClr val="0000CC"/>
                </a:solidFill>
              </a:rPr>
              <a:t>disapear</a:t>
            </a:r>
            <a:r>
              <a:rPr lang="pt-BR" sz="2600" dirty="0" err="1">
                <a:solidFill>
                  <a:srgbClr val="FF0000"/>
                </a:solidFill>
              </a:rPr>
              <a:t>s</a:t>
            </a:r>
            <a:r>
              <a:rPr lang="pt-BR" sz="2600" dirty="0">
                <a:solidFill>
                  <a:srgbClr val="0000CC"/>
                </a:solidFill>
              </a:rPr>
              <a:t> in </a:t>
            </a:r>
            <a:r>
              <a:rPr lang="pt-BR" sz="2600" dirty="0" err="1">
                <a:solidFill>
                  <a:srgbClr val="0000CC"/>
                </a:solidFill>
              </a:rPr>
              <a:t>the</a:t>
            </a:r>
            <a:r>
              <a:rPr lang="pt-BR" sz="2600" dirty="0">
                <a:solidFill>
                  <a:srgbClr val="0000CC"/>
                </a:solidFill>
              </a:rPr>
              <a:t> </a:t>
            </a:r>
            <a:r>
              <a:rPr lang="pt-BR" sz="2600" dirty="0" err="1">
                <a:solidFill>
                  <a:srgbClr val="0000CC"/>
                </a:solidFill>
              </a:rPr>
              <a:t>whole</a:t>
            </a:r>
            <a:r>
              <a:rPr lang="pt-BR" sz="2600" dirty="0">
                <a:solidFill>
                  <a:srgbClr val="0000CC"/>
                </a:solidFill>
              </a:rPr>
              <a:t> world...</a:t>
            </a:r>
          </a:p>
          <a:p>
            <a:r>
              <a:rPr lang="pt-BR" sz="2600" dirty="0"/>
              <a:t>No dia de Natal de repente a pandemia desaparece no mundo inteiro...</a:t>
            </a:r>
          </a:p>
          <a:p>
            <a:endParaRPr lang="pt-BR" sz="2600" dirty="0"/>
          </a:p>
          <a:p>
            <a:r>
              <a:rPr lang="pt-BR" sz="2600" b="1" u="sng" dirty="0" err="1"/>
              <a:t>Obs</a:t>
            </a:r>
            <a:r>
              <a:rPr lang="pt-BR" sz="2600" b="1" dirty="0"/>
              <a:t>: </a:t>
            </a:r>
            <a:r>
              <a:rPr lang="pt-BR" sz="2600" dirty="0"/>
              <a:t>Faça um slide com tema de Natal e entregue no </a:t>
            </a:r>
            <a:r>
              <a:rPr lang="pt-BR" sz="2600" dirty="0" err="1"/>
              <a:t>classroom</a:t>
            </a:r>
            <a:r>
              <a:rPr lang="pt-BR" sz="2600" dirty="0"/>
              <a:t>. </a:t>
            </a:r>
            <a:r>
              <a:rPr lang="pt-BR" sz="2600" dirty="0" err="1"/>
              <a:t>Templates</a:t>
            </a:r>
            <a:r>
              <a:rPr lang="pt-BR" sz="2600" dirty="0"/>
              <a:t> gratuitos de Natal: </a:t>
            </a:r>
            <a:r>
              <a:rPr lang="pt-BR" sz="2600" dirty="0">
                <a:hlinkClick r:id="rId2"/>
              </a:rPr>
              <a:t>https://www.slidescarnival.com/pt-br/tag/natal</a:t>
            </a:r>
            <a:r>
              <a:rPr 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49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Apresentação na tela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Christmas Class</vt:lpstr>
      <vt:lpstr>PONTO EXTRA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2021-12-20T10:54:04Z</dcterms:modified>
</cp:coreProperties>
</file>