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2" r:id="rId3"/>
    <p:sldId id="279" r:id="rId4"/>
    <p:sldId id="283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Josefin Slab" panose="020B0604020202020204" charset="0"/>
      <p:regular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Bold" panose="02000000000000000000" charset="0"/>
      <p:regular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E80E5C"/>
    <a:srgbClr val="CD2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7355" y="3616148"/>
            <a:ext cx="13873290" cy="4776540"/>
            <a:chOff x="0" y="354472"/>
            <a:chExt cx="18497720" cy="6368720"/>
          </a:xfrm>
        </p:grpSpPr>
        <p:sp>
          <p:nvSpPr>
            <p:cNvPr id="3" name="TextBox 3"/>
            <p:cNvSpPr txBox="1"/>
            <p:nvPr/>
          </p:nvSpPr>
          <p:spPr>
            <a:xfrm>
              <a:off x="0" y="354472"/>
              <a:ext cx="18497720" cy="2029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24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514351" y="3760928"/>
              <a:ext cx="15469019" cy="2962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5000" spc="210" dirty="0">
                  <a:solidFill>
                    <a:srgbClr val="FFFFFF"/>
                  </a:solidFill>
                  <a:latin typeface="Roboto Bold"/>
                </a:rPr>
                <a:t>Profª Mª Cristiane de Brito Cruz</a:t>
              </a:r>
            </a:p>
            <a:p>
              <a:pPr>
                <a:lnSpc>
                  <a:spcPts val="4200"/>
                </a:lnSpc>
              </a:pPr>
              <a:endParaRPr lang="en-US" sz="5000" spc="210" dirty="0">
                <a:solidFill>
                  <a:srgbClr val="FFFFFF"/>
                </a:solidFill>
                <a:latin typeface="Roboto Bold"/>
              </a:endParaRPr>
            </a:p>
            <a:p>
              <a:pPr algn="ctr">
                <a:lnSpc>
                  <a:spcPts val="4059"/>
                </a:lnSpc>
              </a:pPr>
              <a:endParaRPr lang="en-US" sz="5000" spc="210" dirty="0">
                <a:solidFill>
                  <a:srgbClr val="FFFFFF"/>
                </a:solidFill>
                <a:latin typeface="Roboto"/>
              </a:endParaRPr>
            </a:p>
            <a:p>
              <a:pPr algn="ctr">
                <a:lnSpc>
                  <a:spcPts val="4059"/>
                </a:lnSpc>
              </a:pPr>
              <a:r>
                <a:rPr lang="en-US" sz="7000" b="1" spc="210" dirty="0">
                  <a:solidFill>
                    <a:srgbClr val="FFFFFF"/>
                  </a:solidFill>
                  <a:latin typeface="Roboto"/>
                </a:rPr>
                <a:t>ATIVIDADE 1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565034" y="2851639"/>
              <a:ext cx="17367652" cy="152480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805" y="327805"/>
            <a:ext cx="2350627" cy="235062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699" y="3028926"/>
            <a:ext cx="15724954" cy="2460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75"/>
              </a:lnSpc>
            </a:pPr>
            <a:r>
              <a:rPr lang="en-US" sz="14196" b="1" dirty="0">
                <a:solidFill>
                  <a:srgbClr val="FFCA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lab"/>
              </a:rPr>
              <a:t>English 2</a:t>
            </a:r>
          </a:p>
        </p:txBody>
      </p:sp>
      <p:pic>
        <p:nvPicPr>
          <p:cNvPr id="10" name="Picture 8" descr="Ver a imagem de origem">
            <a:extLst>
              <a:ext uri="{FF2B5EF4-FFF2-40B4-BE49-F238E27FC236}">
                <a16:creationId xmlns:a16="http://schemas.microsoft.com/office/drawing/2014/main" id="{61FEB1F7-0D9C-431D-B1C6-23773B897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0"/>
          <a:stretch/>
        </p:blipFill>
        <p:spPr bwMode="auto">
          <a:xfrm rot="1180232">
            <a:off x="12141826" y="345503"/>
            <a:ext cx="5606113" cy="536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0A03731-CFE4-4BA9-8384-4DFF3F1EF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4"/>
          <a:stretch/>
        </p:blipFill>
        <p:spPr bwMode="auto">
          <a:xfrm>
            <a:off x="13854" y="-17319"/>
            <a:ext cx="9130145" cy="101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A2B29C1-4FD6-4A57-9ED1-1FD29A64EDCC}"/>
              </a:ext>
            </a:extLst>
          </p:cNvPr>
          <p:cNvSpPr txBox="1"/>
          <p:nvPr/>
        </p:nvSpPr>
        <p:spPr>
          <a:xfrm>
            <a:off x="9448800" y="2171700"/>
            <a:ext cx="8229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Escolha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42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uma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42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série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42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ou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42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filme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42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ou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um </a:t>
            </a:r>
            <a:r>
              <a:rPr lang="en-US" sz="42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programa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de TV (do </a:t>
            </a:r>
            <a:r>
              <a:rPr lang="en-US" sz="42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tipo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Friends) que </a:t>
            </a:r>
            <a:r>
              <a:rPr lang="en-US" sz="42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você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42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deseje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para </a:t>
            </a:r>
            <a:r>
              <a:rPr lang="en-US" sz="42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apresentar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para </a:t>
            </a:r>
            <a:r>
              <a:rPr lang="en-US" sz="42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sua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42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turma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en-US" sz="42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endParaRPr lang="en-US" sz="42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pt-BR" sz="4200" dirty="0">
                <a:solidFill>
                  <a:schemeClr val="bg1"/>
                </a:solidFill>
                <a:latin typeface="Verdana" panose="020B0604030504040204" pitchFamily="34" charset="0"/>
              </a:rPr>
              <a:t>Após isto decida de que forma você irá apresentar:</a:t>
            </a:r>
          </a:p>
        </p:txBody>
      </p:sp>
    </p:spTree>
    <p:extLst>
      <p:ext uri="{BB962C8B-B14F-4D97-AF65-F5344CB8AC3E}">
        <p14:creationId xmlns:p14="http://schemas.microsoft.com/office/powerpoint/2010/main" val="374773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44082" y="2308146"/>
            <a:ext cx="464449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6- SELECIONE 5 PALAVRAS QUE APRENDERAM;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76D9ED-569A-4D9C-8CFD-974563E7117A}"/>
              </a:ext>
            </a:extLst>
          </p:cNvPr>
          <p:cNvSpPr txBox="1"/>
          <p:nvPr/>
        </p:nvSpPr>
        <p:spPr>
          <a:xfrm>
            <a:off x="914400" y="723900"/>
            <a:ext cx="16764000" cy="863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Você</a:t>
            </a:r>
            <a:r>
              <a:rPr lang="en-US" sz="37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7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poderá</a:t>
            </a:r>
            <a:r>
              <a:rPr lang="en-US" sz="37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7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escolher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uma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(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ou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mais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) das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três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opções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abaixo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</a:p>
          <a:p>
            <a:endParaRPr lang="en-US" sz="37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1º)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Apresentar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um “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resumo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” da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série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filme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programa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em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inglês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destacando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os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verbos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no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passado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–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você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poderá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também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transformar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o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texto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do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presente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para o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passado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–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caso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queira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;</a:t>
            </a:r>
          </a:p>
          <a:p>
            <a:endParaRPr lang="en-US" sz="37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2º)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Apresentar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uma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cena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da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série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filme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programa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que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contenha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verbos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no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passado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–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confira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bem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antes – e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destacar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nas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falas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dos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personagens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estes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exemplos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;</a:t>
            </a:r>
          </a:p>
          <a:p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Obs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: a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cena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não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pode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durar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mais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que 4min – ideal que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seja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3min</a:t>
            </a:r>
          </a:p>
          <a:p>
            <a:endParaRPr lang="en-US" sz="37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3º)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Apresentar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uma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cena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de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bastante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ação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e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construir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frases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em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inglês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no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passado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contando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o que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aconteceu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na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cena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(a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cena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não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precisa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ter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falas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ou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então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a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cena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pode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ser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passada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em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modo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silencioso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para chamar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mais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atenção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) –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máximo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3min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ou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ideal 2min.</a:t>
            </a:r>
            <a:endParaRPr lang="pt-BR" sz="3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5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44082" y="2308146"/>
            <a:ext cx="464449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6- SELECIONE 5 PALAVRAS QUE APRENDERAM;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76D9ED-569A-4D9C-8CFD-974563E7117A}"/>
              </a:ext>
            </a:extLst>
          </p:cNvPr>
          <p:cNvSpPr txBox="1"/>
          <p:nvPr/>
        </p:nvSpPr>
        <p:spPr>
          <a:xfrm>
            <a:off x="914400" y="1065461"/>
            <a:ext cx="167640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Este slide com as </a:t>
            </a:r>
            <a:r>
              <a:rPr lang="en-US" sz="37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informações</a:t>
            </a:r>
            <a:r>
              <a:rPr lang="en-US" sz="37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en-US" sz="37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texto</a:t>
            </a:r>
            <a:r>
              <a:rPr lang="en-US" sz="37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37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frases</a:t>
            </a:r>
            <a:r>
              <a:rPr lang="en-US" sz="37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etc. </a:t>
            </a:r>
            <a:r>
              <a:rPr lang="en-US" sz="37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deve</a:t>
            </a:r>
            <a:r>
              <a:rPr lang="en-US" sz="37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ser </a:t>
            </a:r>
            <a:r>
              <a:rPr lang="en-US" sz="37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colocado</a:t>
            </a:r>
            <a:r>
              <a:rPr lang="en-US" sz="37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no google classroom </a:t>
            </a:r>
            <a:r>
              <a:rPr lang="en-US" sz="37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até</a:t>
            </a:r>
            <a:r>
              <a:rPr lang="en-US" sz="37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7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dia</a:t>
            </a:r>
            <a:r>
              <a:rPr lang="en-US" sz="37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04/07 contend:</a:t>
            </a:r>
          </a:p>
          <a:p>
            <a:endParaRPr lang="en-US" sz="37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Capa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,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nomes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completes dos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alunos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,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atividade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,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nome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da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professora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e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disciplina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</a:p>
          <a:p>
            <a:endParaRPr lang="en-US" sz="37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A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apresentação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vai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inciar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nesta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quarta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30/06. TODOS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devem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estar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preparados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 para </a:t>
            </a:r>
            <a:r>
              <a:rPr lang="en-US" sz="3700" dirty="0" err="1">
                <a:solidFill>
                  <a:schemeClr val="bg1"/>
                </a:solidFill>
                <a:latin typeface="Verdana" panose="020B0604030504040204" pitchFamily="34" charset="0"/>
              </a:rPr>
              <a:t>apresentar</a:t>
            </a:r>
            <a:r>
              <a:rPr lang="en-US" sz="3700" dirty="0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endParaRPr lang="pt-BR" sz="3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6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255</Words>
  <Application>Microsoft Office PowerPoint</Application>
  <PresentationFormat>Personalizar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Roboto</vt:lpstr>
      <vt:lpstr>Verdana</vt:lpstr>
      <vt:lpstr>Calibri</vt:lpstr>
      <vt:lpstr>Arial</vt:lpstr>
      <vt:lpstr>Josefin Slab</vt:lpstr>
      <vt:lpstr>Roboto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MUDANDO PARA ORGÂNICOS</dc:title>
  <dc:creator>samsung</dc:creator>
  <cp:lastModifiedBy>Cristiane de Brito Cruz</cp:lastModifiedBy>
  <cp:revision>26</cp:revision>
  <dcterms:created xsi:type="dcterms:W3CDTF">2006-08-16T00:00:00Z</dcterms:created>
  <dcterms:modified xsi:type="dcterms:W3CDTF">2021-06-28T14:14:45Z</dcterms:modified>
  <dc:identifier>DAEgVYruqEg</dc:identifier>
</cp:coreProperties>
</file>