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7" r:id="rId2"/>
    <p:sldMasterId id="2147483679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Gaegu"/>
      <p:regular r:id="rId12"/>
      <p:bold r:id="rId13"/>
    </p:embeddedFont>
    <p:embeddedFont>
      <p:font typeface="Proxima Nova" panose="02000506030000020004" pitchFamily="2" charset="0"/>
      <p:regular r:id="rId14"/>
      <p:bold r:id="rId15"/>
      <p:italic r:id="rId16"/>
      <p:boldItalic r:id="rId17"/>
    </p:embeddedFont>
    <p:embeddedFont>
      <p:font typeface="Proxima Nova Semibold" panose="02000506030000020004" pitchFamily="2" charset="0"/>
      <p:regular r:id="rId18"/>
      <p:bold r:id="rId19"/>
      <p:boldItalic r:id="rId20"/>
    </p:embeddedFont>
    <p:embeddedFont>
      <p:font typeface="Varela Round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xV7JJL8VdfLiMWrd6wEKoTb/D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101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26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font" Target="fonts/font10.fntdata" /><Relationship Id="rId7" Type="http://schemas.openxmlformats.org/officeDocument/2006/relationships/slide" Target="slides/slide4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5" Type="http://customschemas.google.com/relationships/presentationmetadata" Target="metadata" /><Relationship Id="rId2" Type="http://schemas.openxmlformats.org/officeDocument/2006/relationships/slideMaster" Target="slideMasters/slideMaster2.xml" /><Relationship Id="rId16" Type="http://schemas.openxmlformats.org/officeDocument/2006/relationships/font" Target="fonts/font5.fntdata" /><Relationship Id="rId20" Type="http://schemas.openxmlformats.org/officeDocument/2006/relationships/font" Target="fonts/font9.fntdata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2.xml" /><Relationship Id="rId15" Type="http://schemas.openxmlformats.org/officeDocument/2006/relationships/font" Target="fonts/font4.fntdata" /><Relationship Id="rId28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font" Target="fonts/font8.fntdata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font" Target="fonts/font3.fntdata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7" name="Google Shape;26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5" name="Google Shape;27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2" name="Google Shape;27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0" name="Google Shape;27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7" name="Google Shape;27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9" name="Google Shape;28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9" name="Google Shape;28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 /><Relationship Id="rId2" Type="http://schemas.openxmlformats.org/officeDocument/2006/relationships/hyperlink" Target="http://bit.ly/2Tynxth" TargetMode="External" /><Relationship Id="rId1" Type="http://schemas.openxmlformats.org/officeDocument/2006/relationships/slideMaster" Target="../slideMasters/slideMaster1.xml" /><Relationship Id="rId4" Type="http://schemas.openxmlformats.org/officeDocument/2006/relationships/hyperlink" Target="http://bit.ly/2TtBDfr" TargetMode="Externa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" name="Google Shape;10;p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9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9"/>
          <p:cNvGrpSpPr/>
          <p:nvPr/>
        </p:nvGrpSpPr>
        <p:grpSpPr>
          <a:xfrm>
            <a:off x="875100" y="2141442"/>
            <a:ext cx="7449534" cy="2329883"/>
            <a:chOff x="875100" y="2141442"/>
            <a:chExt cx="7449534" cy="2329883"/>
          </a:xfrm>
        </p:grpSpPr>
        <p:sp>
          <p:nvSpPr>
            <p:cNvPr id="70" name="Google Shape;70;p9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9"/>
          <p:cNvGrpSpPr/>
          <p:nvPr/>
        </p:nvGrpSpPr>
        <p:grpSpPr>
          <a:xfrm>
            <a:off x="7664500" y="1118112"/>
            <a:ext cx="533450" cy="911862"/>
            <a:chOff x="478350" y="474400"/>
            <a:chExt cx="344250" cy="588450"/>
          </a:xfrm>
        </p:grpSpPr>
        <p:sp>
          <p:nvSpPr>
            <p:cNvPr id="78" name="Google Shape;78;p9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9"/>
          <p:cNvSpPr/>
          <p:nvPr/>
        </p:nvSpPr>
        <p:spPr>
          <a:xfrm rot="3251181" flipH="1">
            <a:off x="622582" y="2760365"/>
            <a:ext cx="788446" cy="63180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9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82" name="Google Shape;82;p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9"/>
            <p:cNvGrpSpPr/>
            <p:nvPr/>
          </p:nvGrpSpPr>
          <p:grpSpPr>
            <a:xfrm>
              <a:off x="7209519" y="794061"/>
              <a:ext cx="789242" cy="171052"/>
              <a:chOff x="733775" y="310686"/>
              <a:chExt cx="789242" cy="171052"/>
            </a:xfrm>
          </p:grpSpPr>
          <p:sp>
            <p:nvSpPr>
              <p:cNvPr id="84" name="Google Shape;84;p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85" name="Google Shape;85;p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86" name="Google Shape;86;p9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87" name="Google Shape;87;p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8" name="Google Shape;88;p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9" name="Google Shape;89;p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0" name="Google Shape;90;p9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91" name="Google Shape;91;p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2" name="Google Shape;92;p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93" name="Google Shape;93;p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" name="Google Shape;94;p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5" name="Google Shape;95;p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7" name="Google Shape;97;p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99" name="Google Shape;99;p9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 txBox="1">
            <a:spLocks noGrp="1"/>
          </p:cNvSpPr>
          <p:nvPr>
            <p:ph type="ctrTitle"/>
          </p:nvPr>
        </p:nvSpPr>
        <p:spPr>
          <a:xfrm>
            <a:off x="1649100" y="1253838"/>
            <a:ext cx="5845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2050919" y="3476800"/>
            <a:ext cx="4583700" cy="54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1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878" name="Google Shape;878;p1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18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8"/>
          <p:cNvSpPr/>
          <p:nvPr/>
        </p:nvSpPr>
        <p:spPr>
          <a:xfrm rot="10411114">
            <a:off x="6721849" y="3323610"/>
            <a:ext cx="1549562" cy="1135557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8"/>
          <p:cNvSpPr/>
          <p:nvPr/>
        </p:nvSpPr>
        <p:spPr>
          <a:xfrm rot="1939918">
            <a:off x="821244" y="767908"/>
            <a:ext cx="1415514" cy="1066325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8"/>
          <p:cNvSpPr/>
          <p:nvPr/>
        </p:nvSpPr>
        <p:spPr>
          <a:xfrm rot="-1587840">
            <a:off x="644592" y="1357097"/>
            <a:ext cx="1056515" cy="1305738"/>
          </a:xfrm>
          <a:custGeom>
            <a:avLst/>
            <a:gdLst/>
            <a:ahLst/>
            <a:cxnLst/>
            <a:rect l="l" t="t" r="r" b="b"/>
            <a:pathLst>
              <a:path w="26881" h="33222" extrusionOk="0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8"/>
          <p:cNvSpPr/>
          <p:nvPr/>
        </p:nvSpPr>
        <p:spPr>
          <a:xfrm rot="-1662243">
            <a:off x="1053152" y="1448485"/>
            <a:ext cx="662913" cy="773659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1" name="Google Shape;941;p18"/>
          <p:cNvGrpSpPr/>
          <p:nvPr/>
        </p:nvGrpSpPr>
        <p:grpSpPr>
          <a:xfrm rot="-5400000">
            <a:off x="7454887" y="3245981"/>
            <a:ext cx="993205" cy="505943"/>
            <a:chOff x="2094425" y="748900"/>
            <a:chExt cx="887900" cy="452300"/>
          </a:xfrm>
        </p:grpSpPr>
        <p:sp>
          <p:nvSpPr>
            <p:cNvPr id="942" name="Google Shape;942;p1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6" name="Google Shape;946;p18"/>
          <p:cNvSpPr/>
          <p:nvPr/>
        </p:nvSpPr>
        <p:spPr>
          <a:xfrm rot="1262237">
            <a:off x="7201702" y="975249"/>
            <a:ext cx="925479" cy="797850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p18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948" name="Google Shape;948;p18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9" name="Google Shape;949;p18"/>
            <p:cNvGrpSpPr/>
            <p:nvPr/>
          </p:nvGrpSpPr>
          <p:grpSpPr>
            <a:xfrm>
              <a:off x="7209519" y="794061"/>
              <a:ext cx="789242" cy="171052"/>
              <a:chOff x="733775" y="310686"/>
              <a:chExt cx="789242" cy="171052"/>
            </a:xfrm>
          </p:grpSpPr>
          <p:sp>
            <p:nvSpPr>
              <p:cNvPr id="950" name="Google Shape;950;p1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952" name="Google Shape;952;p18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953" name="Google Shape;953;p1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954" name="Google Shape;954;p1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55" name="Google Shape;955;p1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56" name="Google Shape;956;p18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957" name="Google Shape;957;p1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58" name="Google Shape;958;p1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959" name="Google Shape;959;p18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60" name="Google Shape;960;p1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61" name="Google Shape;961;p1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1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63" name="Google Shape;963;p1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964" name="Google Shape;964;p1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965" name="Google Shape;965;p18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8"/>
          <p:cNvSpPr txBox="1">
            <a:spLocks noGrp="1"/>
          </p:cNvSpPr>
          <p:nvPr>
            <p:ph type="title"/>
          </p:nvPr>
        </p:nvSpPr>
        <p:spPr>
          <a:xfrm>
            <a:off x="2106600" y="1544325"/>
            <a:ext cx="4930800" cy="24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1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969" name="Google Shape;969;p1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7" name="Google Shape;1027;p19"/>
          <p:cNvSpPr/>
          <p:nvPr/>
        </p:nvSpPr>
        <p:spPr>
          <a:xfrm>
            <a:off x="946175" y="1068675"/>
            <a:ext cx="7251900" cy="34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9"/>
          <p:cNvSpPr/>
          <p:nvPr/>
        </p:nvSpPr>
        <p:spPr>
          <a:xfrm rot="1888520">
            <a:off x="806999" y="808085"/>
            <a:ext cx="1884485" cy="1419556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9" name="Google Shape;1029;p19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1030" name="Google Shape;1030;p1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1" name="Google Shape;1031;p19"/>
            <p:cNvGrpSpPr/>
            <p:nvPr/>
          </p:nvGrpSpPr>
          <p:grpSpPr>
            <a:xfrm>
              <a:off x="7209519" y="794061"/>
              <a:ext cx="789242" cy="171052"/>
              <a:chOff x="733775" y="310686"/>
              <a:chExt cx="789242" cy="171052"/>
            </a:xfrm>
          </p:grpSpPr>
          <p:sp>
            <p:nvSpPr>
              <p:cNvPr id="1032" name="Google Shape;1032;p1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033" name="Google Shape;1033;p1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034" name="Google Shape;1034;p19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035" name="Google Shape;1035;p1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036" name="Google Shape;1036;p1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037" name="Google Shape;1037;p1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38" name="Google Shape;1038;p19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039" name="Google Shape;1039;p1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040" name="Google Shape;1040;p1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41" name="Google Shape;1041;p1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1042" name="Google Shape;1042;p1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043" name="Google Shape;1043;p1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1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5" name="Google Shape;1045;p1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046" name="Google Shape;1046;p1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1047" name="Google Shape;1047;p19"/>
          <p:cNvSpPr/>
          <p:nvPr/>
        </p:nvSpPr>
        <p:spPr>
          <a:xfrm rot="7854059" flipH="1">
            <a:off x="6410582" y="3145827"/>
            <a:ext cx="1891661" cy="138625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9"/>
          <p:cNvSpPr/>
          <p:nvPr/>
        </p:nvSpPr>
        <p:spPr>
          <a:xfrm rot="-1540137">
            <a:off x="513092" y="1647646"/>
            <a:ext cx="1484106" cy="1848219"/>
          </a:xfrm>
          <a:custGeom>
            <a:avLst/>
            <a:gdLst/>
            <a:ahLst/>
            <a:cxnLst/>
            <a:rect l="l" t="t" r="r" b="b"/>
            <a:pathLst>
              <a:path w="26245" h="32684" extrusionOk="0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9"/>
          <p:cNvSpPr/>
          <p:nvPr/>
        </p:nvSpPr>
        <p:spPr>
          <a:xfrm>
            <a:off x="7319300" y="1068675"/>
            <a:ext cx="878768" cy="757581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0" name="Google Shape;1050;p19"/>
          <p:cNvGrpSpPr/>
          <p:nvPr/>
        </p:nvGrpSpPr>
        <p:grpSpPr>
          <a:xfrm rot="-5400000">
            <a:off x="7213166" y="3208384"/>
            <a:ext cx="1305035" cy="664791"/>
            <a:chOff x="2094425" y="748900"/>
            <a:chExt cx="887900" cy="452300"/>
          </a:xfrm>
        </p:grpSpPr>
        <p:sp>
          <p:nvSpPr>
            <p:cNvPr id="1051" name="Google Shape;1051;p1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5" name="Google Shape;1055;p19"/>
          <p:cNvSpPr/>
          <p:nvPr/>
        </p:nvSpPr>
        <p:spPr>
          <a:xfrm rot="-1472198">
            <a:off x="1016804" y="1972493"/>
            <a:ext cx="1026939" cy="1198498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9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9"/>
          <p:cNvSpPr txBox="1">
            <a:spLocks noGrp="1"/>
          </p:cNvSpPr>
          <p:nvPr>
            <p:ph type="title"/>
          </p:nvPr>
        </p:nvSpPr>
        <p:spPr>
          <a:xfrm>
            <a:off x="2530050" y="1758975"/>
            <a:ext cx="4083900" cy="841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058" name="Google Shape;1058;p19"/>
          <p:cNvSpPr txBox="1">
            <a:spLocks noGrp="1"/>
          </p:cNvSpPr>
          <p:nvPr>
            <p:ph type="subTitle" idx="1"/>
          </p:nvPr>
        </p:nvSpPr>
        <p:spPr>
          <a:xfrm>
            <a:off x="2530050" y="2600775"/>
            <a:ext cx="40839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20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61" name="Google Shape;1061;p20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0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20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1" name="Google Shape;1121;p20"/>
          <p:cNvGrpSpPr/>
          <p:nvPr/>
        </p:nvGrpSpPr>
        <p:grpSpPr>
          <a:xfrm>
            <a:off x="875100" y="2141442"/>
            <a:ext cx="7449534" cy="2329883"/>
            <a:chOff x="875100" y="2141442"/>
            <a:chExt cx="7449534" cy="2329883"/>
          </a:xfrm>
        </p:grpSpPr>
        <p:sp>
          <p:nvSpPr>
            <p:cNvPr id="1122" name="Google Shape;1122;p20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9" name="Google Shape;1129;p20"/>
          <p:cNvSpPr/>
          <p:nvPr/>
        </p:nvSpPr>
        <p:spPr>
          <a:xfrm>
            <a:off x="7187025" y="718900"/>
            <a:ext cx="1010914" cy="1034850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20"/>
          <p:cNvSpPr/>
          <p:nvPr/>
        </p:nvSpPr>
        <p:spPr>
          <a:xfrm rot="6525556">
            <a:off x="634440" y="942996"/>
            <a:ext cx="1792216" cy="1313380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20"/>
          <p:cNvSpPr/>
          <p:nvPr/>
        </p:nvSpPr>
        <p:spPr>
          <a:xfrm rot="789901">
            <a:off x="1078312" y="595796"/>
            <a:ext cx="1036557" cy="1281072"/>
          </a:xfrm>
          <a:custGeom>
            <a:avLst/>
            <a:gdLst/>
            <a:ahLst/>
            <a:cxnLst/>
            <a:rect l="l" t="t" r="r" b="b"/>
            <a:pathLst>
              <a:path w="26881" h="33222" extrusionOk="0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20"/>
          <p:cNvSpPr/>
          <p:nvPr/>
        </p:nvSpPr>
        <p:spPr>
          <a:xfrm rot="789901">
            <a:off x="1306617" y="774891"/>
            <a:ext cx="899974" cy="1050323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20"/>
          <p:cNvSpPr/>
          <p:nvPr/>
        </p:nvSpPr>
        <p:spPr>
          <a:xfrm rot="2513567">
            <a:off x="4300818" y="891707"/>
            <a:ext cx="950680" cy="81957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20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1135" name="Google Shape;1135;p20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6" name="Google Shape;1136;p20"/>
            <p:cNvGrpSpPr/>
            <p:nvPr/>
          </p:nvGrpSpPr>
          <p:grpSpPr>
            <a:xfrm>
              <a:off x="7209519" y="794061"/>
              <a:ext cx="789242" cy="171052"/>
              <a:chOff x="733775" y="310686"/>
              <a:chExt cx="789242" cy="171052"/>
            </a:xfrm>
          </p:grpSpPr>
          <p:sp>
            <p:nvSpPr>
              <p:cNvPr id="1137" name="Google Shape;1137;p20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139" name="Google Shape;1139;p20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140" name="Google Shape;1140;p20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141" name="Google Shape;1141;p20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142" name="Google Shape;1142;p20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43" name="Google Shape;1143;p20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144" name="Google Shape;1144;p20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145" name="Google Shape;1145;p20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146" name="Google Shape;1146;p20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1147" name="Google Shape;1147;p20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148" name="Google Shape;1148;p20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20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50" name="Google Shape;1150;p20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1152" name="Google Shape;1152;p20"/>
          <p:cNvSpPr/>
          <p:nvPr/>
        </p:nvSpPr>
        <p:spPr>
          <a:xfrm>
            <a:off x="946050" y="108942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hasCustomPrompt="1"/>
          </p:nvPr>
        </p:nvSpPr>
        <p:spPr>
          <a:xfrm>
            <a:off x="1243200" y="1582350"/>
            <a:ext cx="66576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54" name="Google Shape;1154;p20"/>
          <p:cNvSpPr txBox="1">
            <a:spLocks noGrp="1"/>
          </p:cNvSpPr>
          <p:nvPr>
            <p:ph type="subTitle" idx="1"/>
          </p:nvPr>
        </p:nvSpPr>
        <p:spPr>
          <a:xfrm>
            <a:off x="1608925" y="3476800"/>
            <a:ext cx="52806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2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158" name="Google Shape;1158;p2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6" name="Google Shape;1216;p2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7" name="Google Shape;1217;p22"/>
          <p:cNvGrpSpPr/>
          <p:nvPr/>
        </p:nvGrpSpPr>
        <p:grpSpPr>
          <a:xfrm rot="10800000">
            <a:off x="3223925" y="847675"/>
            <a:ext cx="887900" cy="452300"/>
            <a:chOff x="2094425" y="748900"/>
            <a:chExt cx="887900" cy="452300"/>
          </a:xfrm>
        </p:grpSpPr>
        <p:sp>
          <p:nvSpPr>
            <p:cNvPr id="1218" name="Google Shape;1218;p22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rgbClr val="C09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2" name="Google Shape;1222;p22"/>
          <p:cNvSpPr/>
          <p:nvPr/>
        </p:nvSpPr>
        <p:spPr>
          <a:xfrm rot="-6700904">
            <a:off x="7591217" y="721081"/>
            <a:ext cx="939217" cy="80973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600600" y="3189376"/>
            <a:ext cx="1536718" cy="1573103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4" name="Google Shape;1224;p22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225" name="Google Shape;1225;p22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6" name="Google Shape;1226;p22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227" name="Google Shape;1227;p2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229" name="Google Shape;1229;p22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230" name="Google Shape;1230;p2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231" name="Google Shape;1231;p2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2" name="Google Shape;1232;p2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33" name="Google Shape;1233;p22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234" name="Google Shape;1234;p2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35" name="Google Shape;1235;p2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236" name="Google Shape;1236;p22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237" name="Google Shape;1237;p2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238" name="Google Shape;1238;p2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2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40" name="Google Shape;1240;p2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grpSp>
        <p:nvGrpSpPr>
          <p:cNvPr id="1242" name="Google Shape;1242;p22"/>
          <p:cNvGrpSpPr/>
          <p:nvPr/>
        </p:nvGrpSpPr>
        <p:grpSpPr>
          <a:xfrm>
            <a:off x="7127404" y="2588027"/>
            <a:ext cx="1416114" cy="1573141"/>
            <a:chOff x="7393400" y="2351813"/>
            <a:chExt cx="1150003" cy="1277522"/>
          </a:xfrm>
        </p:grpSpPr>
        <p:sp>
          <p:nvSpPr>
            <p:cNvPr id="1243" name="Google Shape;1243;p22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2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2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22"/>
          <p:cNvGrpSpPr/>
          <p:nvPr/>
        </p:nvGrpSpPr>
        <p:grpSpPr>
          <a:xfrm>
            <a:off x="719994" y="1169131"/>
            <a:ext cx="439697" cy="506486"/>
            <a:chOff x="3150425" y="3024575"/>
            <a:chExt cx="130350" cy="150150"/>
          </a:xfrm>
        </p:grpSpPr>
        <p:sp>
          <p:nvSpPr>
            <p:cNvPr id="1247" name="Google Shape;1247;p22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2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 txBox="1">
            <a:spLocks noGrp="1"/>
          </p:cNvSpPr>
          <p:nvPr>
            <p:ph type="subTitle" idx="1"/>
          </p:nvPr>
        </p:nvSpPr>
        <p:spPr>
          <a:xfrm>
            <a:off x="1125697" y="2831875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57" name="Google Shape;125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22"/>
          <p:cNvSpPr txBox="1">
            <a:spLocks noGrp="1"/>
          </p:cNvSpPr>
          <p:nvPr>
            <p:ph type="subTitle" idx="2"/>
          </p:nvPr>
        </p:nvSpPr>
        <p:spPr>
          <a:xfrm>
            <a:off x="1125697" y="3301675"/>
            <a:ext cx="1874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22"/>
          <p:cNvSpPr txBox="1">
            <a:spLocks noGrp="1"/>
          </p:cNvSpPr>
          <p:nvPr>
            <p:ph type="subTitle" idx="3"/>
          </p:nvPr>
        </p:nvSpPr>
        <p:spPr>
          <a:xfrm>
            <a:off x="3634647" y="2831875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0" name="Google Shape;1260;p22"/>
          <p:cNvSpPr txBox="1">
            <a:spLocks noGrp="1"/>
          </p:cNvSpPr>
          <p:nvPr>
            <p:ph type="subTitle" idx="4"/>
          </p:nvPr>
        </p:nvSpPr>
        <p:spPr>
          <a:xfrm>
            <a:off x="3634647" y="3301675"/>
            <a:ext cx="1874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22"/>
          <p:cNvSpPr txBox="1">
            <a:spLocks noGrp="1"/>
          </p:cNvSpPr>
          <p:nvPr>
            <p:ph type="subTitle" idx="5"/>
          </p:nvPr>
        </p:nvSpPr>
        <p:spPr>
          <a:xfrm>
            <a:off x="6143597" y="2831875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262" name="Google Shape;1262;p22"/>
          <p:cNvSpPr txBox="1">
            <a:spLocks noGrp="1"/>
          </p:cNvSpPr>
          <p:nvPr>
            <p:ph type="subTitle" idx="6"/>
          </p:nvPr>
        </p:nvSpPr>
        <p:spPr>
          <a:xfrm>
            <a:off x="6143597" y="3301675"/>
            <a:ext cx="1874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1264;p2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265" name="Google Shape;1265;p2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3" name="Google Shape;1323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23"/>
          <p:cNvSpPr/>
          <p:nvPr/>
        </p:nvSpPr>
        <p:spPr>
          <a:xfrm>
            <a:off x="794774" y="1172835"/>
            <a:ext cx="296828" cy="352438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5" name="Google Shape;1325;p23"/>
          <p:cNvGrpSpPr/>
          <p:nvPr/>
        </p:nvGrpSpPr>
        <p:grpSpPr>
          <a:xfrm rot="4458991" flipH="1">
            <a:off x="5248835" y="528243"/>
            <a:ext cx="681692" cy="1165263"/>
            <a:chOff x="478350" y="474400"/>
            <a:chExt cx="344250" cy="588450"/>
          </a:xfrm>
        </p:grpSpPr>
        <p:sp>
          <p:nvSpPr>
            <p:cNvPr id="1326" name="Google Shape;1326;p23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8" name="Google Shape;1328;p2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329" name="Google Shape;1329;p2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0" name="Google Shape;1330;p23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331" name="Google Shape;1331;p2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332" name="Google Shape;1332;p2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333" name="Google Shape;1333;p23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334" name="Google Shape;1334;p2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335" name="Google Shape;1335;p2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6" name="Google Shape;1336;p2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37" name="Google Shape;1337;p23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338" name="Google Shape;1338;p2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39" name="Google Shape;1339;p2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40" name="Google Shape;1340;p2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341" name="Google Shape;1341;p2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342" name="Google Shape;1342;p2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2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44" name="Google Shape;1344;p2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grpSp>
        <p:nvGrpSpPr>
          <p:cNvPr id="1346" name="Google Shape;1346;p23"/>
          <p:cNvGrpSpPr/>
          <p:nvPr/>
        </p:nvGrpSpPr>
        <p:grpSpPr>
          <a:xfrm>
            <a:off x="538649" y="2111355"/>
            <a:ext cx="8123716" cy="2651407"/>
            <a:chOff x="875100" y="2141442"/>
            <a:chExt cx="7449534" cy="2329883"/>
          </a:xfrm>
        </p:grpSpPr>
        <p:sp>
          <p:nvSpPr>
            <p:cNvPr id="1347" name="Google Shape;1347;p23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3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3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3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3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3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23"/>
          <p:cNvGrpSpPr/>
          <p:nvPr/>
        </p:nvGrpSpPr>
        <p:grpSpPr>
          <a:xfrm>
            <a:off x="7867060" y="1237762"/>
            <a:ext cx="490994" cy="434605"/>
            <a:chOff x="3279750" y="4755375"/>
            <a:chExt cx="144725" cy="128100"/>
          </a:xfrm>
        </p:grpSpPr>
        <p:sp>
          <p:nvSpPr>
            <p:cNvPr id="1355" name="Google Shape;1355;p23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2893225" y="1699038"/>
            <a:ext cx="47949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456650" y="3686275"/>
            <a:ext cx="54132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title" idx="2"/>
          </p:nvPr>
        </p:nvSpPr>
        <p:spPr>
          <a:xfrm>
            <a:off x="1455875" y="1764375"/>
            <a:ext cx="11115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360" name="Google Shape;1360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2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363" name="Google Shape;1363;p2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2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24"/>
          <p:cNvSpPr/>
          <p:nvPr/>
        </p:nvSpPr>
        <p:spPr>
          <a:xfrm>
            <a:off x="5975076" y="4136476"/>
            <a:ext cx="2588600" cy="644575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4"/>
          <p:cNvGrpSpPr/>
          <p:nvPr/>
        </p:nvGrpSpPr>
        <p:grpSpPr>
          <a:xfrm>
            <a:off x="584625" y="540000"/>
            <a:ext cx="1265538" cy="1405864"/>
            <a:chOff x="600600" y="540000"/>
            <a:chExt cx="1265538" cy="1405864"/>
          </a:xfrm>
        </p:grpSpPr>
        <p:sp>
          <p:nvSpPr>
            <p:cNvPr id="1424" name="Google Shape;1424;p24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7" name="Google Shape;1427;p2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428" name="Google Shape;1428;p2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9" name="Google Shape;1429;p24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430" name="Google Shape;1430;p2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432" name="Google Shape;1432;p24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433" name="Google Shape;1433;p2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434" name="Google Shape;1434;p2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5" name="Google Shape;1435;p2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36" name="Google Shape;1436;p24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437" name="Google Shape;1437;p2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438" name="Google Shape;1438;p2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439" name="Google Shape;1439;p2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440" name="Google Shape;1440;p2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441" name="Google Shape;1441;p2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2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43" name="Google Shape;1443;p2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1445" name="Google Shape;1445;p24"/>
          <p:cNvSpPr/>
          <p:nvPr/>
        </p:nvSpPr>
        <p:spPr>
          <a:xfrm>
            <a:off x="7499500" y="4196474"/>
            <a:ext cx="540148" cy="434668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450" name="Google Shape;1450;p2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8" name="Google Shape;1508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5"/>
          <p:cNvSpPr/>
          <p:nvPr/>
        </p:nvSpPr>
        <p:spPr>
          <a:xfrm>
            <a:off x="720000" y="3881875"/>
            <a:ext cx="607734" cy="721621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0" name="Google Shape;1510;p25"/>
          <p:cNvGrpSpPr/>
          <p:nvPr/>
        </p:nvGrpSpPr>
        <p:grpSpPr>
          <a:xfrm rot="239783">
            <a:off x="5664877" y="4000197"/>
            <a:ext cx="1575948" cy="802794"/>
            <a:chOff x="2094425" y="748900"/>
            <a:chExt cx="887900" cy="452300"/>
          </a:xfrm>
        </p:grpSpPr>
        <p:sp>
          <p:nvSpPr>
            <p:cNvPr id="1511" name="Google Shape;1511;p25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5" name="Google Shape;1515;p25"/>
          <p:cNvSpPr/>
          <p:nvPr/>
        </p:nvSpPr>
        <p:spPr>
          <a:xfrm>
            <a:off x="1377075" y="665587"/>
            <a:ext cx="2734487" cy="2139081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5"/>
          <p:cNvSpPr/>
          <p:nvPr/>
        </p:nvSpPr>
        <p:spPr>
          <a:xfrm rot="1471467">
            <a:off x="7528784" y="833519"/>
            <a:ext cx="936540" cy="80738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7" name="Google Shape;1517;p2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518" name="Google Shape;1518;p2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9" name="Google Shape;1519;p25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520" name="Google Shape;1520;p2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521" name="Google Shape;1521;p2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522" name="Google Shape;1522;p25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523" name="Google Shape;1523;p2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524" name="Google Shape;1524;p2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5" name="Google Shape;1525;p2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26" name="Google Shape;1526;p25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527" name="Google Shape;1527;p2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528" name="Google Shape;1528;p2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529" name="Google Shape;1529;p2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530" name="Google Shape;1530;p2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531" name="Google Shape;1531;p2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2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33" name="Google Shape;1533;p2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534" name="Google Shape;1534;p2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1535" name="Google Shape;153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5"/>
          <p:cNvSpPr txBox="1">
            <a:spLocks noGrp="1"/>
          </p:cNvSpPr>
          <p:nvPr>
            <p:ph type="subTitle" idx="1"/>
          </p:nvPr>
        </p:nvSpPr>
        <p:spPr>
          <a:xfrm>
            <a:off x="1125697" y="3127800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38" name="Google Shape;1538;p25"/>
          <p:cNvSpPr txBox="1">
            <a:spLocks noGrp="1"/>
          </p:cNvSpPr>
          <p:nvPr>
            <p:ph type="subTitle" idx="2"/>
          </p:nvPr>
        </p:nvSpPr>
        <p:spPr>
          <a:xfrm>
            <a:off x="1125700" y="3622875"/>
            <a:ext cx="187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5"/>
          <p:cNvSpPr txBox="1">
            <a:spLocks noGrp="1"/>
          </p:cNvSpPr>
          <p:nvPr>
            <p:ph type="subTitle" idx="3"/>
          </p:nvPr>
        </p:nvSpPr>
        <p:spPr>
          <a:xfrm>
            <a:off x="3634647" y="3127800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0" name="Google Shape;1540;p25"/>
          <p:cNvSpPr txBox="1">
            <a:spLocks noGrp="1"/>
          </p:cNvSpPr>
          <p:nvPr>
            <p:ph type="subTitle" idx="4"/>
          </p:nvPr>
        </p:nvSpPr>
        <p:spPr>
          <a:xfrm>
            <a:off x="3634650" y="3622875"/>
            <a:ext cx="187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25"/>
          <p:cNvSpPr txBox="1">
            <a:spLocks noGrp="1"/>
          </p:cNvSpPr>
          <p:nvPr>
            <p:ph type="subTitle" idx="5"/>
          </p:nvPr>
        </p:nvSpPr>
        <p:spPr>
          <a:xfrm>
            <a:off x="6143597" y="3127800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2" name="Google Shape;1542;p25"/>
          <p:cNvSpPr txBox="1">
            <a:spLocks noGrp="1"/>
          </p:cNvSpPr>
          <p:nvPr>
            <p:ph type="subTitle" idx="6"/>
          </p:nvPr>
        </p:nvSpPr>
        <p:spPr>
          <a:xfrm>
            <a:off x="6143600" y="3622875"/>
            <a:ext cx="187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25"/>
          <p:cNvSpPr txBox="1">
            <a:spLocks noGrp="1"/>
          </p:cNvSpPr>
          <p:nvPr>
            <p:ph type="subTitle" idx="7"/>
          </p:nvPr>
        </p:nvSpPr>
        <p:spPr>
          <a:xfrm>
            <a:off x="1125697" y="1473436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4" name="Google Shape;1544;p25"/>
          <p:cNvSpPr txBox="1">
            <a:spLocks noGrp="1"/>
          </p:cNvSpPr>
          <p:nvPr>
            <p:ph type="subTitle" idx="8"/>
          </p:nvPr>
        </p:nvSpPr>
        <p:spPr>
          <a:xfrm>
            <a:off x="1125700" y="1963328"/>
            <a:ext cx="187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5"/>
          <p:cNvSpPr txBox="1">
            <a:spLocks noGrp="1"/>
          </p:cNvSpPr>
          <p:nvPr>
            <p:ph type="subTitle" idx="9"/>
          </p:nvPr>
        </p:nvSpPr>
        <p:spPr>
          <a:xfrm>
            <a:off x="3634647" y="1473425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6" name="Google Shape;1546;p25"/>
          <p:cNvSpPr txBox="1">
            <a:spLocks noGrp="1"/>
          </p:cNvSpPr>
          <p:nvPr>
            <p:ph type="subTitle" idx="13"/>
          </p:nvPr>
        </p:nvSpPr>
        <p:spPr>
          <a:xfrm>
            <a:off x="3634650" y="1970025"/>
            <a:ext cx="187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25"/>
          <p:cNvSpPr txBox="1">
            <a:spLocks noGrp="1"/>
          </p:cNvSpPr>
          <p:nvPr>
            <p:ph type="subTitle" idx="14"/>
          </p:nvPr>
        </p:nvSpPr>
        <p:spPr>
          <a:xfrm>
            <a:off x="6143597" y="1473425"/>
            <a:ext cx="187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548" name="Google Shape;1548;p25"/>
          <p:cNvSpPr txBox="1">
            <a:spLocks noGrp="1"/>
          </p:cNvSpPr>
          <p:nvPr>
            <p:ph type="subTitle" idx="15"/>
          </p:nvPr>
        </p:nvSpPr>
        <p:spPr>
          <a:xfrm>
            <a:off x="6143600" y="1970025"/>
            <a:ext cx="187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1550;p2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551" name="Google Shape;1551;p2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9" name="Google Shape;1609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0" name="Google Shape;1610;p26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1611" name="Google Shape;1611;p26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6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6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9" name="Google Shape;1619;p26"/>
          <p:cNvGrpSpPr/>
          <p:nvPr/>
        </p:nvGrpSpPr>
        <p:grpSpPr>
          <a:xfrm rot="9715366" flipH="1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1620" name="Google Shape;1620;p26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2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623" name="Google Shape;1623;p2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4" name="Google Shape;1624;p26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625" name="Google Shape;1625;p2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626" name="Google Shape;1626;p2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627" name="Google Shape;1627;p26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628" name="Google Shape;1628;p2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629" name="Google Shape;1629;p2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0" name="Google Shape;1630;p2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31" name="Google Shape;1631;p26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632" name="Google Shape;1632;p2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3" name="Google Shape;1633;p2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634" name="Google Shape;1634;p2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635" name="Google Shape;1635;p2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636" name="Google Shape;1636;p2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2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38" name="Google Shape;1638;p2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639" name="Google Shape;1639;p2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grpSp>
        <p:nvGrpSpPr>
          <p:cNvPr id="1640" name="Google Shape;1640;p26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1641" name="Google Shape;1641;p26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6"/>
          <p:cNvSpPr/>
          <p:nvPr/>
        </p:nvSpPr>
        <p:spPr>
          <a:xfrm>
            <a:off x="720000" y="4202949"/>
            <a:ext cx="393256" cy="46695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2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650" name="Google Shape;1650;p2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8" name="Google Shape;1708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27"/>
          <p:cNvSpPr/>
          <p:nvPr/>
        </p:nvSpPr>
        <p:spPr>
          <a:xfrm>
            <a:off x="600600" y="3188357"/>
            <a:ext cx="1537725" cy="1574135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1" name="Google Shape;1711;p27"/>
          <p:cNvGrpSpPr/>
          <p:nvPr/>
        </p:nvGrpSpPr>
        <p:grpSpPr>
          <a:xfrm rot="10800000">
            <a:off x="2935317" y="836886"/>
            <a:ext cx="1124259" cy="572702"/>
            <a:chOff x="2094425" y="748900"/>
            <a:chExt cx="887900" cy="452300"/>
          </a:xfrm>
        </p:grpSpPr>
        <p:sp>
          <p:nvSpPr>
            <p:cNvPr id="1712" name="Google Shape;1712;p27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6" name="Google Shape;1716;p27"/>
          <p:cNvSpPr/>
          <p:nvPr/>
        </p:nvSpPr>
        <p:spPr>
          <a:xfrm rot="-927999">
            <a:off x="5985728" y="786808"/>
            <a:ext cx="2597867" cy="2032208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7" name="Google Shape;1717;p2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718" name="Google Shape;1718;p2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9" name="Google Shape;1719;p27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720" name="Google Shape;1720;p2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722" name="Google Shape;1722;p27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723" name="Google Shape;1723;p2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724" name="Google Shape;1724;p2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5" name="Google Shape;1725;p2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26" name="Google Shape;1726;p27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727" name="Google Shape;1727;p2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28" name="Google Shape;1728;p2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729" name="Google Shape;1729;p2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730" name="Google Shape;1730;p2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731" name="Google Shape;1731;p2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2" name="Google Shape;1732;p2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33" name="Google Shape;1733;p2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1735" name="Google Shape;1735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36" name="Google Shape;1736;p27"/>
          <p:cNvGrpSpPr/>
          <p:nvPr/>
        </p:nvGrpSpPr>
        <p:grpSpPr>
          <a:xfrm rot="2700000">
            <a:off x="6062347" y="4226475"/>
            <a:ext cx="328112" cy="377951"/>
            <a:chOff x="3150425" y="3024575"/>
            <a:chExt cx="130350" cy="150150"/>
          </a:xfrm>
        </p:grpSpPr>
        <p:sp>
          <p:nvSpPr>
            <p:cNvPr id="1737" name="Google Shape;1737;p27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5" name="Google Shape;1745;p27"/>
          <p:cNvSpPr txBox="1">
            <a:spLocks noGrp="1"/>
          </p:cNvSpPr>
          <p:nvPr>
            <p:ph type="subTitle" idx="1"/>
          </p:nvPr>
        </p:nvSpPr>
        <p:spPr>
          <a:xfrm>
            <a:off x="1224900" y="3063163"/>
            <a:ext cx="20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46" name="Google Shape;1746;p27"/>
          <p:cNvSpPr txBox="1">
            <a:spLocks noGrp="1"/>
          </p:cNvSpPr>
          <p:nvPr>
            <p:ph type="subTitle" idx="2"/>
          </p:nvPr>
        </p:nvSpPr>
        <p:spPr>
          <a:xfrm>
            <a:off x="1224900" y="3532963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27"/>
          <p:cNvSpPr txBox="1">
            <a:spLocks noGrp="1"/>
          </p:cNvSpPr>
          <p:nvPr>
            <p:ph type="subTitle" idx="3"/>
          </p:nvPr>
        </p:nvSpPr>
        <p:spPr>
          <a:xfrm>
            <a:off x="5851800" y="3063163"/>
            <a:ext cx="20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48" name="Google Shape;1748;p27"/>
          <p:cNvSpPr txBox="1">
            <a:spLocks noGrp="1"/>
          </p:cNvSpPr>
          <p:nvPr>
            <p:ph type="subTitle" idx="4"/>
          </p:nvPr>
        </p:nvSpPr>
        <p:spPr>
          <a:xfrm>
            <a:off x="5851800" y="3532963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27"/>
          <p:cNvSpPr txBox="1">
            <a:spLocks noGrp="1"/>
          </p:cNvSpPr>
          <p:nvPr>
            <p:ph type="subTitle" idx="5"/>
          </p:nvPr>
        </p:nvSpPr>
        <p:spPr>
          <a:xfrm>
            <a:off x="1224900" y="1549050"/>
            <a:ext cx="20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0" name="Google Shape;1750;p27"/>
          <p:cNvSpPr txBox="1">
            <a:spLocks noGrp="1"/>
          </p:cNvSpPr>
          <p:nvPr>
            <p:ph type="subTitle" idx="6"/>
          </p:nvPr>
        </p:nvSpPr>
        <p:spPr>
          <a:xfrm>
            <a:off x="1224900" y="2018850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27"/>
          <p:cNvSpPr txBox="1">
            <a:spLocks noGrp="1"/>
          </p:cNvSpPr>
          <p:nvPr>
            <p:ph type="subTitle" idx="7"/>
          </p:nvPr>
        </p:nvSpPr>
        <p:spPr>
          <a:xfrm>
            <a:off x="5851800" y="1549050"/>
            <a:ext cx="20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2" name="Google Shape;1752;p27"/>
          <p:cNvSpPr txBox="1">
            <a:spLocks noGrp="1"/>
          </p:cNvSpPr>
          <p:nvPr>
            <p:ph type="subTitle" idx="8"/>
          </p:nvPr>
        </p:nvSpPr>
        <p:spPr>
          <a:xfrm>
            <a:off x="5851800" y="2018850"/>
            <a:ext cx="20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4" name="Google Shape;104;p10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10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10"/>
          <p:cNvGrpSpPr/>
          <p:nvPr/>
        </p:nvGrpSpPr>
        <p:grpSpPr>
          <a:xfrm>
            <a:off x="1239039" y="1391236"/>
            <a:ext cx="385327" cy="443859"/>
            <a:chOff x="1239039" y="1391236"/>
            <a:chExt cx="385327" cy="443859"/>
          </a:xfrm>
        </p:grpSpPr>
        <p:sp>
          <p:nvSpPr>
            <p:cNvPr id="165" name="Google Shape;165;p10"/>
            <p:cNvSpPr/>
            <p:nvPr/>
          </p:nvSpPr>
          <p:spPr>
            <a:xfrm>
              <a:off x="1561032" y="1577766"/>
              <a:ext cx="63334" cy="59565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1463998" y="1698449"/>
              <a:ext cx="66291" cy="85801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496811" y="1391236"/>
              <a:ext cx="43750" cy="41607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412562" y="1502755"/>
              <a:ext cx="67695" cy="65108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402289" y="1597424"/>
              <a:ext cx="66069" cy="66808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4595" y="1777451"/>
              <a:ext cx="54466" cy="57644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1283158" y="1416289"/>
              <a:ext cx="79445" cy="86466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1239039" y="1561803"/>
              <a:ext cx="76563" cy="78189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0"/>
          <p:cNvGrpSpPr/>
          <p:nvPr/>
        </p:nvGrpSpPr>
        <p:grpSpPr>
          <a:xfrm>
            <a:off x="872594" y="2881279"/>
            <a:ext cx="7396752" cy="2122775"/>
            <a:chOff x="872594" y="2881279"/>
            <a:chExt cx="7396752" cy="2122775"/>
          </a:xfrm>
        </p:grpSpPr>
        <p:grpSp>
          <p:nvGrpSpPr>
            <p:cNvPr id="174" name="Google Shape;174;p10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avLst/>
                <a:gdLst/>
                <a:ahLst/>
                <a:cxnLst/>
                <a:rect l="l" t="t" r="r" b="b"/>
                <a:pathLst>
                  <a:path w="291087" h="54982" extrusionOk="0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10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 rot="-2843414" flipH="1">
              <a:off x="12050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 rot="-3051725" flipH="1">
              <a:off x="6696060" y="3141221"/>
              <a:ext cx="1240553" cy="1447852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0"/>
          <p:cNvGrpSpPr/>
          <p:nvPr/>
        </p:nvGrpSpPr>
        <p:grpSpPr>
          <a:xfrm>
            <a:off x="946050" y="672163"/>
            <a:ext cx="7251900" cy="3798913"/>
            <a:chOff x="946050" y="672163"/>
            <a:chExt cx="7251900" cy="3798913"/>
          </a:xfrm>
        </p:grpSpPr>
        <p:sp>
          <p:nvSpPr>
            <p:cNvPr id="183" name="Google Shape;183;p10"/>
            <p:cNvSpPr/>
            <p:nvPr/>
          </p:nvSpPr>
          <p:spPr>
            <a:xfrm>
              <a:off x="946050" y="1089176"/>
              <a:ext cx="7251900" cy="33819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" name="Google Shape;184;p10"/>
            <p:cNvGrpSpPr/>
            <p:nvPr/>
          </p:nvGrpSpPr>
          <p:grpSpPr>
            <a:xfrm>
              <a:off x="946050" y="672163"/>
              <a:ext cx="7251900" cy="417000"/>
              <a:chOff x="946050" y="672163"/>
              <a:chExt cx="7251900" cy="417000"/>
            </a:xfrm>
          </p:grpSpPr>
          <p:sp>
            <p:nvSpPr>
              <p:cNvPr id="185" name="Google Shape;185;p10"/>
              <p:cNvSpPr/>
              <p:nvPr/>
            </p:nvSpPr>
            <p:spPr>
              <a:xfrm>
                <a:off x="946050" y="672163"/>
                <a:ext cx="7251900" cy="417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6" name="Google Shape;186;p10"/>
              <p:cNvGrpSpPr/>
              <p:nvPr/>
            </p:nvGrpSpPr>
            <p:grpSpPr>
              <a:xfrm>
                <a:off x="7209519" y="794061"/>
                <a:ext cx="789242" cy="171052"/>
                <a:chOff x="733775" y="310686"/>
                <a:chExt cx="789242" cy="171052"/>
              </a:xfrm>
            </p:grpSpPr>
            <p:sp>
              <p:nvSpPr>
                <p:cNvPr id="187" name="Google Shape;187;p10"/>
                <p:cNvSpPr/>
                <p:nvPr/>
              </p:nvSpPr>
              <p:spPr>
                <a:xfrm>
                  <a:off x="1364945" y="310686"/>
                  <a:ext cx="158072" cy="1710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"/>
                    </a:rPr>
                    <a:t>x</a:t>
                  </a:r>
                </a:p>
              </p:txBody>
            </p:sp>
            <p:sp>
              <p:nvSpPr>
                <p:cNvPr id="188" name="Google Shape;188;p10"/>
                <p:cNvSpPr/>
                <p:nvPr/>
              </p:nvSpPr>
              <p:spPr>
                <a:xfrm>
                  <a:off x="733775" y="385383"/>
                  <a:ext cx="155474" cy="21652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"/>
                    </a:rPr>
                    <a:t>-</a:t>
                  </a:r>
                </a:p>
              </p:txBody>
            </p:sp>
            <p:grpSp>
              <p:nvGrpSpPr>
                <p:cNvPr id="189" name="Google Shape;189;p10"/>
                <p:cNvGrpSpPr/>
                <p:nvPr/>
              </p:nvGrpSpPr>
              <p:grpSpPr>
                <a:xfrm>
                  <a:off x="1015526" y="313175"/>
                  <a:ext cx="184510" cy="164017"/>
                  <a:chOff x="7228702" y="774508"/>
                  <a:chExt cx="285045" cy="253347"/>
                </a:xfrm>
              </p:grpSpPr>
              <p:grpSp>
                <p:nvGrpSpPr>
                  <p:cNvPr id="190" name="Google Shape;190;p10"/>
                  <p:cNvGrpSpPr/>
                  <p:nvPr/>
                </p:nvGrpSpPr>
                <p:grpSpPr>
                  <a:xfrm>
                    <a:off x="7313001" y="774508"/>
                    <a:ext cx="200747" cy="228523"/>
                    <a:chOff x="7313001" y="774508"/>
                    <a:chExt cx="200747" cy="228523"/>
                  </a:xfrm>
                </p:grpSpPr>
                <p:sp>
                  <p:nvSpPr>
                    <p:cNvPr id="191" name="Google Shape;191;p10"/>
                    <p:cNvSpPr/>
                    <p:nvPr/>
                  </p:nvSpPr>
                  <p:spPr>
                    <a:xfrm>
                      <a:off x="7315737" y="774508"/>
                      <a:ext cx="198011" cy="2285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92" name="Google Shape;192;p10"/>
                    <p:cNvSpPr/>
                    <p:nvPr/>
                  </p:nvSpPr>
                  <p:spPr>
                    <a:xfrm>
                      <a:off x="7313001" y="778289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93" name="Google Shape;193;p10"/>
                  <p:cNvGrpSpPr/>
                  <p:nvPr/>
                </p:nvGrpSpPr>
                <p:grpSpPr>
                  <a:xfrm>
                    <a:off x="7228702" y="809455"/>
                    <a:ext cx="200756" cy="218400"/>
                    <a:chOff x="7269477" y="781280"/>
                    <a:chExt cx="200756" cy="218400"/>
                  </a:xfrm>
                </p:grpSpPr>
                <p:sp>
                  <p:nvSpPr>
                    <p:cNvPr id="194" name="Google Shape;194;p10"/>
                    <p:cNvSpPr/>
                    <p:nvPr/>
                  </p:nvSpPr>
                  <p:spPr>
                    <a:xfrm>
                      <a:off x="7269477" y="781280"/>
                      <a:ext cx="200749" cy="2172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60" h="9811" extrusionOk="0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95" name="Google Shape;195;p10"/>
                    <p:cNvSpPr/>
                    <p:nvPr/>
                  </p:nvSpPr>
                  <p:spPr>
                    <a:xfrm>
                      <a:off x="7269491" y="782465"/>
                      <a:ext cx="200743" cy="2172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30" h="32566" extrusionOk="0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96" name="Google Shape;196;p10"/>
              <p:cNvGrpSpPr/>
              <p:nvPr/>
            </p:nvGrpSpPr>
            <p:grpSpPr>
              <a:xfrm>
                <a:off x="1145239" y="777487"/>
                <a:ext cx="800559" cy="204209"/>
                <a:chOff x="747420" y="664537"/>
                <a:chExt cx="800559" cy="204209"/>
              </a:xfrm>
            </p:grpSpPr>
            <p:grpSp>
              <p:nvGrpSpPr>
                <p:cNvPr id="197" name="Google Shape;197;p10"/>
                <p:cNvGrpSpPr/>
                <p:nvPr/>
              </p:nvGrpSpPr>
              <p:grpSpPr>
                <a:xfrm>
                  <a:off x="1339984" y="664537"/>
                  <a:ext cx="207995" cy="204209"/>
                  <a:chOff x="1541700" y="658850"/>
                  <a:chExt cx="253838" cy="249218"/>
                </a:xfrm>
              </p:grpSpPr>
              <p:sp>
                <p:nvSpPr>
                  <p:cNvPr id="198" name="Google Shape;198;p10"/>
                  <p:cNvSpPr/>
                  <p:nvPr/>
                </p:nvSpPr>
                <p:spPr>
                  <a:xfrm>
                    <a:off x="1541700" y="658850"/>
                    <a:ext cx="253838" cy="2492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7" h="16128" extrusionOk="0">
                        <a:moveTo>
                          <a:pt x="6489" y="697"/>
                        </a:moveTo>
                        <a:cubicBezTo>
                          <a:pt x="6850" y="1277"/>
                          <a:pt x="7179" y="1857"/>
                          <a:pt x="7524" y="2437"/>
                        </a:cubicBezTo>
                        <a:cubicBezTo>
                          <a:pt x="7595" y="2553"/>
                          <a:pt x="7692" y="2598"/>
                          <a:pt x="7788" y="2598"/>
                        </a:cubicBezTo>
                        <a:cubicBezTo>
                          <a:pt x="7861" y="2598"/>
                          <a:pt x="7933" y="2572"/>
                          <a:pt x="7994" y="2531"/>
                        </a:cubicBezTo>
                        <a:lnTo>
                          <a:pt x="8088" y="2531"/>
                        </a:lnTo>
                        <a:cubicBezTo>
                          <a:pt x="8274" y="2499"/>
                          <a:pt x="8456" y="2485"/>
                          <a:pt x="8637" y="2485"/>
                        </a:cubicBezTo>
                        <a:cubicBezTo>
                          <a:pt x="9083" y="2485"/>
                          <a:pt x="9518" y="2574"/>
                          <a:pt x="9953" y="2719"/>
                        </a:cubicBezTo>
                        <a:cubicBezTo>
                          <a:pt x="9987" y="2730"/>
                          <a:pt x="10020" y="2741"/>
                          <a:pt x="10053" y="2741"/>
                        </a:cubicBezTo>
                        <a:cubicBezTo>
                          <a:pt x="10067" y="2741"/>
                          <a:pt x="10081" y="2739"/>
                          <a:pt x="10094" y="2735"/>
                        </a:cubicBezTo>
                        <a:cubicBezTo>
                          <a:pt x="10116" y="2738"/>
                          <a:pt x="10137" y="2740"/>
                          <a:pt x="10158" y="2740"/>
                        </a:cubicBezTo>
                        <a:cubicBezTo>
                          <a:pt x="10230" y="2740"/>
                          <a:pt x="10300" y="2717"/>
                          <a:pt x="10361" y="2656"/>
                        </a:cubicBezTo>
                        <a:cubicBezTo>
                          <a:pt x="10847" y="2186"/>
                          <a:pt x="11348" y="1747"/>
                          <a:pt x="11881" y="1340"/>
                        </a:cubicBezTo>
                        <a:cubicBezTo>
                          <a:pt x="12054" y="1434"/>
                          <a:pt x="12242" y="1528"/>
                          <a:pt x="12414" y="1638"/>
                        </a:cubicBezTo>
                        <a:cubicBezTo>
                          <a:pt x="12242" y="2249"/>
                          <a:pt x="12069" y="2845"/>
                          <a:pt x="11897" y="3456"/>
                        </a:cubicBezTo>
                        <a:cubicBezTo>
                          <a:pt x="11756" y="3581"/>
                          <a:pt x="11725" y="3848"/>
                          <a:pt x="11928" y="3973"/>
                        </a:cubicBezTo>
                        <a:cubicBezTo>
                          <a:pt x="12477" y="4334"/>
                          <a:pt x="12869" y="4820"/>
                          <a:pt x="13167" y="5399"/>
                        </a:cubicBezTo>
                        <a:cubicBezTo>
                          <a:pt x="13198" y="5431"/>
                          <a:pt x="13214" y="5462"/>
                          <a:pt x="13245" y="5494"/>
                        </a:cubicBezTo>
                        <a:cubicBezTo>
                          <a:pt x="13292" y="5572"/>
                          <a:pt x="13386" y="5635"/>
                          <a:pt x="13511" y="5635"/>
                        </a:cubicBezTo>
                        <a:cubicBezTo>
                          <a:pt x="14185" y="5635"/>
                          <a:pt x="14859" y="5650"/>
                          <a:pt x="15518" y="5697"/>
                        </a:cubicBezTo>
                        <a:cubicBezTo>
                          <a:pt x="15596" y="5901"/>
                          <a:pt x="15659" y="6089"/>
                          <a:pt x="15706" y="6293"/>
                        </a:cubicBezTo>
                        <a:cubicBezTo>
                          <a:pt x="15126" y="6653"/>
                          <a:pt x="14546" y="6983"/>
                          <a:pt x="13966" y="7343"/>
                        </a:cubicBezTo>
                        <a:cubicBezTo>
                          <a:pt x="13935" y="7359"/>
                          <a:pt x="13903" y="7374"/>
                          <a:pt x="13888" y="7406"/>
                        </a:cubicBezTo>
                        <a:cubicBezTo>
                          <a:pt x="13778" y="7469"/>
                          <a:pt x="13700" y="7594"/>
                          <a:pt x="13731" y="7766"/>
                        </a:cubicBezTo>
                        <a:cubicBezTo>
                          <a:pt x="13888" y="8393"/>
                          <a:pt x="13856" y="9005"/>
                          <a:pt x="13684" y="9632"/>
                        </a:cubicBezTo>
                        <a:cubicBezTo>
                          <a:pt x="13684" y="9663"/>
                          <a:pt x="13684" y="9694"/>
                          <a:pt x="13684" y="9726"/>
                        </a:cubicBezTo>
                        <a:cubicBezTo>
                          <a:pt x="13653" y="9835"/>
                          <a:pt x="13668" y="9945"/>
                          <a:pt x="13762" y="10039"/>
                        </a:cubicBezTo>
                        <a:cubicBezTo>
                          <a:pt x="14264" y="10494"/>
                          <a:pt x="14750" y="10980"/>
                          <a:pt x="15220" y="11465"/>
                        </a:cubicBezTo>
                        <a:cubicBezTo>
                          <a:pt x="15126" y="11669"/>
                          <a:pt x="15048" y="11842"/>
                          <a:pt x="14938" y="12030"/>
                        </a:cubicBezTo>
                        <a:cubicBezTo>
                          <a:pt x="14280" y="11904"/>
                          <a:pt x="13637" y="11748"/>
                          <a:pt x="12979" y="11622"/>
                        </a:cubicBezTo>
                        <a:cubicBezTo>
                          <a:pt x="12947" y="11614"/>
                          <a:pt x="12916" y="11610"/>
                          <a:pt x="12886" y="11610"/>
                        </a:cubicBezTo>
                        <a:cubicBezTo>
                          <a:pt x="12857" y="11610"/>
                          <a:pt x="12830" y="11614"/>
                          <a:pt x="12806" y="11622"/>
                        </a:cubicBezTo>
                        <a:cubicBezTo>
                          <a:pt x="12777" y="11615"/>
                          <a:pt x="12748" y="11611"/>
                          <a:pt x="12718" y="11611"/>
                        </a:cubicBezTo>
                        <a:cubicBezTo>
                          <a:pt x="12618" y="11611"/>
                          <a:pt x="12518" y="11655"/>
                          <a:pt x="12446" y="11763"/>
                        </a:cubicBezTo>
                        <a:cubicBezTo>
                          <a:pt x="12069" y="12281"/>
                          <a:pt x="11552" y="12672"/>
                          <a:pt x="10972" y="12939"/>
                        </a:cubicBezTo>
                        <a:cubicBezTo>
                          <a:pt x="10925" y="12970"/>
                          <a:pt x="10878" y="13002"/>
                          <a:pt x="10863" y="13033"/>
                        </a:cubicBezTo>
                        <a:cubicBezTo>
                          <a:pt x="10784" y="13080"/>
                          <a:pt x="10737" y="13158"/>
                          <a:pt x="10737" y="13268"/>
                        </a:cubicBezTo>
                        <a:cubicBezTo>
                          <a:pt x="10706" y="13942"/>
                          <a:pt x="10674" y="14616"/>
                          <a:pt x="10596" y="15274"/>
                        </a:cubicBezTo>
                        <a:cubicBezTo>
                          <a:pt x="10392" y="15337"/>
                          <a:pt x="10189" y="15384"/>
                          <a:pt x="9985" y="15431"/>
                        </a:cubicBezTo>
                        <a:cubicBezTo>
                          <a:pt x="9687" y="14882"/>
                          <a:pt x="9389" y="14334"/>
                          <a:pt x="9091" y="13785"/>
                        </a:cubicBezTo>
                        <a:cubicBezTo>
                          <a:pt x="9091" y="13616"/>
                          <a:pt x="8951" y="13434"/>
                          <a:pt x="8752" y="13434"/>
                        </a:cubicBezTo>
                        <a:cubicBezTo>
                          <a:pt x="8730" y="13434"/>
                          <a:pt x="8707" y="13436"/>
                          <a:pt x="8684" y="13440"/>
                        </a:cubicBezTo>
                        <a:cubicBezTo>
                          <a:pt x="8460" y="13484"/>
                          <a:pt x="8240" y="13505"/>
                          <a:pt x="8021" y="13505"/>
                        </a:cubicBezTo>
                        <a:cubicBezTo>
                          <a:pt x="7613" y="13505"/>
                          <a:pt x="7211" y="13432"/>
                          <a:pt x="6803" y="13299"/>
                        </a:cubicBezTo>
                        <a:cubicBezTo>
                          <a:pt x="6772" y="13284"/>
                          <a:pt x="6724" y="13284"/>
                          <a:pt x="6693" y="13284"/>
                        </a:cubicBezTo>
                        <a:cubicBezTo>
                          <a:pt x="6673" y="13280"/>
                          <a:pt x="6652" y="13278"/>
                          <a:pt x="6631" y="13278"/>
                        </a:cubicBezTo>
                        <a:cubicBezTo>
                          <a:pt x="6553" y="13278"/>
                          <a:pt x="6472" y="13304"/>
                          <a:pt x="6411" y="13378"/>
                        </a:cubicBezTo>
                        <a:cubicBezTo>
                          <a:pt x="5925" y="13848"/>
                          <a:pt x="5439" y="14303"/>
                          <a:pt x="4922" y="14741"/>
                        </a:cubicBezTo>
                        <a:cubicBezTo>
                          <a:pt x="4734" y="14663"/>
                          <a:pt x="4546" y="14553"/>
                          <a:pt x="4373" y="14444"/>
                        </a:cubicBezTo>
                        <a:cubicBezTo>
                          <a:pt x="4530" y="13801"/>
                          <a:pt x="4718" y="13143"/>
                          <a:pt x="4875" y="12500"/>
                        </a:cubicBezTo>
                        <a:cubicBezTo>
                          <a:pt x="4922" y="12312"/>
                          <a:pt x="4828" y="12186"/>
                          <a:pt x="4702" y="12124"/>
                        </a:cubicBezTo>
                        <a:cubicBezTo>
                          <a:pt x="4687" y="12092"/>
                          <a:pt x="4655" y="12077"/>
                          <a:pt x="4624" y="12061"/>
                        </a:cubicBezTo>
                        <a:cubicBezTo>
                          <a:pt x="4060" y="11716"/>
                          <a:pt x="3637" y="11262"/>
                          <a:pt x="3323" y="10697"/>
                        </a:cubicBezTo>
                        <a:cubicBezTo>
                          <a:pt x="3307" y="10666"/>
                          <a:pt x="3276" y="10635"/>
                          <a:pt x="3260" y="10619"/>
                        </a:cubicBezTo>
                        <a:cubicBezTo>
                          <a:pt x="3213" y="10525"/>
                          <a:pt x="3119" y="10462"/>
                          <a:pt x="2978" y="10462"/>
                        </a:cubicBezTo>
                        <a:cubicBezTo>
                          <a:pt x="2562" y="10482"/>
                          <a:pt x="2145" y="10495"/>
                          <a:pt x="1725" y="10495"/>
                        </a:cubicBezTo>
                        <a:cubicBezTo>
                          <a:pt x="1465" y="10495"/>
                          <a:pt x="1204" y="10490"/>
                          <a:pt x="941" y="10478"/>
                        </a:cubicBezTo>
                        <a:cubicBezTo>
                          <a:pt x="862" y="10290"/>
                          <a:pt x="800" y="10086"/>
                          <a:pt x="737" y="9898"/>
                        </a:cubicBezTo>
                        <a:cubicBezTo>
                          <a:pt x="1301" y="9522"/>
                          <a:pt x="1865" y="9161"/>
                          <a:pt x="2430" y="8785"/>
                        </a:cubicBezTo>
                        <a:cubicBezTo>
                          <a:pt x="2477" y="8754"/>
                          <a:pt x="2524" y="8707"/>
                          <a:pt x="2539" y="8660"/>
                        </a:cubicBezTo>
                        <a:cubicBezTo>
                          <a:pt x="2649" y="8581"/>
                          <a:pt x="2728" y="8456"/>
                          <a:pt x="2696" y="8299"/>
                        </a:cubicBezTo>
                        <a:cubicBezTo>
                          <a:pt x="2602" y="7672"/>
                          <a:pt x="2681" y="7045"/>
                          <a:pt x="2900" y="6450"/>
                        </a:cubicBezTo>
                        <a:cubicBezTo>
                          <a:pt x="2916" y="6387"/>
                          <a:pt x="2931" y="6340"/>
                          <a:pt x="2916" y="6293"/>
                        </a:cubicBezTo>
                        <a:cubicBezTo>
                          <a:pt x="2931" y="6215"/>
                          <a:pt x="2916" y="6121"/>
                          <a:pt x="2837" y="6042"/>
                        </a:cubicBezTo>
                        <a:cubicBezTo>
                          <a:pt x="2383" y="5541"/>
                          <a:pt x="1944" y="5039"/>
                          <a:pt x="1521" y="4522"/>
                        </a:cubicBezTo>
                        <a:cubicBezTo>
                          <a:pt x="1615" y="4334"/>
                          <a:pt x="1724" y="4161"/>
                          <a:pt x="1834" y="3973"/>
                        </a:cubicBezTo>
                        <a:cubicBezTo>
                          <a:pt x="2430" y="4146"/>
                          <a:pt x="3025" y="4334"/>
                          <a:pt x="3637" y="4506"/>
                        </a:cubicBezTo>
                        <a:cubicBezTo>
                          <a:pt x="3698" y="4575"/>
                          <a:pt x="3793" y="4618"/>
                          <a:pt x="3891" y="4618"/>
                        </a:cubicBezTo>
                        <a:cubicBezTo>
                          <a:pt x="3993" y="4618"/>
                          <a:pt x="4097" y="4571"/>
                          <a:pt x="4170" y="4459"/>
                        </a:cubicBezTo>
                        <a:cubicBezTo>
                          <a:pt x="4514" y="3926"/>
                          <a:pt x="5016" y="3534"/>
                          <a:pt x="5580" y="3236"/>
                        </a:cubicBezTo>
                        <a:cubicBezTo>
                          <a:pt x="5627" y="3205"/>
                          <a:pt x="5659" y="3189"/>
                          <a:pt x="5690" y="3158"/>
                        </a:cubicBezTo>
                        <a:cubicBezTo>
                          <a:pt x="5768" y="3111"/>
                          <a:pt x="5815" y="3017"/>
                          <a:pt x="5815" y="2892"/>
                        </a:cubicBezTo>
                        <a:cubicBezTo>
                          <a:pt x="5815" y="2218"/>
                          <a:pt x="5847" y="1559"/>
                          <a:pt x="5894" y="885"/>
                        </a:cubicBezTo>
                        <a:cubicBezTo>
                          <a:pt x="6098" y="807"/>
                          <a:pt x="6286" y="744"/>
                          <a:pt x="6489" y="697"/>
                        </a:cubicBezTo>
                        <a:close/>
                        <a:moveTo>
                          <a:pt x="6651" y="1"/>
                        </a:moveTo>
                        <a:cubicBezTo>
                          <a:pt x="6629" y="1"/>
                          <a:pt x="6607" y="3"/>
                          <a:pt x="6583" y="8"/>
                        </a:cubicBezTo>
                        <a:cubicBezTo>
                          <a:pt x="6223" y="86"/>
                          <a:pt x="5862" y="180"/>
                          <a:pt x="5518" y="321"/>
                        </a:cubicBezTo>
                        <a:cubicBezTo>
                          <a:pt x="5424" y="368"/>
                          <a:pt x="5345" y="431"/>
                          <a:pt x="5298" y="525"/>
                        </a:cubicBezTo>
                        <a:cubicBezTo>
                          <a:pt x="5298" y="525"/>
                          <a:pt x="5298" y="540"/>
                          <a:pt x="5298" y="540"/>
                        </a:cubicBezTo>
                        <a:cubicBezTo>
                          <a:pt x="5282" y="572"/>
                          <a:pt x="5267" y="619"/>
                          <a:pt x="5267" y="666"/>
                        </a:cubicBezTo>
                        <a:cubicBezTo>
                          <a:pt x="5204" y="1356"/>
                          <a:pt x="5173" y="2030"/>
                          <a:pt x="5173" y="2719"/>
                        </a:cubicBezTo>
                        <a:cubicBezTo>
                          <a:pt x="4640" y="3017"/>
                          <a:pt x="4170" y="3393"/>
                          <a:pt x="3809" y="3879"/>
                        </a:cubicBezTo>
                        <a:cubicBezTo>
                          <a:pt x="3166" y="3691"/>
                          <a:pt x="2524" y="3487"/>
                          <a:pt x="1881" y="3315"/>
                        </a:cubicBezTo>
                        <a:cubicBezTo>
                          <a:pt x="1881" y="3315"/>
                          <a:pt x="1865" y="3299"/>
                          <a:pt x="1865" y="3299"/>
                        </a:cubicBezTo>
                        <a:cubicBezTo>
                          <a:pt x="1813" y="3271"/>
                          <a:pt x="1761" y="3258"/>
                          <a:pt x="1711" y="3258"/>
                        </a:cubicBezTo>
                        <a:cubicBezTo>
                          <a:pt x="1595" y="3258"/>
                          <a:pt x="1488" y="3326"/>
                          <a:pt x="1411" y="3425"/>
                        </a:cubicBezTo>
                        <a:cubicBezTo>
                          <a:pt x="1207" y="3722"/>
                          <a:pt x="1019" y="4036"/>
                          <a:pt x="862" y="4381"/>
                        </a:cubicBezTo>
                        <a:cubicBezTo>
                          <a:pt x="815" y="4475"/>
                          <a:pt x="815" y="4569"/>
                          <a:pt x="847" y="4663"/>
                        </a:cubicBezTo>
                        <a:cubicBezTo>
                          <a:pt x="862" y="4710"/>
                          <a:pt x="878" y="4757"/>
                          <a:pt x="909" y="4804"/>
                        </a:cubicBezTo>
                        <a:cubicBezTo>
                          <a:pt x="1333" y="5337"/>
                          <a:pt x="1787" y="5854"/>
                          <a:pt x="2242" y="6356"/>
                        </a:cubicBezTo>
                        <a:cubicBezTo>
                          <a:pt x="2038" y="6983"/>
                          <a:pt x="1959" y="7610"/>
                          <a:pt x="2038" y="8252"/>
                        </a:cubicBezTo>
                        <a:cubicBezTo>
                          <a:pt x="1442" y="8660"/>
                          <a:pt x="831" y="9052"/>
                          <a:pt x="235" y="9443"/>
                        </a:cubicBezTo>
                        <a:cubicBezTo>
                          <a:pt x="94" y="9506"/>
                          <a:pt x="0" y="9647"/>
                          <a:pt x="47" y="9820"/>
                        </a:cubicBezTo>
                        <a:cubicBezTo>
                          <a:pt x="141" y="10212"/>
                          <a:pt x="267" y="10588"/>
                          <a:pt x="439" y="10948"/>
                        </a:cubicBezTo>
                        <a:cubicBezTo>
                          <a:pt x="470" y="11011"/>
                          <a:pt x="517" y="11058"/>
                          <a:pt x="596" y="11089"/>
                        </a:cubicBezTo>
                        <a:cubicBezTo>
                          <a:pt x="643" y="11105"/>
                          <a:pt x="690" y="11121"/>
                          <a:pt x="753" y="11121"/>
                        </a:cubicBezTo>
                        <a:cubicBezTo>
                          <a:pt x="1097" y="11136"/>
                          <a:pt x="1442" y="11144"/>
                          <a:pt x="1787" y="11144"/>
                        </a:cubicBezTo>
                        <a:cubicBezTo>
                          <a:pt x="2132" y="11144"/>
                          <a:pt x="2477" y="11136"/>
                          <a:pt x="2822" y="11121"/>
                        </a:cubicBezTo>
                        <a:cubicBezTo>
                          <a:pt x="3166" y="11701"/>
                          <a:pt x="3621" y="12186"/>
                          <a:pt x="4185" y="12547"/>
                        </a:cubicBezTo>
                        <a:cubicBezTo>
                          <a:pt x="4028" y="13190"/>
                          <a:pt x="3840" y="13832"/>
                          <a:pt x="3684" y="14491"/>
                        </a:cubicBezTo>
                        <a:cubicBezTo>
                          <a:pt x="3684" y="14491"/>
                          <a:pt x="3684" y="14491"/>
                          <a:pt x="3684" y="14506"/>
                        </a:cubicBezTo>
                        <a:cubicBezTo>
                          <a:pt x="3652" y="14632"/>
                          <a:pt x="3684" y="14773"/>
                          <a:pt x="3825" y="14882"/>
                        </a:cubicBezTo>
                        <a:cubicBezTo>
                          <a:pt x="4123" y="15086"/>
                          <a:pt x="4452" y="15259"/>
                          <a:pt x="4797" y="15400"/>
                        </a:cubicBezTo>
                        <a:cubicBezTo>
                          <a:pt x="4840" y="15426"/>
                          <a:pt x="4892" y="15437"/>
                          <a:pt x="4944" y="15437"/>
                        </a:cubicBezTo>
                        <a:cubicBezTo>
                          <a:pt x="4986" y="15437"/>
                          <a:pt x="5028" y="15429"/>
                          <a:pt x="5063" y="15415"/>
                        </a:cubicBezTo>
                        <a:cubicBezTo>
                          <a:pt x="5126" y="15415"/>
                          <a:pt x="5173" y="15384"/>
                          <a:pt x="5220" y="15353"/>
                        </a:cubicBezTo>
                        <a:cubicBezTo>
                          <a:pt x="5753" y="14914"/>
                          <a:pt x="6254" y="14444"/>
                          <a:pt x="6740" y="13958"/>
                        </a:cubicBezTo>
                        <a:cubicBezTo>
                          <a:pt x="7154" y="14081"/>
                          <a:pt x="7575" y="14148"/>
                          <a:pt x="8005" y="14148"/>
                        </a:cubicBezTo>
                        <a:cubicBezTo>
                          <a:pt x="8178" y="14148"/>
                          <a:pt x="8352" y="14137"/>
                          <a:pt x="8527" y="14114"/>
                        </a:cubicBezTo>
                        <a:cubicBezTo>
                          <a:pt x="8841" y="14710"/>
                          <a:pt x="9154" y="15290"/>
                          <a:pt x="9483" y="15870"/>
                        </a:cubicBezTo>
                        <a:cubicBezTo>
                          <a:pt x="9483" y="15886"/>
                          <a:pt x="9483" y="15886"/>
                          <a:pt x="9483" y="15886"/>
                        </a:cubicBezTo>
                        <a:cubicBezTo>
                          <a:pt x="9537" y="16047"/>
                          <a:pt x="9671" y="16127"/>
                          <a:pt x="9817" y="16127"/>
                        </a:cubicBezTo>
                        <a:cubicBezTo>
                          <a:pt x="9841" y="16127"/>
                          <a:pt x="9866" y="16125"/>
                          <a:pt x="9891" y="16121"/>
                        </a:cubicBezTo>
                        <a:cubicBezTo>
                          <a:pt x="10251" y="16058"/>
                          <a:pt x="10612" y="15964"/>
                          <a:pt x="10957" y="15839"/>
                        </a:cubicBezTo>
                        <a:cubicBezTo>
                          <a:pt x="11051" y="15807"/>
                          <a:pt x="11113" y="15745"/>
                          <a:pt x="11145" y="15666"/>
                        </a:cubicBezTo>
                        <a:cubicBezTo>
                          <a:pt x="11192" y="15619"/>
                          <a:pt x="11207" y="15572"/>
                          <a:pt x="11223" y="15509"/>
                        </a:cubicBezTo>
                        <a:cubicBezTo>
                          <a:pt x="11301" y="14820"/>
                          <a:pt x="11348" y="14146"/>
                          <a:pt x="11380" y="13456"/>
                        </a:cubicBezTo>
                        <a:cubicBezTo>
                          <a:pt x="11960" y="13174"/>
                          <a:pt x="12461" y="12766"/>
                          <a:pt x="12869" y="12265"/>
                        </a:cubicBezTo>
                        <a:cubicBezTo>
                          <a:pt x="13574" y="12406"/>
                          <a:pt x="14280" y="12563"/>
                          <a:pt x="14985" y="12704"/>
                        </a:cubicBezTo>
                        <a:cubicBezTo>
                          <a:pt x="15029" y="12718"/>
                          <a:pt x="15075" y="12727"/>
                          <a:pt x="15120" y="12727"/>
                        </a:cubicBezTo>
                        <a:cubicBezTo>
                          <a:pt x="15220" y="12727"/>
                          <a:pt x="15317" y="12686"/>
                          <a:pt x="15392" y="12578"/>
                        </a:cubicBezTo>
                        <a:cubicBezTo>
                          <a:pt x="15596" y="12233"/>
                          <a:pt x="15769" y="11873"/>
                          <a:pt x="15910" y="11512"/>
                        </a:cubicBezTo>
                        <a:cubicBezTo>
                          <a:pt x="15925" y="11434"/>
                          <a:pt x="15925" y="11356"/>
                          <a:pt x="15894" y="11293"/>
                        </a:cubicBezTo>
                        <a:cubicBezTo>
                          <a:pt x="15878" y="11246"/>
                          <a:pt x="15847" y="11199"/>
                          <a:pt x="15816" y="11152"/>
                        </a:cubicBezTo>
                        <a:cubicBezTo>
                          <a:pt x="15345" y="10650"/>
                          <a:pt x="14859" y="10164"/>
                          <a:pt x="14342" y="9694"/>
                        </a:cubicBezTo>
                        <a:cubicBezTo>
                          <a:pt x="14499" y="9067"/>
                          <a:pt x="14530" y="8456"/>
                          <a:pt x="14421" y="7829"/>
                        </a:cubicBezTo>
                        <a:cubicBezTo>
                          <a:pt x="15016" y="7469"/>
                          <a:pt x="15627" y="7124"/>
                          <a:pt x="16223" y="6747"/>
                        </a:cubicBezTo>
                        <a:lnTo>
                          <a:pt x="16239" y="6747"/>
                        </a:lnTo>
                        <a:cubicBezTo>
                          <a:pt x="16349" y="6669"/>
                          <a:pt x="16427" y="6544"/>
                          <a:pt x="16396" y="6387"/>
                        </a:cubicBezTo>
                        <a:cubicBezTo>
                          <a:pt x="16333" y="6026"/>
                          <a:pt x="16223" y="5666"/>
                          <a:pt x="16082" y="5321"/>
                        </a:cubicBezTo>
                        <a:cubicBezTo>
                          <a:pt x="16035" y="5227"/>
                          <a:pt x="15972" y="5149"/>
                          <a:pt x="15878" y="5102"/>
                        </a:cubicBezTo>
                        <a:cubicBezTo>
                          <a:pt x="15847" y="5086"/>
                          <a:pt x="15800" y="5070"/>
                          <a:pt x="15737" y="5070"/>
                        </a:cubicBezTo>
                        <a:cubicBezTo>
                          <a:pt x="15048" y="5008"/>
                          <a:pt x="14374" y="4976"/>
                          <a:pt x="13684" y="4976"/>
                        </a:cubicBezTo>
                        <a:cubicBezTo>
                          <a:pt x="13386" y="4443"/>
                          <a:pt x="13010" y="3989"/>
                          <a:pt x="12524" y="3613"/>
                        </a:cubicBezTo>
                        <a:cubicBezTo>
                          <a:pt x="12712" y="2970"/>
                          <a:pt x="12900" y="2327"/>
                          <a:pt x="13073" y="1685"/>
                        </a:cubicBezTo>
                        <a:lnTo>
                          <a:pt x="13088" y="1685"/>
                        </a:lnTo>
                        <a:cubicBezTo>
                          <a:pt x="13182" y="1512"/>
                          <a:pt x="13120" y="1340"/>
                          <a:pt x="12979" y="1230"/>
                        </a:cubicBezTo>
                        <a:cubicBezTo>
                          <a:pt x="12681" y="1011"/>
                          <a:pt x="12352" y="823"/>
                          <a:pt x="12022" y="666"/>
                        </a:cubicBezTo>
                        <a:cubicBezTo>
                          <a:pt x="11971" y="649"/>
                          <a:pt x="11914" y="636"/>
                          <a:pt x="11859" y="636"/>
                        </a:cubicBezTo>
                        <a:cubicBezTo>
                          <a:pt x="11813" y="636"/>
                          <a:pt x="11767" y="645"/>
                          <a:pt x="11725" y="666"/>
                        </a:cubicBezTo>
                        <a:cubicBezTo>
                          <a:pt x="11678" y="666"/>
                          <a:pt x="11631" y="697"/>
                          <a:pt x="11584" y="729"/>
                        </a:cubicBezTo>
                        <a:cubicBezTo>
                          <a:pt x="11051" y="1152"/>
                          <a:pt x="10533" y="1591"/>
                          <a:pt x="10032" y="2061"/>
                        </a:cubicBezTo>
                        <a:cubicBezTo>
                          <a:pt x="9575" y="1912"/>
                          <a:pt x="9112" y="1836"/>
                          <a:pt x="8641" y="1836"/>
                        </a:cubicBezTo>
                        <a:cubicBezTo>
                          <a:pt x="8417" y="1836"/>
                          <a:pt x="8191" y="1853"/>
                          <a:pt x="7963" y="1888"/>
                        </a:cubicBezTo>
                        <a:cubicBezTo>
                          <a:pt x="7618" y="1324"/>
                          <a:pt x="7289" y="760"/>
                          <a:pt x="6944" y="196"/>
                        </a:cubicBezTo>
                        <a:cubicBezTo>
                          <a:pt x="6944" y="180"/>
                          <a:pt x="6944" y="180"/>
                          <a:pt x="6944" y="180"/>
                        </a:cubicBezTo>
                        <a:cubicBezTo>
                          <a:pt x="6877" y="73"/>
                          <a:pt x="6777" y="1"/>
                          <a:pt x="66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10"/>
                  <p:cNvSpPr/>
                  <p:nvPr/>
                </p:nvSpPr>
                <p:spPr>
                  <a:xfrm>
                    <a:off x="1610522" y="731473"/>
                    <a:ext cx="118892" cy="10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4" h="6536" extrusionOk="0">
                        <a:moveTo>
                          <a:pt x="3911" y="632"/>
                        </a:moveTo>
                        <a:cubicBezTo>
                          <a:pt x="4113" y="632"/>
                          <a:pt x="4324" y="653"/>
                          <a:pt x="4543" y="699"/>
                        </a:cubicBezTo>
                        <a:cubicBezTo>
                          <a:pt x="4575" y="715"/>
                          <a:pt x="4590" y="715"/>
                          <a:pt x="4622" y="715"/>
                        </a:cubicBezTo>
                        <a:cubicBezTo>
                          <a:pt x="5923" y="1044"/>
                          <a:pt x="6910" y="2345"/>
                          <a:pt x="6659" y="3709"/>
                        </a:cubicBezTo>
                        <a:cubicBezTo>
                          <a:pt x="6424" y="5030"/>
                          <a:pt x="5141" y="5882"/>
                          <a:pt x="3857" y="5882"/>
                        </a:cubicBezTo>
                        <a:cubicBezTo>
                          <a:pt x="3603" y="5882"/>
                          <a:pt x="3348" y="5848"/>
                          <a:pt x="3101" y="5778"/>
                        </a:cubicBezTo>
                        <a:cubicBezTo>
                          <a:pt x="0" y="4856"/>
                          <a:pt x="1090" y="632"/>
                          <a:pt x="3911" y="632"/>
                        </a:cubicBezTo>
                        <a:close/>
                        <a:moveTo>
                          <a:pt x="3944" y="0"/>
                        </a:moveTo>
                        <a:cubicBezTo>
                          <a:pt x="2477" y="0"/>
                          <a:pt x="1085" y="880"/>
                          <a:pt x="640" y="2361"/>
                        </a:cubicBezTo>
                        <a:cubicBezTo>
                          <a:pt x="107" y="4132"/>
                          <a:pt x="1189" y="5888"/>
                          <a:pt x="2929" y="6405"/>
                        </a:cubicBezTo>
                        <a:cubicBezTo>
                          <a:pt x="3234" y="6493"/>
                          <a:pt x="3548" y="6535"/>
                          <a:pt x="3860" y="6535"/>
                        </a:cubicBezTo>
                        <a:cubicBezTo>
                          <a:pt x="5380" y="6535"/>
                          <a:pt x="6878" y="5541"/>
                          <a:pt x="7255" y="4007"/>
                        </a:cubicBezTo>
                        <a:cubicBezTo>
                          <a:pt x="7694" y="2267"/>
                          <a:pt x="6471" y="496"/>
                          <a:pt x="4778" y="73"/>
                        </a:cubicBezTo>
                        <a:lnTo>
                          <a:pt x="4669" y="73"/>
                        </a:lnTo>
                        <a:cubicBezTo>
                          <a:pt x="4428" y="24"/>
                          <a:pt x="4185" y="0"/>
                          <a:pt x="39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0" name="Google Shape;200;p10"/>
                <p:cNvSpPr/>
                <p:nvPr/>
              </p:nvSpPr>
              <p:spPr>
                <a:xfrm rot="-5400000">
                  <a:off x="71510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"/>
                    </a:rPr>
                    <a:t>^</a:t>
                  </a:r>
                </a:p>
              </p:txBody>
            </p:sp>
            <p:sp>
              <p:nvSpPr>
                <p:cNvPr id="201" name="Google Shape;201;p10"/>
                <p:cNvSpPr/>
                <p:nvPr/>
              </p:nvSpPr>
              <p:spPr>
                <a:xfrm rot="5400000" flipH="1">
                  <a:off x="1011380" y="702546"/>
                  <a:ext cx="192827" cy="128187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>
                        <a:noFill/>
                      </a:ln>
                      <a:solidFill>
                        <a:schemeClr val="lt2"/>
                      </a:solidFill>
                      <a:latin typeface="Gaegu"/>
                    </a:rPr>
                    <a:t>^</a:t>
                  </a:r>
                </a:p>
              </p:txBody>
            </p:sp>
          </p:grpSp>
        </p:grpSp>
      </p:grpSp>
      <p:sp>
        <p:nvSpPr>
          <p:cNvPr id="202" name="Google Shape;202;p10"/>
          <p:cNvSpPr txBox="1">
            <a:spLocks noGrp="1"/>
          </p:cNvSpPr>
          <p:nvPr>
            <p:ph type="title"/>
          </p:nvPr>
        </p:nvSpPr>
        <p:spPr>
          <a:xfrm>
            <a:off x="1509000" y="1551600"/>
            <a:ext cx="6126000" cy="1467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203" name="Google Shape;203;p10"/>
          <p:cNvSpPr txBox="1">
            <a:spLocks noGrp="1"/>
          </p:cNvSpPr>
          <p:nvPr>
            <p:ph type="title" idx="2"/>
          </p:nvPr>
        </p:nvSpPr>
        <p:spPr>
          <a:xfrm>
            <a:off x="1509000" y="3019197"/>
            <a:ext cx="61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" name="Google Shape;1754;p2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755" name="Google Shape;1755;p2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3" name="Google Shape;1813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8"/>
          <p:cNvSpPr/>
          <p:nvPr/>
        </p:nvSpPr>
        <p:spPr>
          <a:xfrm>
            <a:off x="520375" y="772025"/>
            <a:ext cx="1833144" cy="1380874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5" name="Google Shape;1815;p28"/>
          <p:cNvGrpSpPr/>
          <p:nvPr/>
        </p:nvGrpSpPr>
        <p:grpSpPr>
          <a:xfrm rot="-4591891">
            <a:off x="6693118" y="592935"/>
            <a:ext cx="644572" cy="1101868"/>
            <a:chOff x="478350" y="474400"/>
            <a:chExt cx="344250" cy="588450"/>
          </a:xfrm>
        </p:grpSpPr>
        <p:sp>
          <p:nvSpPr>
            <p:cNvPr id="1816" name="Google Shape;1816;p28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8" name="Google Shape;1818;p28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819" name="Google Shape;1819;p2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0" name="Google Shape;1820;p28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821" name="Google Shape;1821;p2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822" name="Google Shape;1822;p2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823" name="Google Shape;1823;p28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824" name="Google Shape;1824;p2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825" name="Google Shape;1825;p2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26" name="Google Shape;1826;p2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27" name="Google Shape;1827;p28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828" name="Google Shape;1828;p2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29" name="Google Shape;1829;p2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830" name="Google Shape;1830;p2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831" name="Google Shape;1831;p2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832" name="Google Shape;1832;p2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2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34" name="Google Shape;1834;p2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835" name="Google Shape;1835;p2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1836" name="Google Shape;1836;p28"/>
          <p:cNvSpPr/>
          <p:nvPr/>
        </p:nvSpPr>
        <p:spPr>
          <a:xfrm>
            <a:off x="1914850" y="1013999"/>
            <a:ext cx="540148" cy="434668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28"/>
          <p:cNvSpPr/>
          <p:nvPr/>
        </p:nvSpPr>
        <p:spPr>
          <a:xfrm rot="3726270">
            <a:off x="751002" y="4086194"/>
            <a:ext cx="864322" cy="745127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9" name="Google Shape;1839;p28"/>
          <p:cNvSpPr txBox="1">
            <a:spLocks noGrp="1"/>
          </p:cNvSpPr>
          <p:nvPr>
            <p:ph type="title" idx="2"/>
          </p:nvPr>
        </p:nvSpPr>
        <p:spPr>
          <a:xfrm>
            <a:off x="892350" y="2018800"/>
            <a:ext cx="2217600" cy="989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840" name="Google Shape;1840;p28"/>
          <p:cNvSpPr txBox="1">
            <a:spLocks noGrp="1"/>
          </p:cNvSpPr>
          <p:nvPr>
            <p:ph type="subTitle" idx="1"/>
          </p:nvPr>
        </p:nvSpPr>
        <p:spPr>
          <a:xfrm>
            <a:off x="892361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28"/>
          <p:cNvSpPr txBox="1">
            <a:spLocks noGrp="1"/>
          </p:cNvSpPr>
          <p:nvPr>
            <p:ph type="title" idx="3"/>
          </p:nvPr>
        </p:nvSpPr>
        <p:spPr>
          <a:xfrm>
            <a:off x="3463195" y="2018800"/>
            <a:ext cx="2217600" cy="989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842" name="Google Shape;1842;p28"/>
          <p:cNvGrpSpPr/>
          <p:nvPr/>
        </p:nvGrpSpPr>
        <p:grpSpPr>
          <a:xfrm rot="-915198">
            <a:off x="6949801" y="4146204"/>
            <a:ext cx="540145" cy="625010"/>
            <a:chOff x="5167900" y="2089900"/>
            <a:chExt cx="177100" cy="204925"/>
          </a:xfrm>
        </p:grpSpPr>
        <p:sp>
          <p:nvSpPr>
            <p:cNvPr id="1843" name="Google Shape;1843;p28"/>
            <p:cNvSpPr/>
            <p:nvPr/>
          </p:nvSpPr>
          <p:spPr>
            <a:xfrm>
              <a:off x="5167900" y="2089900"/>
              <a:ext cx="177100" cy="204925"/>
            </a:xfrm>
            <a:custGeom>
              <a:avLst/>
              <a:gdLst/>
              <a:ahLst/>
              <a:cxnLst/>
              <a:rect l="l" t="t" r="r" b="b"/>
              <a:pathLst>
                <a:path w="7084" h="8197" extrusionOk="0">
                  <a:moveTo>
                    <a:pt x="3520" y="0"/>
                  </a:moveTo>
                  <a:cubicBezTo>
                    <a:pt x="3475" y="0"/>
                    <a:pt x="3429" y="1"/>
                    <a:pt x="3383" y="4"/>
                  </a:cubicBezTo>
                  <a:cubicBezTo>
                    <a:pt x="2508" y="4"/>
                    <a:pt x="1851" y="382"/>
                    <a:pt x="1374" y="959"/>
                  </a:cubicBezTo>
                  <a:cubicBezTo>
                    <a:pt x="1314" y="1018"/>
                    <a:pt x="1254" y="1078"/>
                    <a:pt x="1195" y="1158"/>
                  </a:cubicBezTo>
                  <a:cubicBezTo>
                    <a:pt x="976" y="1456"/>
                    <a:pt x="797" y="1774"/>
                    <a:pt x="637" y="2113"/>
                  </a:cubicBezTo>
                  <a:cubicBezTo>
                    <a:pt x="598" y="2232"/>
                    <a:pt x="558" y="2351"/>
                    <a:pt x="518" y="2451"/>
                  </a:cubicBezTo>
                  <a:cubicBezTo>
                    <a:pt x="339" y="2928"/>
                    <a:pt x="200" y="3406"/>
                    <a:pt x="140" y="3824"/>
                  </a:cubicBezTo>
                  <a:cubicBezTo>
                    <a:pt x="100" y="3983"/>
                    <a:pt x="80" y="4122"/>
                    <a:pt x="60" y="4261"/>
                  </a:cubicBezTo>
                  <a:cubicBezTo>
                    <a:pt x="41" y="4341"/>
                    <a:pt x="41" y="4421"/>
                    <a:pt x="21" y="4500"/>
                  </a:cubicBezTo>
                  <a:cubicBezTo>
                    <a:pt x="1" y="4779"/>
                    <a:pt x="1" y="5057"/>
                    <a:pt x="21" y="5296"/>
                  </a:cubicBezTo>
                  <a:cubicBezTo>
                    <a:pt x="21" y="5415"/>
                    <a:pt x="41" y="5535"/>
                    <a:pt x="60" y="5654"/>
                  </a:cubicBezTo>
                  <a:cubicBezTo>
                    <a:pt x="100" y="5953"/>
                    <a:pt x="160" y="6211"/>
                    <a:pt x="259" y="6470"/>
                  </a:cubicBezTo>
                  <a:cubicBezTo>
                    <a:pt x="299" y="6549"/>
                    <a:pt x="319" y="6629"/>
                    <a:pt x="359" y="6709"/>
                  </a:cubicBezTo>
                  <a:cubicBezTo>
                    <a:pt x="777" y="7544"/>
                    <a:pt x="1592" y="8082"/>
                    <a:pt x="2945" y="8181"/>
                  </a:cubicBezTo>
                  <a:cubicBezTo>
                    <a:pt x="3087" y="8191"/>
                    <a:pt x="3242" y="8196"/>
                    <a:pt x="3407" y="8196"/>
                  </a:cubicBezTo>
                  <a:cubicBezTo>
                    <a:pt x="4237" y="8196"/>
                    <a:pt x="5295" y="8056"/>
                    <a:pt x="5910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6" y="6748"/>
                    <a:pt x="6706" y="6669"/>
                    <a:pt x="6746" y="6589"/>
                  </a:cubicBezTo>
                  <a:cubicBezTo>
                    <a:pt x="6865" y="6331"/>
                    <a:pt x="6945" y="6072"/>
                    <a:pt x="7004" y="5793"/>
                  </a:cubicBezTo>
                  <a:cubicBezTo>
                    <a:pt x="7024" y="5694"/>
                    <a:pt x="7024" y="5594"/>
                    <a:pt x="7044" y="5495"/>
                  </a:cubicBezTo>
                  <a:cubicBezTo>
                    <a:pt x="7084" y="5137"/>
                    <a:pt x="7084" y="4799"/>
                    <a:pt x="7064" y="4480"/>
                  </a:cubicBezTo>
                  <a:cubicBezTo>
                    <a:pt x="7064" y="4460"/>
                    <a:pt x="7064" y="4460"/>
                    <a:pt x="7044" y="4440"/>
                  </a:cubicBezTo>
                  <a:cubicBezTo>
                    <a:pt x="7044" y="4321"/>
                    <a:pt x="7024" y="4202"/>
                    <a:pt x="7024" y="4082"/>
                  </a:cubicBezTo>
                  <a:cubicBezTo>
                    <a:pt x="6945" y="3605"/>
                    <a:pt x="6845" y="3127"/>
                    <a:pt x="6686" y="2710"/>
                  </a:cubicBezTo>
                  <a:lnTo>
                    <a:pt x="6666" y="2710"/>
                  </a:lnTo>
                  <a:cubicBezTo>
                    <a:pt x="6606" y="2530"/>
                    <a:pt x="6547" y="2371"/>
                    <a:pt x="6467" y="2212"/>
                  </a:cubicBezTo>
                  <a:cubicBezTo>
                    <a:pt x="6248" y="1735"/>
                    <a:pt x="5950" y="1317"/>
                    <a:pt x="5631" y="979"/>
                  </a:cubicBezTo>
                  <a:cubicBezTo>
                    <a:pt x="5572" y="919"/>
                    <a:pt x="5512" y="859"/>
                    <a:pt x="5472" y="819"/>
                  </a:cubicBezTo>
                  <a:cubicBezTo>
                    <a:pt x="4911" y="295"/>
                    <a:pt x="4244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5180850" y="2140025"/>
              <a:ext cx="153725" cy="33025"/>
            </a:xfrm>
            <a:custGeom>
              <a:avLst/>
              <a:gdLst/>
              <a:ahLst/>
              <a:cxnLst/>
              <a:rect l="l" t="t" r="r" b="b"/>
              <a:pathLst>
                <a:path w="6149" h="1321" extrusionOk="0">
                  <a:moveTo>
                    <a:pt x="5417" y="0"/>
                  </a:moveTo>
                  <a:cubicBezTo>
                    <a:pt x="5249" y="0"/>
                    <a:pt x="5074" y="67"/>
                    <a:pt x="4895" y="227"/>
                  </a:cubicBezTo>
                  <a:cubicBezTo>
                    <a:pt x="4715" y="406"/>
                    <a:pt x="4616" y="665"/>
                    <a:pt x="4457" y="844"/>
                  </a:cubicBezTo>
                  <a:cubicBezTo>
                    <a:pt x="4349" y="958"/>
                    <a:pt x="4262" y="1003"/>
                    <a:pt x="4185" y="1003"/>
                  </a:cubicBezTo>
                  <a:cubicBezTo>
                    <a:pt x="4020" y="1003"/>
                    <a:pt x="3903" y="795"/>
                    <a:pt x="3741" y="605"/>
                  </a:cubicBezTo>
                  <a:cubicBezTo>
                    <a:pt x="3522" y="366"/>
                    <a:pt x="3283" y="28"/>
                    <a:pt x="2925" y="8"/>
                  </a:cubicBezTo>
                  <a:cubicBezTo>
                    <a:pt x="2904" y="6"/>
                    <a:pt x="2884" y="6"/>
                    <a:pt x="2864" y="6"/>
                  </a:cubicBezTo>
                  <a:cubicBezTo>
                    <a:pt x="2442" y="6"/>
                    <a:pt x="2177" y="400"/>
                    <a:pt x="1930" y="685"/>
                  </a:cubicBezTo>
                  <a:cubicBezTo>
                    <a:pt x="1797" y="858"/>
                    <a:pt x="1672" y="1004"/>
                    <a:pt x="1521" y="1004"/>
                  </a:cubicBezTo>
                  <a:cubicBezTo>
                    <a:pt x="1446" y="1004"/>
                    <a:pt x="1365" y="969"/>
                    <a:pt x="1273" y="884"/>
                  </a:cubicBezTo>
                  <a:cubicBezTo>
                    <a:pt x="1154" y="764"/>
                    <a:pt x="1074" y="605"/>
                    <a:pt x="975" y="466"/>
                  </a:cubicBezTo>
                  <a:cubicBezTo>
                    <a:pt x="741" y="185"/>
                    <a:pt x="519" y="87"/>
                    <a:pt x="300" y="87"/>
                  </a:cubicBezTo>
                  <a:cubicBezTo>
                    <a:pt x="239" y="87"/>
                    <a:pt x="179" y="95"/>
                    <a:pt x="119" y="108"/>
                  </a:cubicBezTo>
                  <a:cubicBezTo>
                    <a:pt x="80" y="227"/>
                    <a:pt x="40" y="346"/>
                    <a:pt x="0" y="446"/>
                  </a:cubicBezTo>
                  <a:cubicBezTo>
                    <a:pt x="99" y="388"/>
                    <a:pt x="201" y="351"/>
                    <a:pt x="305" y="351"/>
                  </a:cubicBezTo>
                  <a:cubicBezTo>
                    <a:pt x="452" y="351"/>
                    <a:pt x="604" y="426"/>
                    <a:pt x="756" y="625"/>
                  </a:cubicBezTo>
                  <a:cubicBezTo>
                    <a:pt x="915" y="804"/>
                    <a:pt x="1035" y="1083"/>
                    <a:pt x="1254" y="1222"/>
                  </a:cubicBezTo>
                  <a:cubicBezTo>
                    <a:pt x="1352" y="1282"/>
                    <a:pt x="1441" y="1308"/>
                    <a:pt x="1524" y="1308"/>
                  </a:cubicBezTo>
                  <a:cubicBezTo>
                    <a:pt x="2050" y="1308"/>
                    <a:pt x="2317" y="259"/>
                    <a:pt x="2867" y="259"/>
                  </a:cubicBezTo>
                  <a:cubicBezTo>
                    <a:pt x="2917" y="259"/>
                    <a:pt x="2969" y="268"/>
                    <a:pt x="3024" y="287"/>
                  </a:cubicBezTo>
                  <a:cubicBezTo>
                    <a:pt x="3452" y="429"/>
                    <a:pt x="3752" y="1321"/>
                    <a:pt x="4238" y="1321"/>
                  </a:cubicBezTo>
                  <a:cubicBezTo>
                    <a:pt x="4295" y="1321"/>
                    <a:pt x="4354" y="1309"/>
                    <a:pt x="4417" y="1282"/>
                  </a:cubicBezTo>
                  <a:cubicBezTo>
                    <a:pt x="4815" y="1102"/>
                    <a:pt x="4855" y="346"/>
                    <a:pt x="5332" y="247"/>
                  </a:cubicBezTo>
                  <a:cubicBezTo>
                    <a:pt x="5358" y="241"/>
                    <a:pt x="5384" y="238"/>
                    <a:pt x="5410" y="238"/>
                  </a:cubicBezTo>
                  <a:cubicBezTo>
                    <a:pt x="5653" y="238"/>
                    <a:pt x="5933" y="471"/>
                    <a:pt x="6148" y="705"/>
                  </a:cubicBezTo>
                  <a:cubicBezTo>
                    <a:pt x="6088" y="525"/>
                    <a:pt x="6029" y="366"/>
                    <a:pt x="5949" y="207"/>
                  </a:cubicBezTo>
                  <a:cubicBezTo>
                    <a:pt x="5782" y="82"/>
                    <a:pt x="56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5197750" y="2105375"/>
              <a:ext cx="110950" cy="32875"/>
            </a:xfrm>
            <a:custGeom>
              <a:avLst/>
              <a:gdLst/>
              <a:ahLst/>
              <a:cxnLst/>
              <a:rect l="l" t="t" r="r" b="b"/>
              <a:pathLst>
                <a:path w="4438" h="1315" extrusionOk="0">
                  <a:moveTo>
                    <a:pt x="2216" y="1"/>
                  </a:moveTo>
                  <a:cubicBezTo>
                    <a:pt x="1778" y="1"/>
                    <a:pt x="1507" y="387"/>
                    <a:pt x="1274" y="698"/>
                  </a:cubicBezTo>
                  <a:cubicBezTo>
                    <a:pt x="1128" y="857"/>
                    <a:pt x="1000" y="998"/>
                    <a:pt x="848" y="998"/>
                  </a:cubicBezTo>
                  <a:cubicBezTo>
                    <a:pt x="772" y="998"/>
                    <a:pt x="690" y="963"/>
                    <a:pt x="597" y="877"/>
                  </a:cubicBezTo>
                  <a:cubicBezTo>
                    <a:pt x="478" y="777"/>
                    <a:pt x="398" y="598"/>
                    <a:pt x="299" y="479"/>
                  </a:cubicBezTo>
                  <a:cubicBezTo>
                    <a:pt x="259" y="419"/>
                    <a:pt x="219" y="379"/>
                    <a:pt x="180" y="340"/>
                  </a:cubicBezTo>
                  <a:cubicBezTo>
                    <a:pt x="120" y="399"/>
                    <a:pt x="60" y="459"/>
                    <a:pt x="1" y="539"/>
                  </a:cubicBezTo>
                  <a:cubicBezTo>
                    <a:pt x="40" y="559"/>
                    <a:pt x="60" y="598"/>
                    <a:pt x="80" y="618"/>
                  </a:cubicBezTo>
                  <a:cubicBezTo>
                    <a:pt x="239" y="817"/>
                    <a:pt x="359" y="1076"/>
                    <a:pt x="578" y="1215"/>
                  </a:cubicBezTo>
                  <a:cubicBezTo>
                    <a:pt x="676" y="1275"/>
                    <a:pt x="765" y="1301"/>
                    <a:pt x="848" y="1301"/>
                  </a:cubicBezTo>
                  <a:cubicBezTo>
                    <a:pt x="1371" y="1301"/>
                    <a:pt x="1638" y="268"/>
                    <a:pt x="2181" y="268"/>
                  </a:cubicBezTo>
                  <a:cubicBezTo>
                    <a:pt x="2234" y="268"/>
                    <a:pt x="2290" y="278"/>
                    <a:pt x="2348" y="300"/>
                  </a:cubicBezTo>
                  <a:cubicBezTo>
                    <a:pt x="2776" y="425"/>
                    <a:pt x="3076" y="1314"/>
                    <a:pt x="3562" y="1314"/>
                  </a:cubicBezTo>
                  <a:cubicBezTo>
                    <a:pt x="3619" y="1314"/>
                    <a:pt x="3678" y="1302"/>
                    <a:pt x="3741" y="1275"/>
                  </a:cubicBezTo>
                  <a:cubicBezTo>
                    <a:pt x="4079" y="1136"/>
                    <a:pt x="4159" y="618"/>
                    <a:pt x="4437" y="360"/>
                  </a:cubicBezTo>
                  <a:cubicBezTo>
                    <a:pt x="4378" y="300"/>
                    <a:pt x="4318" y="240"/>
                    <a:pt x="4278" y="200"/>
                  </a:cubicBezTo>
                  <a:cubicBezTo>
                    <a:pt x="4258" y="220"/>
                    <a:pt x="4238" y="220"/>
                    <a:pt x="4219" y="240"/>
                  </a:cubicBezTo>
                  <a:cubicBezTo>
                    <a:pt x="4039" y="419"/>
                    <a:pt x="3940" y="658"/>
                    <a:pt x="3781" y="837"/>
                  </a:cubicBezTo>
                  <a:cubicBezTo>
                    <a:pt x="3673" y="951"/>
                    <a:pt x="3586" y="997"/>
                    <a:pt x="3509" y="997"/>
                  </a:cubicBezTo>
                  <a:cubicBezTo>
                    <a:pt x="3344" y="997"/>
                    <a:pt x="3227" y="788"/>
                    <a:pt x="3065" y="598"/>
                  </a:cubicBezTo>
                  <a:cubicBezTo>
                    <a:pt x="2846" y="360"/>
                    <a:pt x="2607" y="21"/>
                    <a:pt x="2249" y="1"/>
                  </a:cubicBezTo>
                  <a:cubicBezTo>
                    <a:pt x="2238" y="1"/>
                    <a:pt x="2227" y="1"/>
                    <a:pt x="2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5169400" y="2174525"/>
              <a:ext cx="174625" cy="32875"/>
            </a:xfrm>
            <a:custGeom>
              <a:avLst/>
              <a:gdLst/>
              <a:ahLst/>
              <a:cxnLst/>
              <a:rect l="l" t="t" r="r" b="b"/>
              <a:pathLst>
                <a:path w="6985" h="1315" extrusionOk="0">
                  <a:moveTo>
                    <a:pt x="3350" y="0"/>
                  </a:moveTo>
                  <a:cubicBezTo>
                    <a:pt x="2912" y="0"/>
                    <a:pt x="2640" y="387"/>
                    <a:pt x="2388" y="697"/>
                  </a:cubicBezTo>
                  <a:cubicBezTo>
                    <a:pt x="2255" y="871"/>
                    <a:pt x="2130" y="1008"/>
                    <a:pt x="1979" y="1008"/>
                  </a:cubicBezTo>
                  <a:cubicBezTo>
                    <a:pt x="1904" y="1008"/>
                    <a:pt x="1823" y="975"/>
                    <a:pt x="1731" y="896"/>
                  </a:cubicBezTo>
                  <a:cubicBezTo>
                    <a:pt x="1612" y="777"/>
                    <a:pt x="1532" y="598"/>
                    <a:pt x="1413" y="479"/>
                  </a:cubicBezTo>
                  <a:cubicBezTo>
                    <a:pt x="1198" y="208"/>
                    <a:pt x="984" y="99"/>
                    <a:pt x="773" y="99"/>
                  </a:cubicBezTo>
                  <a:cubicBezTo>
                    <a:pt x="535" y="99"/>
                    <a:pt x="302" y="238"/>
                    <a:pt x="80" y="439"/>
                  </a:cubicBezTo>
                  <a:cubicBezTo>
                    <a:pt x="40" y="598"/>
                    <a:pt x="20" y="737"/>
                    <a:pt x="0" y="876"/>
                  </a:cubicBezTo>
                  <a:cubicBezTo>
                    <a:pt x="219" y="606"/>
                    <a:pt x="480" y="353"/>
                    <a:pt x="755" y="353"/>
                  </a:cubicBezTo>
                  <a:cubicBezTo>
                    <a:pt x="905" y="353"/>
                    <a:pt x="1060" y="428"/>
                    <a:pt x="1214" y="618"/>
                  </a:cubicBezTo>
                  <a:cubicBezTo>
                    <a:pt x="1373" y="817"/>
                    <a:pt x="1493" y="1095"/>
                    <a:pt x="1712" y="1215"/>
                  </a:cubicBezTo>
                  <a:cubicBezTo>
                    <a:pt x="1811" y="1276"/>
                    <a:pt x="1901" y="1302"/>
                    <a:pt x="1985" y="1302"/>
                  </a:cubicBezTo>
                  <a:cubicBezTo>
                    <a:pt x="2509" y="1302"/>
                    <a:pt x="2776" y="272"/>
                    <a:pt x="3324" y="272"/>
                  </a:cubicBezTo>
                  <a:cubicBezTo>
                    <a:pt x="3374" y="272"/>
                    <a:pt x="3427" y="280"/>
                    <a:pt x="3482" y="299"/>
                  </a:cubicBezTo>
                  <a:cubicBezTo>
                    <a:pt x="3891" y="442"/>
                    <a:pt x="4205" y="1314"/>
                    <a:pt x="4693" y="1314"/>
                  </a:cubicBezTo>
                  <a:cubicBezTo>
                    <a:pt x="4751" y="1314"/>
                    <a:pt x="4811" y="1302"/>
                    <a:pt x="4875" y="1274"/>
                  </a:cubicBezTo>
                  <a:cubicBezTo>
                    <a:pt x="5273" y="1115"/>
                    <a:pt x="5313" y="359"/>
                    <a:pt x="5790" y="240"/>
                  </a:cubicBezTo>
                  <a:cubicBezTo>
                    <a:pt x="5812" y="235"/>
                    <a:pt x="5835" y="233"/>
                    <a:pt x="5857" y="233"/>
                  </a:cubicBezTo>
                  <a:cubicBezTo>
                    <a:pt x="6225" y="233"/>
                    <a:pt x="6681" y="810"/>
                    <a:pt x="6924" y="1016"/>
                  </a:cubicBezTo>
                  <a:cubicBezTo>
                    <a:pt x="6944" y="1036"/>
                    <a:pt x="6964" y="1055"/>
                    <a:pt x="6984" y="1055"/>
                  </a:cubicBezTo>
                  <a:cubicBezTo>
                    <a:pt x="6984" y="936"/>
                    <a:pt x="6964" y="817"/>
                    <a:pt x="6964" y="697"/>
                  </a:cubicBezTo>
                  <a:cubicBezTo>
                    <a:pt x="6629" y="376"/>
                    <a:pt x="6265" y="6"/>
                    <a:pt x="5871" y="6"/>
                  </a:cubicBezTo>
                  <a:cubicBezTo>
                    <a:pt x="5704" y="6"/>
                    <a:pt x="5531" y="73"/>
                    <a:pt x="5353" y="240"/>
                  </a:cubicBezTo>
                  <a:cubicBezTo>
                    <a:pt x="5173" y="419"/>
                    <a:pt x="5074" y="658"/>
                    <a:pt x="4895" y="857"/>
                  </a:cubicBezTo>
                  <a:cubicBezTo>
                    <a:pt x="4796" y="968"/>
                    <a:pt x="4714" y="1012"/>
                    <a:pt x="4641" y="1012"/>
                  </a:cubicBezTo>
                  <a:cubicBezTo>
                    <a:pt x="4480" y="1012"/>
                    <a:pt x="4363" y="796"/>
                    <a:pt x="4199" y="618"/>
                  </a:cubicBezTo>
                  <a:cubicBezTo>
                    <a:pt x="3980" y="379"/>
                    <a:pt x="3741" y="41"/>
                    <a:pt x="3383" y="1"/>
                  </a:cubicBezTo>
                  <a:cubicBezTo>
                    <a:pt x="3372" y="1"/>
                    <a:pt x="3361" y="0"/>
                    <a:pt x="3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5168400" y="2209150"/>
              <a:ext cx="175625" cy="33050"/>
            </a:xfrm>
            <a:custGeom>
              <a:avLst/>
              <a:gdLst/>
              <a:ahLst/>
              <a:cxnLst/>
              <a:rect l="l" t="t" r="r" b="b"/>
              <a:pathLst>
                <a:path w="7025" h="1322" extrusionOk="0">
                  <a:moveTo>
                    <a:pt x="5910" y="1"/>
                  </a:moveTo>
                  <a:cubicBezTo>
                    <a:pt x="5741" y="1"/>
                    <a:pt x="5569" y="71"/>
                    <a:pt x="5393" y="247"/>
                  </a:cubicBezTo>
                  <a:cubicBezTo>
                    <a:pt x="5213" y="427"/>
                    <a:pt x="5114" y="665"/>
                    <a:pt x="4935" y="844"/>
                  </a:cubicBezTo>
                  <a:cubicBezTo>
                    <a:pt x="4834" y="958"/>
                    <a:pt x="4750" y="1004"/>
                    <a:pt x="4676" y="1004"/>
                  </a:cubicBezTo>
                  <a:cubicBezTo>
                    <a:pt x="4518" y="1004"/>
                    <a:pt x="4401" y="795"/>
                    <a:pt x="4239" y="606"/>
                  </a:cubicBezTo>
                  <a:cubicBezTo>
                    <a:pt x="4020" y="367"/>
                    <a:pt x="3781" y="29"/>
                    <a:pt x="3423" y="9"/>
                  </a:cubicBezTo>
                  <a:cubicBezTo>
                    <a:pt x="3402" y="7"/>
                    <a:pt x="3382" y="6"/>
                    <a:pt x="3362" y="6"/>
                  </a:cubicBezTo>
                  <a:cubicBezTo>
                    <a:pt x="2940" y="6"/>
                    <a:pt x="2675" y="400"/>
                    <a:pt x="2428" y="685"/>
                  </a:cubicBezTo>
                  <a:cubicBezTo>
                    <a:pt x="2295" y="859"/>
                    <a:pt x="2170" y="1005"/>
                    <a:pt x="2019" y="1005"/>
                  </a:cubicBezTo>
                  <a:cubicBezTo>
                    <a:pt x="1944" y="1005"/>
                    <a:pt x="1863" y="970"/>
                    <a:pt x="1771" y="884"/>
                  </a:cubicBezTo>
                  <a:cubicBezTo>
                    <a:pt x="1632" y="785"/>
                    <a:pt x="1553" y="606"/>
                    <a:pt x="1453" y="486"/>
                  </a:cubicBezTo>
                  <a:cubicBezTo>
                    <a:pt x="1235" y="208"/>
                    <a:pt x="1014" y="97"/>
                    <a:pt x="797" y="97"/>
                  </a:cubicBezTo>
                  <a:cubicBezTo>
                    <a:pt x="518" y="97"/>
                    <a:pt x="247" y="280"/>
                    <a:pt x="1" y="526"/>
                  </a:cubicBezTo>
                  <a:cubicBezTo>
                    <a:pt x="1" y="645"/>
                    <a:pt x="21" y="765"/>
                    <a:pt x="40" y="884"/>
                  </a:cubicBezTo>
                  <a:cubicBezTo>
                    <a:pt x="259" y="614"/>
                    <a:pt x="520" y="360"/>
                    <a:pt x="795" y="360"/>
                  </a:cubicBezTo>
                  <a:cubicBezTo>
                    <a:pt x="945" y="360"/>
                    <a:pt x="1100" y="436"/>
                    <a:pt x="1254" y="626"/>
                  </a:cubicBezTo>
                  <a:cubicBezTo>
                    <a:pt x="1413" y="824"/>
                    <a:pt x="1513" y="1083"/>
                    <a:pt x="1752" y="1222"/>
                  </a:cubicBezTo>
                  <a:cubicBezTo>
                    <a:pt x="1850" y="1283"/>
                    <a:pt x="1939" y="1309"/>
                    <a:pt x="2021" y="1309"/>
                  </a:cubicBezTo>
                  <a:cubicBezTo>
                    <a:pt x="2544" y="1309"/>
                    <a:pt x="2800" y="260"/>
                    <a:pt x="3362" y="260"/>
                  </a:cubicBezTo>
                  <a:cubicBezTo>
                    <a:pt x="3413" y="260"/>
                    <a:pt x="3466" y="269"/>
                    <a:pt x="3522" y="287"/>
                  </a:cubicBezTo>
                  <a:cubicBezTo>
                    <a:pt x="3932" y="430"/>
                    <a:pt x="4230" y="1321"/>
                    <a:pt x="4730" y="1321"/>
                  </a:cubicBezTo>
                  <a:cubicBezTo>
                    <a:pt x="4789" y="1321"/>
                    <a:pt x="4850" y="1309"/>
                    <a:pt x="4915" y="1282"/>
                  </a:cubicBezTo>
                  <a:cubicBezTo>
                    <a:pt x="5313" y="1103"/>
                    <a:pt x="5333" y="367"/>
                    <a:pt x="5810" y="247"/>
                  </a:cubicBezTo>
                  <a:cubicBezTo>
                    <a:pt x="5839" y="240"/>
                    <a:pt x="5868" y="237"/>
                    <a:pt x="5897" y="237"/>
                  </a:cubicBezTo>
                  <a:cubicBezTo>
                    <a:pt x="6278" y="237"/>
                    <a:pt x="6724" y="802"/>
                    <a:pt x="6964" y="1023"/>
                  </a:cubicBezTo>
                  <a:lnTo>
                    <a:pt x="6984" y="1023"/>
                  </a:lnTo>
                  <a:cubicBezTo>
                    <a:pt x="7004" y="924"/>
                    <a:pt x="7004" y="824"/>
                    <a:pt x="7024" y="725"/>
                  </a:cubicBezTo>
                  <a:cubicBezTo>
                    <a:pt x="6687" y="402"/>
                    <a:pt x="6311" y="1"/>
                    <a:pt x="5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5174375" y="2243825"/>
              <a:ext cx="162175" cy="33200"/>
            </a:xfrm>
            <a:custGeom>
              <a:avLst/>
              <a:gdLst/>
              <a:ahLst/>
              <a:cxnLst/>
              <a:rect l="l" t="t" r="r" b="b"/>
              <a:pathLst>
                <a:path w="6487" h="1328" extrusionOk="0">
                  <a:moveTo>
                    <a:pt x="5659" y="1"/>
                  </a:moveTo>
                  <a:cubicBezTo>
                    <a:pt x="5495" y="1"/>
                    <a:pt x="5327" y="67"/>
                    <a:pt x="5154" y="233"/>
                  </a:cubicBezTo>
                  <a:cubicBezTo>
                    <a:pt x="4955" y="412"/>
                    <a:pt x="4855" y="651"/>
                    <a:pt x="4696" y="850"/>
                  </a:cubicBezTo>
                  <a:cubicBezTo>
                    <a:pt x="4595" y="964"/>
                    <a:pt x="4511" y="1010"/>
                    <a:pt x="4437" y="1010"/>
                  </a:cubicBezTo>
                  <a:cubicBezTo>
                    <a:pt x="4277" y="1010"/>
                    <a:pt x="4156" y="801"/>
                    <a:pt x="3980" y="611"/>
                  </a:cubicBezTo>
                  <a:cubicBezTo>
                    <a:pt x="3761" y="373"/>
                    <a:pt x="3522" y="34"/>
                    <a:pt x="3184" y="14"/>
                  </a:cubicBezTo>
                  <a:cubicBezTo>
                    <a:pt x="3163" y="13"/>
                    <a:pt x="3143" y="12"/>
                    <a:pt x="3123" y="12"/>
                  </a:cubicBezTo>
                  <a:cubicBezTo>
                    <a:pt x="2701" y="12"/>
                    <a:pt x="2436" y="406"/>
                    <a:pt x="2189" y="691"/>
                  </a:cubicBezTo>
                  <a:cubicBezTo>
                    <a:pt x="2042" y="864"/>
                    <a:pt x="1922" y="1002"/>
                    <a:pt x="1769" y="1002"/>
                  </a:cubicBezTo>
                  <a:cubicBezTo>
                    <a:pt x="1694" y="1002"/>
                    <a:pt x="1611" y="969"/>
                    <a:pt x="1513" y="890"/>
                  </a:cubicBezTo>
                  <a:cubicBezTo>
                    <a:pt x="1393" y="771"/>
                    <a:pt x="1314" y="611"/>
                    <a:pt x="1214" y="472"/>
                  </a:cubicBezTo>
                  <a:cubicBezTo>
                    <a:pt x="995" y="200"/>
                    <a:pt x="775" y="93"/>
                    <a:pt x="561" y="93"/>
                  </a:cubicBezTo>
                  <a:cubicBezTo>
                    <a:pt x="368" y="93"/>
                    <a:pt x="180" y="181"/>
                    <a:pt x="0" y="313"/>
                  </a:cubicBezTo>
                  <a:cubicBezTo>
                    <a:pt x="40" y="392"/>
                    <a:pt x="60" y="472"/>
                    <a:pt x="100" y="552"/>
                  </a:cubicBezTo>
                  <a:cubicBezTo>
                    <a:pt x="239" y="432"/>
                    <a:pt x="388" y="353"/>
                    <a:pt x="543" y="353"/>
                  </a:cubicBezTo>
                  <a:cubicBezTo>
                    <a:pt x="697" y="353"/>
                    <a:pt x="856" y="432"/>
                    <a:pt x="1015" y="631"/>
                  </a:cubicBezTo>
                  <a:cubicBezTo>
                    <a:pt x="1154" y="810"/>
                    <a:pt x="1274" y="1089"/>
                    <a:pt x="1493" y="1208"/>
                  </a:cubicBezTo>
                  <a:cubicBezTo>
                    <a:pt x="1597" y="1273"/>
                    <a:pt x="1691" y="1301"/>
                    <a:pt x="1778" y="1301"/>
                  </a:cubicBezTo>
                  <a:cubicBezTo>
                    <a:pt x="2307" y="1301"/>
                    <a:pt x="2564" y="266"/>
                    <a:pt x="3123" y="266"/>
                  </a:cubicBezTo>
                  <a:cubicBezTo>
                    <a:pt x="3174" y="266"/>
                    <a:pt x="3227" y="274"/>
                    <a:pt x="3283" y="293"/>
                  </a:cubicBezTo>
                  <a:cubicBezTo>
                    <a:pt x="3693" y="435"/>
                    <a:pt x="3991" y="1327"/>
                    <a:pt x="4491" y="1327"/>
                  </a:cubicBezTo>
                  <a:cubicBezTo>
                    <a:pt x="4550" y="1327"/>
                    <a:pt x="4611" y="1315"/>
                    <a:pt x="4676" y="1288"/>
                  </a:cubicBezTo>
                  <a:cubicBezTo>
                    <a:pt x="5074" y="1109"/>
                    <a:pt x="5094" y="353"/>
                    <a:pt x="5571" y="253"/>
                  </a:cubicBezTo>
                  <a:cubicBezTo>
                    <a:pt x="5599" y="247"/>
                    <a:pt x="5626" y="244"/>
                    <a:pt x="5655" y="244"/>
                  </a:cubicBezTo>
                  <a:cubicBezTo>
                    <a:pt x="5892" y="244"/>
                    <a:pt x="6154" y="457"/>
                    <a:pt x="6367" y="671"/>
                  </a:cubicBezTo>
                  <a:cubicBezTo>
                    <a:pt x="6407" y="591"/>
                    <a:pt x="6447" y="512"/>
                    <a:pt x="6487" y="432"/>
                  </a:cubicBezTo>
                  <a:cubicBezTo>
                    <a:pt x="6221" y="204"/>
                    <a:pt x="5947" y="1"/>
                    <a:pt x="5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9" name="Google Shape;1849;p28"/>
          <p:cNvSpPr txBox="1">
            <a:spLocks noGrp="1"/>
          </p:cNvSpPr>
          <p:nvPr>
            <p:ph type="subTitle" idx="4"/>
          </p:nvPr>
        </p:nvSpPr>
        <p:spPr>
          <a:xfrm>
            <a:off x="3463205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8"/>
          <p:cNvSpPr txBox="1">
            <a:spLocks noGrp="1"/>
          </p:cNvSpPr>
          <p:nvPr>
            <p:ph type="title" idx="5"/>
          </p:nvPr>
        </p:nvSpPr>
        <p:spPr>
          <a:xfrm>
            <a:off x="6034150" y="2018800"/>
            <a:ext cx="2217600" cy="989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851" name="Google Shape;1851;p28"/>
          <p:cNvSpPr txBox="1">
            <a:spLocks noGrp="1"/>
          </p:cNvSpPr>
          <p:nvPr>
            <p:ph type="subTitle" idx="6"/>
          </p:nvPr>
        </p:nvSpPr>
        <p:spPr>
          <a:xfrm>
            <a:off x="6034161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2" name="Google Shape;1852;p28"/>
          <p:cNvSpPr/>
          <p:nvPr/>
        </p:nvSpPr>
        <p:spPr>
          <a:xfrm>
            <a:off x="5975076" y="4136476"/>
            <a:ext cx="2588600" cy="644575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3" name="Google Shape;1853;p28"/>
          <p:cNvGrpSpPr/>
          <p:nvPr/>
        </p:nvGrpSpPr>
        <p:grpSpPr>
          <a:xfrm>
            <a:off x="7754905" y="4050739"/>
            <a:ext cx="413306" cy="365828"/>
            <a:chOff x="3279750" y="4755375"/>
            <a:chExt cx="144725" cy="128100"/>
          </a:xfrm>
        </p:grpSpPr>
        <p:sp>
          <p:nvSpPr>
            <p:cNvPr id="1854" name="Google Shape;1854;p28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6" name="Google Shape;1856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859" name="Google Shape;1859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7" name="Google Shape;1917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29"/>
          <p:cNvSpPr/>
          <p:nvPr/>
        </p:nvSpPr>
        <p:spPr>
          <a:xfrm>
            <a:off x="592725" y="540001"/>
            <a:ext cx="1545690" cy="1209132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29"/>
          <p:cNvSpPr/>
          <p:nvPr/>
        </p:nvSpPr>
        <p:spPr>
          <a:xfrm>
            <a:off x="7495601" y="600824"/>
            <a:ext cx="1027702" cy="1052035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29"/>
          <p:cNvSpPr/>
          <p:nvPr/>
        </p:nvSpPr>
        <p:spPr>
          <a:xfrm rot="-1027525">
            <a:off x="446127" y="759675"/>
            <a:ext cx="873168" cy="1079220"/>
          </a:xfrm>
          <a:custGeom>
            <a:avLst/>
            <a:gdLst/>
            <a:ahLst/>
            <a:cxnLst/>
            <a:rect l="l" t="t" r="r" b="b"/>
            <a:pathLst>
              <a:path w="26881" h="33222" extrusionOk="0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29"/>
          <p:cNvSpPr/>
          <p:nvPr/>
        </p:nvSpPr>
        <p:spPr>
          <a:xfrm rot="-1027317">
            <a:off x="709496" y="1074894"/>
            <a:ext cx="665115" cy="776229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2" name="Google Shape;1922;p29"/>
          <p:cNvGrpSpPr/>
          <p:nvPr/>
        </p:nvGrpSpPr>
        <p:grpSpPr>
          <a:xfrm rot="-5194407">
            <a:off x="7821737" y="3405866"/>
            <a:ext cx="989380" cy="503994"/>
            <a:chOff x="2094425" y="748900"/>
            <a:chExt cx="887900" cy="452300"/>
          </a:xfrm>
        </p:grpSpPr>
        <p:sp>
          <p:nvSpPr>
            <p:cNvPr id="1923" name="Google Shape;1923;p2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9"/>
          <p:cNvSpPr/>
          <p:nvPr/>
        </p:nvSpPr>
        <p:spPr>
          <a:xfrm>
            <a:off x="592700" y="4021575"/>
            <a:ext cx="580000" cy="641675"/>
          </a:xfrm>
          <a:custGeom>
            <a:avLst/>
            <a:gdLst/>
            <a:ahLst/>
            <a:cxnLst/>
            <a:rect l="l" t="t" r="r" b="b"/>
            <a:pathLst>
              <a:path w="23200" h="25667" extrusionOk="0">
                <a:moveTo>
                  <a:pt x="12754" y="1"/>
                </a:moveTo>
                <a:lnTo>
                  <a:pt x="9949" y="9889"/>
                </a:lnTo>
                <a:lnTo>
                  <a:pt x="2667" y="6865"/>
                </a:lnTo>
                <a:lnTo>
                  <a:pt x="9611" y="12655"/>
                </a:lnTo>
                <a:lnTo>
                  <a:pt x="1" y="14605"/>
                </a:lnTo>
                <a:lnTo>
                  <a:pt x="9830" y="15580"/>
                </a:lnTo>
                <a:lnTo>
                  <a:pt x="9770" y="25667"/>
                </a:lnTo>
                <a:lnTo>
                  <a:pt x="13888" y="16574"/>
                </a:lnTo>
                <a:lnTo>
                  <a:pt x="23200" y="17609"/>
                </a:lnTo>
                <a:lnTo>
                  <a:pt x="15042" y="13132"/>
                </a:lnTo>
                <a:lnTo>
                  <a:pt x="21827" y="5572"/>
                </a:lnTo>
                <a:lnTo>
                  <a:pt x="13530" y="10625"/>
                </a:lnTo>
                <a:lnTo>
                  <a:pt x="127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9"/>
          <p:cNvSpPr/>
          <p:nvPr/>
        </p:nvSpPr>
        <p:spPr>
          <a:xfrm rot="-9029859">
            <a:off x="6962939" y="743261"/>
            <a:ext cx="748354" cy="645152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9" name="Google Shape;1929;p2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930" name="Google Shape;1930;p2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1" name="Google Shape;1931;p29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1932" name="Google Shape;1932;p2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1933" name="Google Shape;1933;p2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1934" name="Google Shape;1934;p29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1935" name="Google Shape;1935;p2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936" name="Google Shape;1936;p2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37" name="Google Shape;1937;p2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38" name="Google Shape;1938;p29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1939" name="Google Shape;1939;p2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40" name="Google Shape;1940;p2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941" name="Google Shape;1941;p2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942" name="Google Shape;1942;p2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943" name="Google Shape;1943;p2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2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45" name="Google Shape;1945;p2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1946" name="Google Shape;1946;p2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1947" name="Google Shape;1947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29"/>
          <p:cNvSpPr txBox="1">
            <a:spLocks noGrp="1"/>
          </p:cNvSpPr>
          <p:nvPr>
            <p:ph type="title" idx="2"/>
          </p:nvPr>
        </p:nvSpPr>
        <p:spPr>
          <a:xfrm>
            <a:off x="1826863" y="2717425"/>
            <a:ext cx="2217600" cy="989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49" name="Google Shape;1949;p29"/>
          <p:cNvSpPr txBox="1">
            <a:spLocks noGrp="1"/>
          </p:cNvSpPr>
          <p:nvPr>
            <p:ph type="subTitle" idx="1"/>
          </p:nvPr>
        </p:nvSpPr>
        <p:spPr>
          <a:xfrm>
            <a:off x="1826873" y="3706825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29"/>
          <p:cNvSpPr txBox="1">
            <a:spLocks noGrp="1"/>
          </p:cNvSpPr>
          <p:nvPr>
            <p:ph type="title" idx="3"/>
          </p:nvPr>
        </p:nvSpPr>
        <p:spPr>
          <a:xfrm>
            <a:off x="5099532" y="2717425"/>
            <a:ext cx="2217600" cy="989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51" name="Google Shape;1951;p29"/>
          <p:cNvSpPr txBox="1">
            <a:spLocks noGrp="1"/>
          </p:cNvSpPr>
          <p:nvPr>
            <p:ph type="subTitle" idx="4"/>
          </p:nvPr>
        </p:nvSpPr>
        <p:spPr>
          <a:xfrm>
            <a:off x="5099543" y="3706825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oogle Shape;1954;p30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955" name="Google Shape;1955;p30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0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0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3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0"/>
          <p:cNvSpPr/>
          <p:nvPr/>
        </p:nvSpPr>
        <p:spPr>
          <a:xfrm rot="-5866075">
            <a:off x="6892300" y="1894477"/>
            <a:ext cx="1848385" cy="1354542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0"/>
          <p:cNvSpPr/>
          <p:nvPr/>
        </p:nvSpPr>
        <p:spPr>
          <a:xfrm>
            <a:off x="608675" y="965300"/>
            <a:ext cx="2307000" cy="1804675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6" name="Google Shape;2016;p30"/>
          <p:cNvGrpSpPr/>
          <p:nvPr/>
        </p:nvGrpSpPr>
        <p:grpSpPr>
          <a:xfrm>
            <a:off x="530056" y="2840715"/>
            <a:ext cx="8072076" cy="2554123"/>
            <a:chOff x="872594" y="2881279"/>
            <a:chExt cx="7396752" cy="2122775"/>
          </a:xfrm>
        </p:grpSpPr>
        <p:grpSp>
          <p:nvGrpSpPr>
            <p:cNvPr id="2017" name="Google Shape;2017;p30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2018" name="Google Shape;2018;p30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avLst/>
                <a:gdLst/>
                <a:ahLst/>
                <a:cxnLst/>
                <a:rect l="l" t="t" r="r" b="b"/>
                <a:pathLst>
                  <a:path w="291087" h="54982" extrusionOk="0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0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0" name="Google Shape;2020;p30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0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0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0"/>
            <p:cNvSpPr/>
            <p:nvPr/>
          </p:nvSpPr>
          <p:spPr>
            <a:xfrm rot="-2843414" flipH="1">
              <a:off x="12050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0"/>
            <p:cNvSpPr/>
            <p:nvPr/>
          </p:nvSpPr>
          <p:spPr>
            <a:xfrm rot="-3051725" flipH="1">
              <a:off x="6696060" y="3141221"/>
              <a:ext cx="1240553" cy="1447852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5" name="Google Shape;2025;p3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6" name="Google Shape;2026;p30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027" name="Google Shape;2027;p30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8" name="Google Shape;2028;p30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2029" name="Google Shape;2029;p30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2030" name="Google Shape;2030;p30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2031" name="Google Shape;2031;p30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2032" name="Google Shape;2032;p30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033" name="Google Shape;2033;p30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4" name="Google Shape;2034;p30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35" name="Google Shape;2035;p30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2036" name="Google Shape;2036;p30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7" name="Google Shape;2037;p30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038" name="Google Shape;2038;p30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039" name="Google Shape;2039;p30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040" name="Google Shape;2040;p30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1" name="Google Shape;2041;p30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42" name="Google Shape;2042;p30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2043" name="Google Shape;2043;p30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2044" name="Google Shape;2044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5" name="Google Shape;2045;p30"/>
          <p:cNvSpPr txBox="1">
            <a:spLocks noGrp="1"/>
          </p:cNvSpPr>
          <p:nvPr>
            <p:ph type="subTitle" idx="1"/>
          </p:nvPr>
        </p:nvSpPr>
        <p:spPr>
          <a:xfrm>
            <a:off x="2057700" y="1616050"/>
            <a:ext cx="50286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30"/>
          <p:cNvSpPr/>
          <p:nvPr/>
        </p:nvSpPr>
        <p:spPr>
          <a:xfrm>
            <a:off x="764475" y="1311300"/>
            <a:ext cx="388372" cy="46115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7" name="Google Shape;2047;p30"/>
          <p:cNvGrpSpPr/>
          <p:nvPr/>
        </p:nvGrpSpPr>
        <p:grpSpPr>
          <a:xfrm>
            <a:off x="7907494" y="4022291"/>
            <a:ext cx="388378" cy="447357"/>
            <a:chOff x="3150425" y="3024575"/>
            <a:chExt cx="130350" cy="150150"/>
          </a:xfrm>
        </p:grpSpPr>
        <p:sp>
          <p:nvSpPr>
            <p:cNvPr id="2048" name="Google Shape;2048;p30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2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1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058" name="Google Shape;2058;p31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1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1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1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1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1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1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1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1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1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1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1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1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1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1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6" name="Google Shape;2116;p3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7" name="Google Shape;2117;p31"/>
          <p:cNvGrpSpPr/>
          <p:nvPr/>
        </p:nvGrpSpPr>
        <p:grpSpPr>
          <a:xfrm>
            <a:off x="7132404" y="3160102"/>
            <a:ext cx="1416114" cy="1573141"/>
            <a:chOff x="7393400" y="2351813"/>
            <a:chExt cx="1150003" cy="1277522"/>
          </a:xfrm>
        </p:grpSpPr>
        <p:sp>
          <p:nvSpPr>
            <p:cNvPr id="2118" name="Google Shape;2118;p31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1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1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1" name="Google Shape;2121;p31"/>
          <p:cNvSpPr/>
          <p:nvPr/>
        </p:nvSpPr>
        <p:spPr>
          <a:xfrm>
            <a:off x="600600" y="610263"/>
            <a:ext cx="1041468" cy="1066127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2" name="Google Shape;2122;p31"/>
          <p:cNvGrpSpPr/>
          <p:nvPr/>
        </p:nvGrpSpPr>
        <p:grpSpPr>
          <a:xfrm rot="10800000">
            <a:off x="7660625" y="917175"/>
            <a:ext cx="887900" cy="452300"/>
            <a:chOff x="2094425" y="748900"/>
            <a:chExt cx="887900" cy="452300"/>
          </a:xfrm>
        </p:grpSpPr>
        <p:sp>
          <p:nvSpPr>
            <p:cNvPr id="2123" name="Google Shape;2123;p31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7" name="Google Shape;2127;p31"/>
          <p:cNvSpPr/>
          <p:nvPr/>
        </p:nvSpPr>
        <p:spPr>
          <a:xfrm rot="-7938934">
            <a:off x="4159870" y="668208"/>
            <a:ext cx="939216" cy="80972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8" name="Google Shape;2128;p31"/>
          <p:cNvGrpSpPr/>
          <p:nvPr/>
        </p:nvGrpSpPr>
        <p:grpSpPr>
          <a:xfrm>
            <a:off x="719994" y="3496756"/>
            <a:ext cx="439697" cy="506486"/>
            <a:chOff x="3150425" y="3024575"/>
            <a:chExt cx="130350" cy="150150"/>
          </a:xfrm>
        </p:grpSpPr>
        <p:sp>
          <p:nvSpPr>
            <p:cNvPr id="2129" name="Google Shape;2129;p31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7" name="Google Shape;2137;p31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138" name="Google Shape;2138;p31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9" name="Google Shape;2139;p31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2140" name="Google Shape;2140;p31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2141" name="Google Shape;2141;p31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2142" name="Google Shape;2142;p31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2143" name="Google Shape;2143;p31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144" name="Google Shape;2144;p31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45" name="Google Shape;2145;p31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46" name="Google Shape;2146;p31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2147" name="Google Shape;2147;p31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48" name="Google Shape;2148;p31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149" name="Google Shape;2149;p31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150" name="Google Shape;2150;p31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151" name="Google Shape;2151;p31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31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3" name="Google Shape;2153;p31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2154" name="Google Shape;2154;p31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2155" name="Google Shape;2155;p3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1"/>
          <p:cNvSpPr txBox="1">
            <a:spLocks noGrp="1"/>
          </p:cNvSpPr>
          <p:nvPr>
            <p:ph type="subTitle" idx="1"/>
          </p:nvPr>
        </p:nvSpPr>
        <p:spPr>
          <a:xfrm flipH="1">
            <a:off x="5017702" y="3190524"/>
            <a:ext cx="211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2157" name="Google Shape;2157;p31"/>
          <p:cNvSpPr txBox="1">
            <a:spLocks noGrp="1"/>
          </p:cNvSpPr>
          <p:nvPr>
            <p:ph type="subTitle" idx="2"/>
          </p:nvPr>
        </p:nvSpPr>
        <p:spPr>
          <a:xfrm flipH="1">
            <a:off x="5017692" y="3660325"/>
            <a:ext cx="211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8" name="Google Shape;2158;p31"/>
          <p:cNvSpPr txBox="1">
            <a:spLocks noGrp="1"/>
          </p:cNvSpPr>
          <p:nvPr>
            <p:ph type="subTitle" idx="3"/>
          </p:nvPr>
        </p:nvSpPr>
        <p:spPr>
          <a:xfrm>
            <a:off x="2011583" y="3190525"/>
            <a:ext cx="2114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2159" name="Google Shape;2159;p31"/>
          <p:cNvSpPr txBox="1">
            <a:spLocks noGrp="1"/>
          </p:cNvSpPr>
          <p:nvPr>
            <p:ph type="subTitle" idx="4"/>
          </p:nvPr>
        </p:nvSpPr>
        <p:spPr>
          <a:xfrm>
            <a:off x="2011583" y="3660329"/>
            <a:ext cx="211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0" name="Google Shape;2160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3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163" name="Google Shape;2163;p3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1" name="Google Shape;2221;p3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2"/>
          <p:cNvSpPr/>
          <p:nvPr/>
        </p:nvSpPr>
        <p:spPr>
          <a:xfrm>
            <a:off x="560475" y="2957825"/>
            <a:ext cx="2307000" cy="1804675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2"/>
          <p:cNvSpPr/>
          <p:nvPr/>
        </p:nvSpPr>
        <p:spPr>
          <a:xfrm rot="1167777">
            <a:off x="3646616" y="888795"/>
            <a:ext cx="959985" cy="82759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2"/>
          <p:cNvSpPr/>
          <p:nvPr/>
        </p:nvSpPr>
        <p:spPr>
          <a:xfrm>
            <a:off x="6501081" y="714903"/>
            <a:ext cx="2188039" cy="1648209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5" name="Google Shape;2225;p32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226" name="Google Shape;2226;p32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7" name="Google Shape;2227;p32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2228" name="Google Shape;2228;p3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2229" name="Google Shape;2229;p3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2230" name="Google Shape;2230;p32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2231" name="Google Shape;2231;p3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232" name="Google Shape;2232;p3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3" name="Google Shape;2233;p3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34" name="Google Shape;2234;p32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2235" name="Google Shape;2235;p3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6" name="Google Shape;2236;p3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237" name="Google Shape;2237;p32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238" name="Google Shape;2238;p3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239" name="Google Shape;2239;p3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3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41" name="Google Shape;2241;p3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2242" name="Google Shape;2242;p3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grpSp>
        <p:nvGrpSpPr>
          <p:cNvPr id="2243" name="Google Shape;2243;p32"/>
          <p:cNvGrpSpPr/>
          <p:nvPr/>
        </p:nvGrpSpPr>
        <p:grpSpPr>
          <a:xfrm rot="3340333">
            <a:off x="1060618" y="1126198"/>
            <a:ext cx="388165" cy="447140"/>
            <a:chOff x="3150425" y="3024575"/>
            <a:chExt cx="130350" cy="150150"/>
          </a:xfrm>
        </p:grpSpPr>
        <p:sp>
          <p:nvSpPr>
            <p:cNvPr id="2244" name="Google Shape;2244;p32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2" name="Google Shape;2252;p3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32"/>
          <p:cNvSpPr txBox="1">
            <a:spLocks noGrp="1"/>
          </p:cNvSpPr>
          <p:nvPr>
            <p:ph type="subTitle" idx="1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54" name="Google Shape;2254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"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6" name="Google Shape;2256;p3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257" name="Google Shape;2257;p3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3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3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3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3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5" name="Google Shape;2315;p3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6" name="Google Shape;2316;p33"/>
          <p:cNvGrpSpPr/>
          <p:nvPr/>
        </p:nvGrpSpPr>
        <p:grpSpPr>
          <a:xfrm>
            <a:off x="6829904" y="1017710"/>
            <a:ext cx="1687164" cy="1428675"/>
            <a:chOff x="478350" y="433625"/>
            <a:chExt cx="811800" cy="687425"/>
          </a:xfrm>
        </p:grpSpPr>
        <p:sp>
          <p:nvSpPr>
            <p:cNvPr id="2317" name="Google Shape;2317;p33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2" name="Google Shape;2322;p33"/>
          <p:cNvSpPr/>
          <p:nvPr/>
        </p:nvSpPr>
        <p:spPr>
          <a:xfrm rot="-6502854">
            <a:off x="411685" y="3132218"/>
            <a:ext cx="2102873" cy="1541037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33"/>
          <p:cNvSpPr/>
          <p:nvPr/>
        </p:nvSpPr>
        <p:spPr>
          <a:xfrm>
            <a:off x="4234250" y="1268375"/>
            <a:ext cx="437995" cy="520073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33"/>
          <p:cNvSpPr/>
          <p:nvPr/>
        </p:nvSpPr>
        <p:spPr>
          <a:xfrm rot="1649890">
            <a:off x="5330686" y="4039067"/>
            <a:ext cx="922467" cy="795254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5" name="Google Shape;2325;p3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326" name="Google Shape;2326;p3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33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2328" name="Google Shape;2328;p3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2329" name="Google Shape;2329;p3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2330" name="Google Shape;2330;p33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2331" name="Google Shape;2331;p3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332" name="Google Shape;2332;p3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3" name="Google Shape;2333;p3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34" name="Google Shape;2334;p33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2335" name="Google Shape;2335;p3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336" name="Google Shape;2336;p3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337" name="Google Shape;2337;p3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338" name="Google Shape;2338;p3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339" name="Google Shape;2339;p3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2340;p3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1" name="Google Shape;2341;p3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2342" name="Google Shape;2342;p3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2343" name="Google Shape;2343;p33"/>
          <p:cNvSpPr txBox="1">
            <a:spLocks noGrp="1"/>
          </p:cNvSpPr>
          <p:nvPr>
            <p:ph type="subTitle" idx="1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4" name="Google Shape;234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3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7" name="Google Shape;2347;p3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348" name="Google Shape;2348;p3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3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4"/>
          <p:cNvSpPr/>
          <p:nvPr/>
        </p:nvSpPr>
        <p:spPr>
          <a:xfrm rot="-6029955">
            <a:off x="6739415" y="640016"/>
            <a:ext cx="1982609" cy="1550917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34"/>
          <p:cNvGrpSpPr/>
          <p:nvPr/>
        </p:nvGrpSpPr>
        <p:grpSpPr>
          <a:xfrm rot="10800000">
            <a:off x="599996" y="3726518"/>
            <a:ext cx="1242460" cy="1052104"/>
            <a:chOff x="478350" y="433625"/>
            <a:chExt cx="811800" cy="687425"/>
          </a:xfrm>
        </p:grpSpPr>
        <p:sp>
          <p:nvSpPr>
            <p:cNvPr id="2409" name="Google Shape;2409;p34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4" name="Google Shape;2414;p34"/>
          <p:cNvSpPr/>
          <p:nvPr/>
        </p:nvSpPr>
        <p:spPr>
          <a:xfrm rot="4144145">
            <a:off x="890906" y="671673"/>
            <a:ext cx="1318427" cy="993147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4"/>
          <p:cNvSpPr/>
          <p:nvPr/>
        </p:nvSpPr>
        <p:spPr>
          <a:xfrm>
            <a:off x="7695775" y="2061200"/>
            <a:ext cx="559090" cy="510541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4"/>
          <p:cNvSpPr/>
          <p:nvPr/>
        </p:nvSpPr>
        <p:spPr>
          <a:xfrm>
            <a:off x="773175" y="3566375"/>
            <a:ext cx="429971" cy="51054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4"/>
          <p:cNvSpPr/>
          <p:nvPr/>
        </p:nvSpPr>
        <p:spPr>
          <a:xfrm>
            <a:off x="1015250" y="1475600"/>
            <a:ext cx="888513" cy="765982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8" name="Google Shape;2418;p34"/>
          <p:cNvGrpSpPr/>
          <p:nvPr/>
        </p:nvGrpSpPr>
        <p:grpSpPr>
          <a:xfrm>
            <a:off x="7993745" y="3647770"/>
            <a:ext cx="559096" cy="955702"/>
            <a:chOff x="478350" y="474400"/>
            <a:chExt cx="344250" cy="588450"/>
          </a:xfrm>
        </p:grpSpPr>
        <p:sp>
          <p:nvSpPr>
            <p:cNvPr id="2419" name="Google Shape;2419;p34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1" name="Google Shape;2421;p3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422" name="Google Shape;2422;p3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3" name="Google Shape;2423;p34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2424" name="Google Shape;2424;p3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2425" name="Google Shape;2425;p3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2426" name="Google Shape;2426;p34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2427" name="Google Shape;2427;p3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428" name="Google Shape;2428;p3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29" name="Google Shape;2429;p3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30" name="Google Shape;2430;p34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2431" name="Google Shape;2431;p3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2" name="Google Shape;2432;p3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433" name="Google Shape;2433;p3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434" name="Google Shape;2434;p3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435" name="Google Shape;2435;p3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6" name="Google Shape;2436;p3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37" name="Google Shape;2437;p3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2438" name="Google Shape;2438;p3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2439" name="Google Shape;2439;p34"/>
          <p:cNvSpPr txBox="1">
            <a:spLocks noGrp="1"/>
          </p:cNvSpPr>
          <p:nvPr>
            <p:ph type="subTitle" idx="1"/>
          </p:nvPr>
        </p:nvSpPr>
        <p:spPr>
          <a:xfrm>
            <a:off x="3164550" y="2267675"/>
            <a:ext cx="2814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0" name="Google Shape;2440;p34"/>
          <p:cNvSpPr txBox="1">
            <a:spLocks noGrp="1"/>
          </p:cNvSpPr>
          <p:nvPr>
            <p:ph type="title"/>
          </p:nvPr>
        </p:nvSpPr>
        <p:spPr>
          <a:xfrm>
            <a:off x="720000" y="1035825"/>
            <a:ext cx="77040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34"/>
          <p:cNvSpPr txBox="1">
            <a:spLocks noGrp="1"/>
          </p:cNvSpPr>
          <p:nvPr>
            <p:ph type="subTitle" idx="2"/>
          </p:nvPr>
        </p:nvSpPr>
        <p:spPr>
          <a:xfrm>
            <a:off x="3164550" y="2686775"/>
            <a:ext cx="28149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34"/>
          <p:cNvSpPr txBox="1"/>
          <p:nvPr/>
        </p:nvSpPr>
        <p:spPr>
          <a:xfrm>
            <a:off x="2214600" y="3595325"/>
            <a:ext cx="4714800" cy="530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D3A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 This presentation template was created by </a:t>
            </a:r>
            <a:r>
              <a:rPr lang="pt-BR" sz="1200" b="1" i="0" u="none" strike="noStrike" cap="none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200" b="0" i="0" u="none" strike="noStrike" cap="none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including icons by </a:t>
            </a:r>
            <a:r>
              <a:rPr lang="pt-BR" sz="1200" b="1" i="0" u="none" strike="noStrike" cap="none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200" b="0" i="0" u="none" strike="noStrike" cap="none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infographics &amp; images by </a:t>
            </a:r>
            <a:r>
              <a:rPr lang="pt-BR" sz="1200" b="1" i="0" u="none" strike="noStrike" cap="none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rgbClr val="4B553A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43" name="Google Shape;2443;p3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3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446" name="Google Shape;2446;p3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4" name="Google Shape;2504;p3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5" name="Google Shape;2505;p35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2506" name="Google Shape;2506;p35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4" name="Google Shape;2514;p35"/>
          <p:cNvGrpSpPr/>
          <p:nvPr/>
        </p:nvGrpSpPr>
        <p:grpSpPr>
          <a:xfrm rot="9715366" flipH="1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2515" name="Google Shape;2515;p35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7" name="Google Shape;2517;p3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518" name="Google Shape;2518;p3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9" name="Google Shape;2519;p35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2520" name="Google Shape;2520;p3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2521" name="Google Shape;2521;p3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2522" name="Google Shape;2522;p35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2523" name="Google Shape;2523;p3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524" name="Google Shape;2524;p3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5" name="Google Shape;2525;p3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26" name="Google Shape;2526;p35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2527" name="Google Shape;2527;p3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8" name="Google Shape;2528;p3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529" name="Google Shape;2529;p3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530" name="Google Shape;2530;p3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531" name="Google Shape;2531;p3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2" name="Google Shape;2532;p3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33" name="Google Shape;2533;p3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2534" name="Google Shape;2534;p3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grpSp>
        <p:nvGrpSpPr>
          <p:cNvPr id="2535" name="Google Shape;2535;p35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2536" name="Google Shape;2536;p35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35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35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35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0" name="Google Shape;2540;p35"/>
          <p:cNvSpPr/>
          <p:nvPr/>
        </p:nvSpPr>
        <p:spPr>
          <a:xfrm>
            <a:off x="720000" y="4202949"/>
            <a:ext cx="393256" cy="46695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Google Shape;2543;p3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544" name="Google Shape;2544;p3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3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3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3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3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3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3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2" name="Google Shape;2602;p3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603" name="Google Shape;2603;p3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3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3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3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3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3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3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3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3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3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3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3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3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3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3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3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3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3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3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3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3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3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1" name="Google Shape;2661;p3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36"/>
          <p:cNvSpPr/>
          <p:nvPr/>
        </p:nvSpPr>
        <p:spPr>
          <a:xfrm>
            <a:off x="5975076" y="4136476"/>
            <a:ext cx="2588600" cy="644575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3" name="Google Shape;2663;p36"/>
          <p:cNvGrpSpPr/>
          <p:nvPr/>
        </p:nvGrpSpPr>
        <p:grpSpPr>
          <a:xfrm>
            <a:off x="584625" y="540000"/>
            <a:ext cx="1265538" cy="1405864"/>
            <a:chOff x="600600" y="540000"/>
            <a:chExt cx="1265538" cy="1405864"/>
          </a:xfrm>
        </p:grpSpPr>
        <p:sp>
          <p:nvSpPr>
            <p:cNvPr id="2664" name="Google Shape;2664;p36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6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6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7" name="Google Shape;2667;p3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68" name="Google Shape;2668;p3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9" name="Google Shape;2669;p36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2670" name="Google Shape;2670;p3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2671" name="Google Shape;2671;p3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2672" name="Google Shape;2672;p36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2673" name="Google Shape;2673;p3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674" name="Google Shape;2674;p3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5" name="Google Shape;2675;p3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76" name="Google Shape;2676;p36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2677" name="Google Shape;2677;p3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8" name="Google Shape;2678;p3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679" name="Google Shape;2679;p3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680" name="Google Shape;2680;p3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681" name="Google Shape;2681;p3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2" name="Google Shape;2682;p3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83" name="Google Shape;2683;p3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2684" name="Google Shape;2684;p3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2685" name="Google Shape;2685;p36"/>
          <p:cNvSpPr/>
          <p:nvPr/>
        </p:nvSpPr>
        <p:spPr>
          <a:xfrm>
            <a:off x="7499500" y="4196474"/>
            <a:ext cx="540148" cy="434668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11"/>
          <p:cNvGrpSpPr/>
          <p:nvPr/>
        </p:nvGrpSpPr>
        <p:grpSpPr>
          <a:xfrm>
            <a:off x="-34725" y="-100"/>
            <a:ext cx="9201600" cy="5152906"/>
            <a:chOff x="-34725" y="-100"/>
            <a:chExt cx="9201600" cy="5152906"/>
          </a:xfrm>
        </p:grpSpPr>
        <p:sp>
          <p:nvSpPr>
            <p:cNvPr id="207" name="Google Shape;207;p11"/>
            <p:cNvSpPr/>
            <p:nvPr/>
          </p:nvSpPr>
          <p:spPr>
            <a:xfrm>
              <a:off x="-22925" y="4762500"/>
              <a:ext cx="9177900" cy="39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-22925" y="0"/>
              <a:ext cx="9177900" cy="51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8555475" y="0"/>
              <a:ext cx="611400" cy="5152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-34725" y="-100"/>
              <a:ext cx="635400" cy="5152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8543401" y="849875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8543401" y="1197797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8543401" y="1554493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8543401" y="1880582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8543401" y="2228505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8543401" y="2576360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8543401" y="2902449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8543401" y="3250037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8543401" y="3597959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8543401" y="3924048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8543401" y="4271636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8543401" y="4619558"/>
              <a:ext cx="61145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650675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998598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1346520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1672275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20198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2368120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694143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041731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3389653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3715743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4063331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4411253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4732588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5058677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5406600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754188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6080277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6428200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6775788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7101877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7449800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7797388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123410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8471333" y="4762504"/>
              <a:ext cx="67" cy="390302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650675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998598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1346520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672275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2020198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2368120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2694143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3041731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3389653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3715743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4063331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4411253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-23004" y="849875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23004" y="1197797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23004" y="1554493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-23004" y="1880582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-23004" y="2228505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-23004" y="2576360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-23004" y="2902449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-23004" y="3250037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-23004" y="3597959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-23004" y="3924048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-23004" y="4271636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-23004" y="4619558"/>
              <a:ext cx="623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4732588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5058677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06600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754188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6080277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6428200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6775788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7101877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7449800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7797388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123410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471333" y="0"/>
              <a:ext cx="67" cy="633236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1"/>
          <p:cNvGrpSpPr/>
          <p:nvPr/>
        </p:nvGrpSpPr>
        <p:grpSpPr>
          <a:xfrm>
            <a:off x="600600" y="519298"/>
            <a:ext cx="1404512" cy="1580204"/>
            <a:chOff x="600600" y="519298"/>
            <a:chExt cx="1404512" cy="1580204"/>
          </a:xfrm>
        </p:grpSpPr>
        <p:sp>
          <p:nvSpPr>
            <p:cNvPr id="294" name="Google Shape;294;p11"/>
            <p:cNvSpPr/>
            <p:nvPr/>
          </p:nvSpPr>
          <p:spPr>
            <a:xfrm>
              <a:off x="600600" y="519298"/>
              <a:ext cx="1278662" cy="1580204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894934" y="693195"/>
              <a:ext cx="1110178" cy="129557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11"/>
          <p:cNvGrpSpPr/>
          <p:nvPr/>
        </p:nvGrpSpPr>
        <p:grpSpPr>
          <a:xfrm rot="5400000" flipH="1">
            <a:off x="5292919" y="404337"/>
            <a:ext cx="778246" cy="1330309"/>
            <a:chOff x="478350" y="474400"/>
            <a:chExt cx="344250" cy="588450"/>
          </a:xfrm>
        </p:grpSpPr>
        <p:sp>
          <p:nvSpPr>
            <p:cNvPr id="297" name="Google Shape;297;p11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11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300" name="Google Shape;300;p11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11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302" name="Google Shape;302;p11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304" name="Google Shape;304;p11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305" name="Google Shape;305;p11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306" name="Google Shape;306;p11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07" name="Google Shape;307;p11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8" name="Google Shape;308;p11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309" name="Google Shape;309;p11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10" name="Google Shape;310;p11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11" name="Google Shape;311;p11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312" name="Google Shape;312;p11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313" name="Google Shape;313;p11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5" name="Google Shape;315;p11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317" name="Google Shape;317;p11"/>
          <p:cNvSpPr/>
          <p:nvPr/>
        </p:nvSpPr>
        <p:spPr>
          <a:xfrm rot="9890410">
            <a:off x="6413065" y="2951949"/>
            <a:ext cx="2325260" cy="1704008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"/>
          <p:cNvSpPr txBox="1">
            <a:spLocks noGrp="1"/>
          </p:cNvSpPr>
          <p:nvPr>
            <p:ph type="title"/>
          </p:nvPr>
        </p:nvSpPr>
        <p:spPr>
          <a:xfrm>
            <a:off x="906450" y="3900025"/>
            <a:ext cx="7331100" cy="633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321" name="Google Shape;321;p1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1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2"/>
          <p:cNvSpPr/>
          <p:nvPr/>
        </p:nvSpPr>
        <p:spPr>
          <a:xfrm rot="8987260" flipH="1">
            <a:off x="3021212" y="772784"/>
            <a:ext cx="695478" cy="59956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12"/>
          <p:cNvGrpSpPr/>
          <p:nvPr/>
        </p:nvGrpSpPr>
        <p:grpSpPr>
          <a:xfrm rot="-6079203">
            <a:off x="8131508" y="1259594"/>
            <a:ext cx="344269" cy="588482"/>
            <a:chOff x="478350" y="474400"/>
            <a:chExt cx="344250" cy="588450"/>
          </a:xfrm>
        </p:grpSpPr>
        <p:sp>
          <p:nvSpPr>
            <p:cNvPr id="382" name="Google Shape;382;p12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p12"/>
          <p:cNvSpPr/>
          <p:nvPr/>
        </p:nvSpPr>
        <p:spPr>
          <a:xfrm>
            <a:off x="7307301" y="567324"/>
            <a:ext cx="1341463" cy="1010499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12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386" name="Google Shape;386;p12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7" name="Google Shape;387;p12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388" name="Google Shape;388;p1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390" name="Google Shape;390;p12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391" name="Google Shape;391;p1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392" name="Google Shape;392;p1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93" name="Google Shape;393;p1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94" name="Google Shape;394;p12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395" name="Google Shape;395;p1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96" name="Google Shape;396;p1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97" name="Google Shape;397;p12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398" name="Google Shape;398;p1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399" name="Google Shape;399;p1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1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1" name="Google Shape;401;p1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402" name="Google Shape;402;p1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grpSp>
        <p:nvGrpSpPr>
          <p:cNvPr id="403" name="Google Shape;403;p12"/>
          <p:cNvGrpSpPr/>
          <p:nvPr/>
        </p:nvGrpSpPr>
        <p:grpSpPr>
          <a:xfrm>
            <a:off x="4642612" y="4198877"/>
            <a:ext cx="1124259" cy="572702"/>
            <a:chOff x="2094425" y="748900"/>
            <a:chExt cx="887900" cy="452300"/>
          </a:xfrm>
        </p:grpSpPr>
        <p:sp>
          <p:nvSpPr>
            <p:cNvPr id="404" name="Google Shape;404;p12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2"/>
          <p:cNvSpPr/>
          <p:nvPr/>
        </p:nvSpPr>
        <p:spPr>
          <a:xfrm>
            <a:off x="720000" y="4148525"/>
            <a:ext cx="644596" cy="518777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413" name="Google Shape;413;p1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3"/>
          <p:cNvGrpSpPr/>
          <p:nvPr/>
        </p:nvGrpSpPr>
        <p:grpSpPr>
          <a:xfrm>
            <a:off x="3898049" y="4134564"/>
            <a:ext cx="1232672" cy="627928"/>
            <a:chOff x="2094425" y="748900"/>
            <a:chExt cx="887900" cy="452300"/>
          </a:xfrm>
        </p:grpSpPr>
        <p:sp>
          <p:nvSpPr>
            <p:cNvPr id="473" name="Google Shape;473;p13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13"/>
          <p:cNvSpPr/>
          <p:nvPr/>
        </p:nvSpPr>
        <p:spPr>
          <a:xfrm>
            <a:off x="598182" y="3233454"/>
            <a:ext cx="1477624" cy="1512541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3"/>
          <p:cNvSpPr/>
          <p:nvPr/>
        </p:nvSpPr>
        <p:spPr>
          <a:xfrm rot="5400000">
            <a:off x="5987903" y="1373701"/>
            <a:ext cx="3032898" cy="208034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0" name="Google Shape;480;p1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481" name="Google Shape;481;p1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3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483" name="Google Shape;483;p1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484" name="Google Shape;484;p1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485" name="Google Shape;485;p13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486" name="Google Shape;486;p1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487" name="Google Shape;487;p1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88" name="Google Shape;488;p1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9" name="Google Shape;489;p13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490" name="Google Shape;490;p1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91" name="Google Shape;491;p1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492" name="Google Shape;492;p1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493" name="Google Shape;493;p1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494" name="Google Shape;494;p1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1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6" name="Google Shape;496;p1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498" name="Google Shape;49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"/>
          </p:nvPr>
        </p:nvSpPr>
        <p:spPr>
          <a:xfrm>
            <a:off x="1795550" y="3208938"/>
            <a:ext cx="23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subTitle" idx="2"/>
          </p:nvPr>
        </p:nvSpPr>
        <p:spPr>
          <a:xfrm>
            <a:off x="1795550" y="3678738"/>
            <a:ext cx="23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title" idx="3"/>
          </p:nvPr>
        </p:nvSpPr>
        <p:spPr>
          <a:xfrm>
            <a:off x="876950" y="3579613"/>
            <a:ext cx="5880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subTitle" idx="4"/>
          </p:nvPr>
        </p:nvSpPr>
        <p:spPr>
          <a:xfrm>
            <a:off x="5733550" y="3208938"/>
            <a:ext cx="23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5"/>
          </p:nvPr>
        </p:nvSpPr>
        <p:spPr>
          <a:xfrm>
            <a:off x="5733550" y="3678738"/>
            <a:ext cx="23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6"/>
          </p:nvPr>
        </p:nvSpPr>
        <p:spPr>
          <a:xfrm>
            <a:off x="4814950" y="3579613"/>
            <a:ext cx="5880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subTitle" idx="7"/>
          </p:nvPr>
        </p:nvSpPr>
        <p:spPr>
          <a:xfrm>
            <a:off x="1795550" y="1455113"/>
            <a:ext cx="23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8"/>
          </p:nvPr>
        </p:nvSpPr>
        <p:spPr>
          <a:xfrm>
            <a:off x="1795550" y="1924913"/>
            <a:ext cx="23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3"/>
          <p:cNvSpPr txBox="1">
            <a:spLocks noGrp="1"/>
          </p:cNvSpPr>
          <p:nvPr>
            <p:ph type="title" idx="9"/>
          </p:nvPr>
        </p:nvSpPr>
        <p:spPr>
          <a:xfrm>
            <a:off x="876950" y="1825788"/>
            <a:ext cx="5880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subTitle" idx="13"/>
          </p:nvPr>
        </p:nvSpPr>
        <p:spPr>
          <a:xfrm>
            <a:off x="5733550" y="1455113"/>
            <a:ext cx="23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14"/>
          </p:nvPr>
        </p:nvSpPr>
        <p:spPr>
          <a:xfrm>
            <a:off x="5733550" y="1924913"/>
            <a:ext cx="23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3"/>
          <p:cNvSpPr txBox="1">
            <a:spLocks noGrp="1"/>
          </p:cNvSpPr>
          <p:nvPr>
            <p:ph type="title" idx="15"/>
          </p:nvPr>
        </p:nvSpPr>
        <p:spPr>
          <a:xfrm>
            <a:off x="4814950" y="1825788"/>
            <a:ext cx="5880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1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513" name="Google Shape;513;p1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1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4"/>
          <p:cNvSpPr/>
          <p:nvPr/>
        </p:nvSpPr>
        <p:spPr>
          <a:xfrm rot="10586678">
            <a:off x="536386" y="571640"/>
            <a:ext cx="1729888" cy="1334604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6794528" y="672184"/>
            <a:ext cx="1752839" cy="1484357"/>
            <a:chOff x="478350" y="433625"/>
            <a:chExt cx="811800" cy="687425"/>
          </a:xfrm>
        </p:grpSpPr>
        <p:sp>
          <p:nvSpPr>
            <p:cNvPr id="574" name="Google Shape;574;p14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1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Google Shape;580;p14"/>
          <p:cNvGrpSpPr/>
          <p:nvPr/>
        </p:nvGrpSpPr>
        <p:grpSpPr>
          <a:xfrm rot="-111">
            <a:off x="1170253" y="1570415"/>
            <a:ext cx="549014" cy="637128"/>
            <a:chOff x="5170900" y="2972300"/>
            <a:chExt cx="176600" cy="204950"/>
          </a:xfrm>
        </p:grpSpPr>
        <p:sp>
          <p:nvSpPr>
            <p:cNvPr id="581" name="Google Shape;581;p14"/>
            <p:cNvSpPr/>
            <p:nvPr/>
          </p:nvSpPr>
          <p:spPr>
            <a:xfrm>
              <a:off x="5170900" y="2972300"/>
              <a:ext cx="176600" cy="204950"/>
            </a:xfrm>
            <a:custGeom>
              <a:avLst/>
              <a:gdLst/>
              <a:ahLst/>
              <a:cxnLst/>
              <a:rect l="l" t="t" r="r" b="b"/>
              <a:pathLst>
                <a:path w="7064" h="8198" extrusionOk="0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5183325" y="3022475"/>
              <a:ext cx="154225" cy="32975"/>
            </a:xfrm>
            <a:custGeom>
              <a:avLst/>
              <a:gdLst/>
              <a:ahLst/>
              <a:cxnLst/>
              <a:rect l="l" t="t" r="r" b="b"/>
              <a:pathLst>
                <a:path w="6169" h="1319" extrusionOk="0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5170900" y="3091725"/>
              <a:ext cx="175600" cy="32875"/>
            </a:xfrm>
            <a:custGeom>
              <a:avLst/>
              <a:gdLst/>
              <a:ahLst/>
              <a:cxnLst/>
              <a:rect l="l" t="t" r="r" b="b"/>
              <a:pathLst>
                <a:path w="7024" h="1315" extrusionOk="0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1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585" name="Google Shape;585;p1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" name="Google Shape;586;p14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587" name="Google Shape;587;p1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589" name="Google Shape;589;p14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590" name="Google Shape;590;p1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591" name="Google Shape;591;p1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92" name="Google Shape;592;p1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93" name="Google Shape;593;p14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594" name="Google Shape;594;p1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595" name="Google Shape;595;p1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596" name="Google Shape;596;p1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597" name="Google Shape;597;p1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598" name="Google Shape;598;p1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0" name="Google Shape;600;p1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602" name="Google Shape;602;p14"/>
          <p:cNvSpPr txBox="1">
            <a:spLocks noGrp="1"/>
          </p:cNvSpPr>
          <p:nvPr>
            <p:ph type="title"/>
          </p:nvPr>
        </p:nvSpPr>
        <p:spPr>
          <a:xfrm>
            <a:off x="1703850" y="2525325"/>
            <a:ext cx="57363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3" name="Google Shape;603;p14"/>
          <p:cNvSpPr txBox="1">
            <a:spLocks noGrp="1"/>
          </p:cNvSpPr>
          <p:nvPr>
            <p:ph type="subTitle" idx="1"/>
          </p:nvPr>
        </p:nvSpPr>
        <p:spPr>
          <a:xfrm>
            <a:off x="1703838" y="3660200"/>
            <a:ext cx="50907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4" name="Google Shape;604;p14"/>
          <p:cNvSpPr txBox="1">
            <a:spLocks noGrp="1"/>
          </p:cNvSpPr>
          <p:nvPr>
            <p:ph type="title" idx="2"/>
          </p:nvPr>
        </p:nvSpPr>
        <p:spPr>
          <a:xfrm>
            <a:off x="4016250" y="1666800"/>
            <a:ext cx="11115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1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607" name="Google Shape;607;p1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1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5"/>
          <p:cNvSpPr/>
          <p:nvPr/>
        </p:nvSpPr>
        <p:spPr>
          <a:xfrm>
            <a:off x="526450" y="540000"/>
            <a:ext cx="1792175" cy="1313350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7" name="Google Shape;667;p15"/>
          <p:cNvGrpSpPr/>
          <p:nvPr/>
        </p:nvGrpSpPr>
        <p:grpSpPr>
          <a:xfrm>
            <a:off x="7053032" y="3466663"/>
            <a:ext cx="1487786" cy="1259844"/>
            <a:chOff x="478350" y="433625"/>
            <a:chExt cx="811800" cy="687425"/>
          </a:xfrm>
        </p:grpSpPr>
        <p:sp>
          <p:nvSpPr>
            <p:cNvPr id="668" name="Google Shape;668;p15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1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5"/>
          <p:cNvSpPr txBox="1">
            <a:spLocks noGrp="1"/>
          </p:cNvSpPr>
          <p:nvPr>
            <p:ph type="body" idx="1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75" name="Google Shape;675;p1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676" name="Google Shape;676;p1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7" name="Google Shape;677;p15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678" name="Google Shape;678;p1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679" name="Google Shape;679;p1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680" name="Google Shape;680;p15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681" name="Google Shape;681;p1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682" name="Google Shape;682;p1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83" name="Google Shape;683;p1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4" name="Google Shape;684;p15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685" name="Google Shape;685;p1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86" name="Google Shape;686;p1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687" name="Google Shape;687;p1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688" name="Google Shape;688;p1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689" name="Google Shape;689;p1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1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1" name="Google Shape;691;p1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692" name="Google Shape;692;p1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693" name="Google Shape;69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16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696" name="Google Shape;696;p16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16"/>
          <p:cNvGrpSpPr/>
          <p:nvPr/>
        </p:nvGrpSpPr>
        <p:grpSpPr>
          <a:xfrm rot="-729013">
            <a:off x="452654" y="586542"/>
            <a:ext cx="860671" cy="1228255"/>
            <a:chOff x="6107000" y="691500"/>
            <a:chExt cx="590450" cy="842625"/>
          </a:xfrm>
        </p:grpSpPr>
        <p:sp>
          <p:nvSpPr>
            <p:cNvPr id="756" name="Google Shape;756;p16"/>
            <p:cNvSpPr/>
            <p:nvPr/>
          </p:nvSpPr>
          <p:spPr>
            <a:xfrm>
              <a:off x="6107000" y="691500"/>
              <a:ext cx="590450" cy="842625"/>
            </a:xfrm>
            <a:custGeom>
              <a:avLst/>
              <a:gdLst/>
              <a:ahLst/>
              <a:cxnLst/>
              <a:rect l="l" t="t" r="r" b="b"/>
              <a:pathLst>
                <a:path w="23618" h="33705" extrusionOk="0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6130400" y="766775"/>
              <a:ext cx="473550" cy="680625"/>
            </a:xfrm>
            <a:custGeom>
              <a:avLst/>
              <a:gdLst/>
              <a:ahLst/>
              <a:cxnLst/>
              <a:rect l="l" t="t" r="r" b="b"/>
              <a:pathLst>
                <a:path w="18942" h="27225" extrusionOk="0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6154750" y="842225"/>
              <a:ext cx="351700" cy="515475"/>
            </a:xfrm>
            <a:custGeom>
              <a:avLst/>
              <a:gdLst/>
              <a:ahLst/>
              <a:cxnLst/>
              <a:rect l="l" t="t" r="r" b="b"/>
              <a:pathLst>
                <a:path w="14068" h="20619" extrusionOk="0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6193050" y="900900"/>
              <a:ext cx="226350" cy="351800"/>
            </a:xfrm>
            <a:custGeom>
              <a:avLst/>
              <a:gdLst/>
              <a:ahLst/>
              <a:cxnLst/>
              <a:rect l="l" t="t" r="r" b="b"/>
              <a:pathLst>
                <a:path w="9054" h="14072" extrusionOk="0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16"/>
          <p:cNvSpPr/>
          <p:nvPr/>
        </p:nvSpPr>
        <p:spPr>
          <a:xfrm rot="-1265962" flipH="1">
            <a:off x="5767650" y="2693403"/>
            <a:ext cx="2807596" cy="2196272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1" name="Google Shape;761;p16"/>
          <p:cNvGrpSpPr/>
          <p:nvPr/>
        </p:nvGrpSpPr>
        <p:grpSpPr>
          <a:xfrm>
            <a:off x="1720546" y="3068048"/>
            <a:ext cx="1562428" cy="1693601"/>
            <a:chOff x="2683071" y="3068048"/>
            <a:chExt cx="1562428" cy="1693601"/>
          </a:xfrm>
        </p:grpSpPr>
        <p:sp>
          <p:nvSpPr>
            <p:cNvPr id="762" name="Google Shape;762;p16"/>
            <p:cNvSpPr/>
            <p:nvPr/>
          </p:nvSpPr>
          <p:spPr>
            <a:xfrm>
              <a:off x="2863164" y="3199452"/>
              <a:ext cx="1264012" cy="1562181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2683071" y="3068048"/>
              <a:ext cx="1234106" cy="1536883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3148041" y="3480850"/>
              <a:ext cx="1097458" cy="1280799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6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766" name="Google Shape;766;p16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7" name="Google Shape;767;p16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768" name="Google Shape;768;p16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769" name="Google Shape;769;p16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770" name="Google Shape;770;p16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771" name="Google Shape;771;p16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772" name="Google Shape;772;p16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73" name="Google Shape;773;p16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74" name="Google Shape;774;p16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775" name="Google Shape;775;p16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76" name="Google Shape;776;p16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777" name="Google Shape;777;p16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778" name="Google Shape;778;p16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779" name="Google Shape;779;p16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16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81" name="Google Shape;781;p16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782" name="Google Shape;782;p16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783" name="Google Shape;783;p1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6"/>
          <p:cNvSpPr txBox="1">
            <a:spLocks noGrp="1"/>
          </p:cNvSpPr>
          <p:nvPr>
            <p:ph type="subTitle" idx="1"/>
          </p:nvPr>
        </p:nvSpPr>
        <p:spPr>
          <a:xfrm>
            <a:off x="1514800" y="2737163"/>
            <a:ext cx="2518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785" name="Google Shape;78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6"/>
          <p:cNvSpPr txBox="1">
            <a:spLocks noGrp="1"/>
          </p:cNvSpPr>
          <p:nvPr>
            <p:ph type="subTitle" idx="2"/>
          </p:nvPr>
        </p:nvSpPr>
        <p:spPr>
          <a:xfrm>
            <a:off x="1514800" y="3206963"/>
            <a:ext cx="25185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subTitle" idx="3"/>
          </p:nvPr>
        </p:nvSpPr>
        <p:spPr>
          <a:xfrm>
            <a:off x="5110663" y="2737163"/>
            <a:ext cx="2518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788" name="Google Shape;788;p16"/>
          <p:cNvSpPr txBox="1">
            <a:spLocks noGrp="1"/>
          </p:cNvSpPr>
          <p:nvPr>
            <p:ph type="subTitle" idx="4"/>
          </p:nvPr>
        </p:nvSpPr>
        <p:spPr>
          <a:xfrm>
            <a:off x="5110670" y="3206963"/>
            <a:ext cx="25185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1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791" name="Google Shape;791;p1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9" name="Google Shape;849;p1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7"/>
          <p:cNvSpPr/>
          <p:nvPr/>
        </p:nvSpPr>
        <p:spPr>
          <a:xfrm rot="-168325">
            <a:off x="530038" y="732059"/>
            <a:ext cx="1744607" cy="1314180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7"/>
          <p:cNvSpPr/>
          <p:nvPr/>
        </p:nvSpPr>
        <p:spPr>
          <a:xfrm>
            <a:off x="5386200" y="2245899"/>
            <a:ext cx="3217342" cy="2516800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2" name="Google Shape;852;p17"/>
          <p:cNvGrpSpPr/>
          <p:nvPr/>
        </p:nvGrpSpPr>
        <p:grpSpPr>
          <a:xfrm>
            <a:off x="4724885" y="1014010"/>
            <a:ext cx="661304" cy="1130412"/>
            <a:chOff x="478350" y="474400"/>
            <a:chExt cx="344250" cy="588450"/>
          </a:xfrm>
        </p:grpSpPr>
        <p:sp>
          <p:nvSpPr>
            <p:cNvPr id="853" name="Google Shape;853;p1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1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856" name="Google Shape;856;p1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7" name="Google Shape;857;p17"/>
            <p:cNvGrpSpPr/>
            <p:nvPr/>
          </p:nvGrpSpPr>
          <p:grpSpPr>
            <a:xfrm>
              <a:off x="7542569" y="681111"/>
              <a:ext cx="789242" cy="171052"/>
              <a:chOff x="733775" y="310686"/>
              <a:chExt cx="789242" cy="171052"/>
            </a:xfrm>
          </p:grpSpPr>
          <p:sp>
            <p:nvSpPr>
              <p:cNvPr id="858" name="Google Shape;858;p1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x</a:t>
                </a:r>
              </a:p>
            </p:txBody>
          </p:sp>
          <p:sp>
            <p:nvSpPr>
              <p:cNvPr id="859" name="Google Shape;859;p1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-</a:t>
                </a:r>
              </a:p>
            </p:txBody>
          </p:sp>
          <p:grpSp>
            <p:nvGrpSpPr>
              <p:cNvPr id="860" name="Google Shape;860;p17"/>
              <p:cNvGrpSpPr/>
              <p:nvPr/>
            </p:nvGrpSpPr>
            <p:grpSpPr>
              <a:xfrm>
                <a:off x="1015526" y="313175"/>
                <a:ext cx="184510" cy="164017"/>
                <a:chOff x="7228702" y="774508"/>
                <a:chExt cx="285045" cy="253347"/>
              </a:xfrm>
            </p:grpSpPr>
            <p:grpSp>
              <p:nvGrpSpPr>
                <p:cNvPr id="861" name="Google Shape;861;p1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62" name="Google Shape;862;p1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63" name="Google Shape;863;p1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4" name="Google Shape;864;p17"/>
                <p:cNvGrpSpPr/>
                <p:nvPr/>
              </p:nvGrpSpPr>
              <p:grpSpPr>
                <a:xfrm>
                  <a:off x="7228702" y="809455"/>
                  <a:ext cx="200756" cy="218400"/>
                  <a:chOff x="7269477" y="781280"/>
                  <a:chExt cx="200756" cy="218400"/>
                </a:xfrm>
              </p:grpSpPr>
              <p:sp>
                <p:nvSpPr>
                  <p:cNvPr id="865" name="Google Shape;865;p1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66" name="Google Shape;866;p1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867" name="Google Shape;867;p1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868" name="Google Shape;868;p1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869" name="Google Shape;869;p1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1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1" name="Google Shape;871;p1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  <p:sp>
            <p:nvSpPr>
              <p:cNvPr id="872" name="Google Shape;872;p1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"/>
                  </a:rPr>
                  <a:t>^</a:t>
                </a:r>
              </a:p>
            </p:txBody>
          </p:sp>
        </p:grpSp>
      </p:grpSp>
      <p:sp>
        <p:nvSpPr>
          <p:cNvPr id="873" name="Google Shape;873;p1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7"/>
          <p:cNvSpPr txBox="1">
            <a:spLocks noGrp="1"/>
          </p:cNvSpPr>
          <p:nvPr>
            <p:ph type="title"/>
          </p:nvPr>
        </p:nvSpPr>
        <p:spPr>
          <a:xfrm>
            <a:off x="1107800" y="1420900"/>
            <a:ext cx="3464100" cy="14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5" name="Google Shape;875;p17"/>
          <p:cNvSpPr txBox="1">
            <a:spLocks noGrp="1"/>
          </p:cNvSpPr>
          <p:nvPr>
            <p:ph type="subTitle" idx="1"/>
          </p:nvPr>
        </p:nvSpPr>
        <p:spPr>
          <a:xfrm>
            <a:off x="1107800" y="3225200"/>
            <a:ext cx="34641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29.xml" 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3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sz="30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3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689" name="Google Shape;2689;p3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3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693" name="Google Shape;2693;p3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1"/>
          <p:cNvSpPr/>
          <p:nvPr/>
        </p:nvSpPr>
        <p:spPr>
          <a:xfrm rot="3599982">
            <a:off x="6531639" y="-461262"/>
            <a:ext cx="7613" cy="10468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0" y="219"/>
                  <a:pt x="120" y="160"/>
                  <a:pt x="140" y="219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1"/>
          <p:cNvSpPr/>
          <p:nvPr/>
        </p:nvSpPr>
        <p:spPr>
          <a:xfrm rot="3599982">
            <a:off x="6759282" y="-286817"/>
            <a:ext cx="1951" cy="999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1" y="1"/>
                </a:moveTo>
                <a:cubicBezTo>
                  <a:pt x="1" y="1"/>
                  <a:pt x="1" y="21"/>
                  <a:pt x="1" y="21"/>
                </a:cubicBezTo>
                <a:cubicBezTo>
                  <a:pt x="41" y="1"/>
                  <a:pt x="4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1"/>
          <p:cNvSpPr/>
          <p:nvPr/>
        </p:nvSpPr>
        <p:spPr>
          <a:xfrm rot="3599982">
            <a:off x="6992440" y="-378235"/>
            <a:ext cx="3045" cy="4901"/>
          </a:xfrm>
          <a:custGeom>
            <a:avLst/>
            <a:gdLst/>
            <a:ahLst/>
            <a:cxnLst/>
            <a:rect l="l" t="t" r="r" b="b"/>
            <a:pathLst>
              <a:path w="64" h="103" extrusionOk="0">
                <a:moveTo>
                  <a:pt x="60" y="1"/>
                </a:moveTo>
                <a:cubicBezTo>
                  <a:pt x="56" y="1"/>
                  <a:pt x="35" y="45"/>
                  <a:pt x="1" y="103"/>
                </a:cubicBezTo>
                <a:cubicBezTo>
                  <a:pt x="20" y="83"/>
                  <a:pt x="20" y="83"/>
                  <a:pt x="40" y="83"/>
                </a:cubicBezTo>
                <a:cubicBezTo>
                  <a:pt x="57" y="24"/>
                  <a:pt x="63" y="1"/>
                  <a:pt x="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1"/>
          <p:cNvSpPr/>
          <p:nvPr/>
        </p:nvSpPr>
        <p:spPr>
          <a:xfrm rot="3599982">
            <a:off x="6845545" y="-416022"/>
            <a:ext cx="999" cy="1903"/>
          </a:xfrm>
          <a:custGeom>
            <a:avLst/>
            <a:gdLst/>
            <a:ahLst/>
            <a:cxnLst/>
            <a:rect l="l" t="t" r="r" b="b"/>
            <a:pathLst>
              <a:path w="21" h="40" extrusionOk="0">
                <a:moveTo>
                  <a:pt x="20" y="0"/>
                </a:moveTo>
                <a:lnTo>
                  <a:pt x="20" y="0"/>
                </a:lnTo>
                <a:cubicBezTo>
                  <a:pt x="20" y="20"/>
                  <a:pt x="0" y="40"/>
                  <a:pt x="0" y="40"/>
                </a:cubicBezTo>
                <a:cubicBezTo>
                  <a:pt x="20" y="20"/>
                  <a:pt x="20" y="2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1"/>
          <p:cNvSpPr/>
          <p:nvPr/>
        </p:nvSpPr>
        <p:spPr>
          <a:xfrm rot="3599982">
            <a:off x="6531676" y="-450822"/>
            <a:ext cx="999" cy="999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0"/>
                </a:moveTo>
                <a:lnTo>
                  <a:pt x="1" y="20"/>
                </a:lnTo>
                <a:lnTo>
                  <a:pt x="21" y="20"/>
                </a:lnTo>
                <a:cubicBezTo>
                  <a:pt x="21" y="0"/>
                  <a:pt x="21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1"/>
          <p:cNvSpPr/>
          <p:nvPr/>
        </p:nvSpPr>
        <p:spPr>
          <a:xfrm rot="3599982">
            <a:off x="6660619" y="-281384"/>
            <a:ext cx="8564" cy="5139"/>
          </a:xfrm>
          <a:custGeom>
            <a:avLst/>
            <a:gdLst/>
            <a:ahLst/>
            <a:cxnLst/>
            <a:rect l="l" t="t" r="r" b="b"/>
            <a:pathLst>
              <a:path w="180" h="108" extrusionOk="0">
                <a:moveTo>
                  <a:pt x="180" y="1"/>
                </a:moveTo>
                <a:lnTo>
                  <a:pt x="180" y="1"/>
                </a:lnTo>
                <a:cubicBezTo>
                  <a:pt x="100" y="60"/>
                  <a:pt x="40" y="80"/>
                  <a:pt x="1" y="100"/>
                </a:cubicBezTo>
                <a:cubicBezTo>
                  <a:pt x="5" y="105"/>
                  <a:pt x="12" y="107"/>
                  <a:pt x="20" y="107"/>
                </a:cubicBezTo>
                <a:cubicBezTo>
                  <a:pt x="49" y="107"/>
                  <a:pt x="103" y="78"/>
                  <a:pt x="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1"/>
          <p:cNvSpPr/>
          <p:nvPr/>
        </p:nvSpPr>
        <p:spPr>
          <a:xfrm rot="3599982">
            <a:off x="7112092" y="-234514"/>
            <a:ext cx="11419" cy="10468"/>
          </a:xfrm>
          <a:custGeom>
            <a:avLst/>
            <a:gdLst/>
            <a:ahLst/>
            <a:cxnLst/>
            <a:rect l="l" t="t" r="r" b="b"/>
            <a:pathLst>
              <a:path w="240" h="220" extrusionOk="0">
                <a:moveTo>
                  <a:pt x="239" y="0"/>
                </a:moveTo>
                <a:lnTo>
                  <a:pt x="159" y="60"/>
                </a:lnTo>
                <a:lnTo>
                  <a:pt x="0" y="219"/>
                </a:lnTo>
                <a:lnTo>
                  <a:pt x="0" y="219"/>
                </a:lnTo>
                <a:lnTo>
                  <a:pt x="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1"/>
          <p:cNvSpPr/>
          <p:nvPr/>
        </p:nvSpPr>
        <p:spPr>
          <a:xfrm rot="3599982">
            <a:off x="6942150" y="-252139"/>
            <a:ext cx="8564" cy="8564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179" y="1"/>
                </a:moveTo>
                <a:lnTo>
                  <a:pt x="179" y="1"/>
                </a:lnTo>
                <a:cubicBezTo>
                  <a:pt x="100" y="61"/>
                  <a:pt x="60" y="61"/>
                  <a:pt x="0" y="61"/>
                </a:cubicBezTo>
                <a:lnTo>
                  <a:pt x="120" y="180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1"/>
          <p:cNvSpPr/>
          <p:nvPr/>
        </p:nvSpPr>
        <p:spPr>
          <a:xfrm rot="3599982">
            <a:off x="6892432" y="-257988"/>
            <a:ext cx="12133" cy="17319"/>
          </a:xfrm>
          <a:custGeom>
            <a:avLst/>
            <a:gdLst/>
            <a:ahLst/>
            <a:cxnLst/>
            <a:rect l="l" t="t" r="r" b="b"/>
            <a:pathLst>
              <a:path w="255" h="364" extrusionOk="0">
                <a:moveTo>
                  <a:pt x="222" y="0"/>
                </a:moveTo>
                <a:cubicBezTo>
                  <a:pt x="210" y="0"/>
                  <a:pt x="177" y="25"/>
                  <a:pt x="111" y="91"/>
                </a:cubicBezTo>
                <a:cubicBezTo>
                  <a:pt x="125" y="133"/>
                  <a:pt x="1" y="363"/>
                  <a:pt x="23" y="363"/>
                </a:cubicBezTo>
                <a:cubicBezTo>
                  <a:pt x="33" y="363"/>
                  <a:pt x="68" y="323"/>
                  <a:pt x="150" y="211"/>
                </a:cubicBezTo>
                <a:cubicBezTo>
                  <a:pt x="150" y="168"/>
                  <a:pt x="254" y="0"/>
                  <a:pt x="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1"/>
          <p:cNvSpPr/>
          <p:nvPr/>
        </p:nvSpPr>
        <p:spPr>
          <a:xfrm rot="3599982">
            <a:off x="6412561" y="-475900"/>
            <a:ext cx="15178" cy="13275"/>
          </a:xfrm>
          <a:custGeom>
            <a:avLst/>
            <a:gdLst/>
            <a:ahLst/>
            <a:cxnLst/>
            <a:rect l="l" t="t" r="r" b="b"/>
            <a:pathLst>
              <a:path w="319" h="279" extrusionOk="0">
                <a:moveTo>
                  <a:pt x="160" y="0"/>
                </a:moveTo>
                <a:cubicBezTo>
                  <a:pt x="100" y="80"/>
                  <a:pt x="40" y="199"/>
                  <a:pt x="0" y="279"/>
                </a:cubicBezTo>
                <a:cubicBezTo>
                  <a:pt x="140" y="100"/>
                  <a:pt x="319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1"/>
          <p:cNvSpPr/>
          <p:nvPr/>
        </p:nvSpPr>
        <p:spPr>
          <a:xfrm rot="3599982">
            <a:off x="6476240" y="-484414"/>
            <a:ext cx="999" cy="999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1"/>
                </a:moveTo>
                <a:lnTo>
                  <a:pt x="1" y="21"/>
                </a:lnTo>
                <a:lnTo>
                  <a:pt x="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1"/>
          <p:cNvSpPr/>
          <p:nvPr/>
        </p:nvSpPr>
        <p:spPr>
          <a:xfrm rot="3599982">
            <a:off x="6416406" y="-490678"/>
            <a:ext cx="9516" cy="6661"/>
          </a:xfrm>
          <a:custGeom>
            <a:avLst/>
            <a:gdLst/>
            <a:ahLst/>
            <a:cxnLst/>
            <a:rect l="l" t="t" r="r" b="b"/>
            <a:pathLst>
              <a:path w="200" h="140" extrusionOk="0">
                <a:moveTo>
                  <a:pt x="200" y="0"/>
                </a:moveTo>
                <a:lnTo>
                  <a:pt x="200" y="0"/>
                </a:lnTo>
                <a:cubicBezTo>
                  <a:pt x="140" y="40"/>
                  <a:pt x="80" y="80"/>
                  <a:pt x="1" y="139"/>
                </a:cubicBezTo>
                <a:cubicBezTo>
                  <a:pt x="80" y="100"/>
                  <a:pt x="200" y="20"/>
                  <a:pt x="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1"/>
          <p:cNvSpPr/>
          <p:nvPr/>
        </p:nvSpPr>
        <p:spPr>
          <a:xfrm rot="3599982">
            <a:off x="6449170" y="-499092"/>
            <a:ext cx="21791" cy="25598"/>
          </a:xfrm>
          <a:custGeom>
            <a:avLst/>
            <a:gdLst/>
            <a:ahLst/>
            <a:cxnLst/>
            <a:rect l="l" t="t" r="r" b="b"/>
            <a:pathLst>
              <a:path w="458" h="538" extrusionOk="0">
                <a:moveTo>
                  <a:pt x="438" y="1"/>
                </a:moveTo>
                <a:lnTo>
                  <a:pt x="60" y="478"/>
                </a:lnTo>
                <a:lnTo>
                  <a:pt x="80" y="419"/>
                </a:lnTo>
                <a:lnTo>
                  <a:pt x="0" y="538"/>
                </a:lnTo>
                <a:cubicBezTo>
                  <a:pt x="100" y="438"/>
                  <a:pt x="199" y="379"/>
                  <a:pt x="378" y="279"/>
                </a:cubicBezTo>
                <a:cubicBezTo>
                  <a:pt x="458" y="80"/>
                  <a:pt x="458" y="4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1"/>
          <p:cNvSpPr/>
          <p:nvPr/>
        </p:nvSpPr>
        <p:spPr>
          <a:xfrm rot="3599982">
            <a:off x="6405738" y="-511171"/>
            <a:ext cx="31307" cy="33211"/>
          </a:xfrm>
          <a:custGeom>
            <a:avLst/>
            <a:gdLst/>
            <a:ahLst/>
            <a:cxnLst/>
            <a:rect l="l" t="t" r="r" b="b"/>
            <a:pathLst>
              <a:path w="658" h="698" extrusionOk="0">
                <a:moveTo>
                  <a:pt x="657" y="1"/>
                </a:moveTo>
                <a:lnTo>
                  <a:pt x="657" y="1"/>
                </a:lnTo>
                <a:cubicBezTo>
                  <a:pt x="578" y="81"/>
                  <a:pt x="478" y="200"/>
                  <a:pt x="319" y="439"/>
                </a:cubicBezTo>
                <a:cubicBezTo>
                  <a:pt x="357" y="401"/>
                  <a:pt x="375" y="387"/>
                  <a:pt x="381" y="387"/>
                </a:cubicBezTo>
                <a:cubicBezTo>
                  <a:pt x="394" y="387"/>
                  <a:pt x="353" y="451"/>
                  <a:pt x="339" y="478"/>
                </a:cubicBezTo>
                <a:cubicBezTo>
                  <a:pt x="339" y="478"/>
                  <a:pt x="319" y="459"/>
                  <a:pt x="319" y="439"/>
                </a:cubicBezTo>
                <a:cubicBezTo>
                  <a:pt x="302" y="300"/>
                  <a:pt x="405" y="86"/>
                  <a:pt x="287" y="86"/>
                </a:cubicBezTo>
                <a:cubicBezTo>
                  <a:pt x="270" y="86"/>
                  <a:pt x="248" y="90"/>
                  <a:pt x="220" y="100"/>
                </a:cubicBezTo>
                <a:cubicBezTo>
                  <a:pt x="1" y="379"/>
                  <a:pt x="140" y="359"/>
                  <a:pt x="60" y="558"/>
                </a:cubicBezTo>
                <a:cubicBezTo>
                  <a:pt x="153" y="419"/>
                  <a:pt x="187" y="374"/>
                  <a:pt x="195" y="374"/>
                </a:cubicBezTo>
                <a:cubicBezTo>
                  <a:pt x="210" y="374"/>
                  <a:pt x="147" y="512"/>
                  <a:pt x="192" y="512"/>
                </a:cubicBezTo>
                <a:cubicBezTo>
                  <a:pt x="209" y="512"/>
                  <a:pt x="241" y="493"/>
                  <a:pt x="299" y="439"/>
                </a:cubicBezTo>
                <a:lnTo>
                  <a:pt x="299" y="439"/>
                </a:lnTo>
                <a:cubicBezTo>
                  <a:pt x="259" y="538"/>
                  <a:pt x="200" y="618"/>
                  <a:pt x="140" y="697"/>
                </a:cubicBezTo>
                <a:cubicBezTo>
                  <a:pt x="220" y="618"/>
                  <a:pt x="299" y="558"/>
                  <a:pt x="359" y="498"/>
                </a:cubicBezTo>
                <a:lnTo>
                  <a:pt x="6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1"/>
          <p:cNvSpPr/>
          <p:nvPr/>
        </p:nvSpPr>
        <p:spPr>
          <a:xfrm rot="3599982">
            <a:off x="6480543" y="-487433"/>
            <a:ext cx="4758" cy="15225"/>
          </a:xfrm>
          <a:custGeom>
            <a:avLst/>
            <a:gdLst/>
            <a:ahLst/>
            <a:cxnLst/>
            <a:rect l="l" t="t" r="r" b="b"/>
            <a:pathLst>
              <a:path w="100" h="320" extrusionOk="0">
                <a:moveTo>
                  <a:pt x="100" y="1"/>
                </a:moveTo>
                <a:lnTo>
                  <a:pt x="0" y="200"/>
                </a:lnTo>
                <a:lnTo>
                  <a:pt x="60" y="319"/>
                </a:lnTo>
                <a:lnTo>
                  <a:pt x="1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1"/>
          <p:cNvSpPr/>
          <p:nvPr/>
        </p:nvSpPr>
        <p:spPr>
          <a:xfrm rot="3599982">
            <a:off x="6508541" y="-479224"/>
            <a:ext cx="5710" cy="8564"/>
          </a:xfrm>
          <a:custGeom>
            <a:avLst/>
            <a:gdLst/>
            <a:ahLst/>
            <a:cxnLst/>
            <a:rect l="l" t="t" r="r" b="b"/>
            <a:pathLst>
              <a:path w="120" h="180" extrusionOk="0">
                <a:moveTo>
                  <a:pt x="120" y="0"/>
                </a:moveTo>
                <a:lnTo>
                  <a:pt x="1" y="100"/>
                </a:lnTo>
                <a:lnTo>
                  <a:pt x="80" y="179"/>
                </a:lnTo>
                <a:lnTo>
                  <a:pt x="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1"/>
          <p:cNvSpPr/>
          <p:nvPr/>
        </p:nvSpPr>
        <p:spPr>
          <a:xfrm rot="3599982">
            <a:off x="6817266" y="-440356"/>
            <a:ext cx="18033" cy="14274"/>
          </a:xfrm>
          <a:custGeom>
            <a:avLst/>
            <a:gdLst/>
            <a:ahLst/>
            <a:cxnLst/>
            <a:rect l="l" t="t" r="r" b="b"/>
            <a:pathLst>
              <a:path w="379" h="300" extrusionOk="0">
                <a:moveTo>
                  <a:pt x="379" y="1"/>
                </a:moveTo>
                <a:lnTo>
                  <a:pt x="379" y="1"/>
                </a:lnTo>
                <a:cubicBezTo>
                  <a:pt x="200" y="120"/>
                  <a:pt x="1" y="200"/>
                  <a:pt x="41" y="299"/>
                </a:cubicBezTo>
                <a:cubicBezTo>
                  <a:pt x="200" y="200"/>
                  <a:pt x="299" y="8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1"/>
          <p:cNvSpPr/>
          <p:nvPr/>
        </p:nvSpPr>
        <p:spPr>
          <a:xfrm rot="3599982">
            <a:off x="6841712" y="-437320"/>
            <a:ext cx="15225" cy="19888"/>
          </a:xfrm>
          <a:custGeom>
            <a:avLst/>
            <a:gdLst/>
            <a:ahLst/>
            <a:cxnLst/>
            <a:rect l="l" t="t" r="r" b="b"/>
            <a:pathLst>
              <a:path w="320" h="418" extrusionOk="0">
                <a:moveTo>
                  <a:pt x="319" y="0"/>
                </a:moveTo>
                <a:cubicBezTo>
                  <a:pt x="299" y="20"/>
                  <a:pt x="280" y="40"/>
                  <a:pt x="240" y="60"/>
                </a:cubicBezTo>
                <a:cubicBezTo>
                  <a:pt x="180" y="179"/>
                  <a:pt x="100" y="299"/>
                  <a:pt x="1" y="418"/>
                </a:cubicBezTo>
                <a:cubicBezTo>
                  <a:pt x="140" y="318"/>
                  <a:pt x="280" y="199"/>
                  <a:pt x="3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1"/>
          <p:cNvSpPr/>
          <p:nvPr/>
        </p:nvSpPr>
        <p:spPr>
          <a:xfrm rot="3599982">
            <a:off x="6627397" y="-459563"/>
            <a:ext cx="1808" cy="2807"/>
          </a:xfrm>
          <a:custGeom>
            <a:avLst/>
            <a:gdLst/>
            <a:ahLst/>
            <a:cxnLst/>
            <a:rect l="l" t="t" r="r" b="b"/>
            <a:pathLst>
              <a:path w="38" h="59" extrusionOk="0">
                <a:moveTo>
                  <a:pt x="37" y="1"/>
                </a:moveTo>
                <a:cubicBezTo>
                  <a:pt x="8" y="44"/>
                  <a:pt x="0" y="59"/>
                  <a:pt x="2" y="59"/>
                </a:cubicBezTo>
                <a:cubicBezTo>
                  <a:pt x="5" y="59"/>
                  <a:pt x="37" y="14"/>
                  <a:pt x="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1"/>
          <p:cNvSpPr/>
          <p:nvPr/>
        </p:nvSpPr>
        <p:spPr>
          <a:xfrm rot="3599982">
            <a:off x="6603706" y="-486395"/>
            <a:ext cx="48" cy="3806"/>
          </a:xfrm>
          <a:custGeom>
            <a:avLst/>
            <a:gdLst/>
            <a:ahLst/>
            <a:cxnLst/>
            <a:rect l="l" t="t" r="r" b="b"/>
            <a:pathLst>
              <a:path w="1" h="80" extrusionOk="0">
                <a:moveTo>
                  <a:pt x="0" y="80"/>
                </a:moveTo>
                <a:cubicBezTo>
                  <a:pt x="0" y="40"/>
                  <a:pt x="0" y="20"/>
                  <a:pt x="0" y="0"/>
                </a:cubicBezTo>
                <a:cubicBezTo>
                  <a:pt x="0" y="20"/>
                  <a:pt x="0" y="60"/>
                  <a:pt x="0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1"/>
          <p:cNvSpPr/>
          <p:nvPr/>
        </p:nvSpPr>
        <p:spPr>
          <a:xfrm rot="3599982">
            <a:off x="6621556" y="-462533"/>
            <a:ext cx="6709" cy="4806"/>
          </a:xfrm>
          <a:custGeom>
            <a:avLst/>
            <a:gdLst/>
            <a:ahLst/>
            <a:cxnLst/>
            <a:rect l="l" t="t" r="r" b="b"/>
            <a:pathLst>
              <a:path w="141" h="101" extrusionOk="0">
                <a:moveTo>
                  <a:pt x="140" y="1"/>
                </a:moveTo>
                <a:cubicBezTo>
                  <a:pt x="100" y="1"/>
                  <a:pt x="61" y="41"/>
                  <a:pt x="1" y="100"/>
                </a:cubicBezTo>
                <a:cubicBezTo>
                  <a:pt x="41" y="80"/>
                  <a:pt x="81" y="4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1"/>
          <p:cNvSpPr/>
          <p:nvPr/>
        </p:nvSpPr>
        <p:spPr>
          <a:xfrm rot="3599982">
            <a:off x="6616926" y="-461694"/>
            <a:ext cx="3806" cy="4710"/>
          </a:xfrm>
          <a:custGeom>
            <a:avLst/>
            <a:gdLst/>
            <a:ahLst/>
            <a:cxnLst/>
            <a:rect l="l" t="t" r="r" b="b"/>
            <a:pathLst>
              <a:path w="80" h="99" extrusionOk="0">
                <a:moveTo>
                  <a:pt x="80" y="0"/>
                </a:moveTo>
                <a:lnTo>
                  <a:pt x="80" y="0"/>
                </a:lnTo>
                <a:cubicBezTo>
                  <a:pt x="40" y="40"/>
                  <a:pt x="20" y="60"/>
                  <a:pt x="0" y="80"/>
                </a:cubicBezTo>
                <a:cubicBezTo>
                  <a:pt x="0" y="92"/>
                  <a:pt x="2" y="99"/>
                  <a:pt x="7" y="99"/>
                </a:cubicBezTo>
                <a:cubicBezTo>
                  <a:pt x="17" y="99"/>
                  <a:pt x="39" y="68"/>
                  <a:pt x="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1"/>
          <p:cNvSpPr/>
          <p:nvPr/>
        </p:nvSpPr>
        <p:spPr>
          <a:xfrm rot="3599982">
            <a:off x="6630608" y="-461917"/>
            <a:ext cx="6566" cy="8422"/>
          </a:xfrm>
          <a:custGeom>
            <a:avLst/>
            <a:gdLst/>
            <a:ahLst/>
            <a:cxnLst/>
            <a:rect l="l" t="t" r="r" b="b"/>
            <a:pathLst>
              <a:path w="138" h="177" extrusionOk="0">
                <a:moveTo>
                  <a:pt x="138" y="0"/>
                </a:moveTo>
                <a:lnTo>
                  <a:pt x="138" y="0"/>
                </a:lnTo>
                <a:cubicBezTo>
                  <a:pt x="79" y="78"/>
                  <a:pt x="40" y="118"/>
                  <a:pt x="0" y="17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40" y="118"/>
                  <a:pt x="79" y="78"/>
                  <a:pt x="1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1"/>
          <p:cNvSpPr/>
          <p:nvPr/>
        </p:nvSpPr>
        <p:spPr>
          <a:xfrm rot="3599982">
            <a:off x="6563926" y="-465023"/>
            <a:ext cx="999" cy="952"/>
          </a:xfrm>
          <a:custGeom>
            <a:avLst/>
            <a:gdLst/>
            <a:ahLst/>
            <a:cxnLst/>
            <a:rect l="l" t="t" r="r" b="b"/>
            <a:pathLst>
              <a:path w="21" h="20" extrusionOk="0">
                <a:moveTo>
                  <a:pt x="20" y="0"/>
                </a:moveTo>
                <a:lnTo>
                  <a:pt x="0" y="20"/>
                </a:ln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1"/>
          <p:cNvSpPr/>
          <p:nvPr/>
        </p:nvSpPr>
        <p:spPr>
          <a:xfrm rot="3599982">
            <a:off x="6566161" y="-471286"/>
            <a:ext cx="9516" cy="11419"/>
          </a:xfrm>
          <a:custGeom>
            <a:avLst/>
            <a:gdLst/>
            <a:ahLst/>
            <a:cxnLst/>
            <a:rect l="l" t="t" r="r" b="b"/>
            <a:pathLst>
              <a:path w="200" h="240" extrusionOk="0">
                <a:moveTo>
                  <a:pt x="200" y="0"/>
                </a:moveTo>
                <a:cubicBezTo>
                  <a:pt x="120" y="120"/>
                  <a:pt x="60" y="140"/>
                  <a:pt x="1" y="179"/>
                </a:cubicBezTo>
                <a:cubicBezTo>
                  <a:pt x="20" y="199"/>
                  <a:pt x="80" y="199"/>
                  <a:pt x="60" y="239"/>
                </a:cubicBezTo>
                <a:lnTo>
                  <a:pt x="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1"/>
          <p:cNvSpPr/>
          <p:nvPr/>
        </p:nvSpPr>
        <p:spPr>
          <a:xfrm rot="3599982">
            <a:off x="6537576" y="-495988"/>
            <a:ext cx="13275" cy="15130"/>
          </a:xfrm>
          <a:custGeom>
            <a:avLst/>
            <a:gdLst/>
            <a:ahLst/>
            <a:cxnLst/>
            <a:rect l="l" t="t" r="r" b="b"/>
            <a:pathLst>
              <a:path w="279" h="318" extrusionOk="0">
                <a:moveTo>
                  <a:pt x="12" y="272"/>
                </a:moveTo>
                <a:cubicBezTo>
                  <a:pt x="0" y="277"/>
                  <a:pt x="0" y="291"/>
                  <a:pt x="0" y="291"/>
                </a:cubicBezTo>
                <a:cubicBezTo>
                  <a:pt x="4" y="285"/>
                  <a:pt x="8" y="279"/>
                  <a:pt x="12" y="272"/>
                </a:cubicBezTo>
                <a:close/>
                <a:moveTo>
                  <a:pt x="240" y="0"/>
                </a:moveTo>
                <a:cubicBezTo>
                  <a:pt x="161" y="0"/>
                  <a:pt x="93" y="140"/>
                  <a:pt x="12" y="272"/>
                </a:cubicBezTo>
                <a:lnTo>
                  <a:pt x="12" y="272"/>
                </a:lnTo>
                <a:cubicBezTo>
                  <a:pt x="14" y="271"/>
                  <a:pt x="17" y="271"/>
                  <a:pt x="20" y="271"/>
                </a:cubicBezTo>
                <a:cubicBezTo>
                  <a:pt x="39" y="303"/>
                  <a:pt x="57" y="317"/>
                  <a:pt x="76" y="317"/>
                </a:cubicBezTo>
                <a:cubicBezTo>
                  <a:pt x="138" y="317"/>
                  <a:pt x="203" y="165"/>
                  <a:pt x="279" y="12"/>
                </a:cubicBezTo>
                <a:cubicBezTo>
                  <a:pt x="266" y="4"/>
                  <a:pt x="252" y="0"/>
                  <a:pt x="2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1"/>
          <p:cNvSpPr/>
          <p:nvPr/>
        </p:nvSpPr>
        <p:spPr>
          <a:xfrm rot="3599982">
            <a:off x="6525012" y="-496276"/>
            <a:ext cx="5710" cy="8374"/>
          </a:xfrm>
          <a:custGeom>
            <a:avLst/>
            <a:gdLst/>
            <a:ahLst/>
            <a:cxnLst/>
            <a:rect l="l" t="t" r="r" b="b"/>
            <a:pathLst>
              <a:path w="120" h="176" extrusionOk="0">
                <a:moveTo>
                  <a:pt x="120" y="1"/>
                </a:moveTo>
                <a:cubicBezTo>
                  <a:pt x="80" y="60"/>
                  <a:pt x="60" y="120"/>
                  <a:pt x="0" y="160"/>
                </a:cubicBezTo>
                <a:cubicBezTo>
                  <a:pt x="8" y="171"/>
                  <a:pt x="14" y="176"/>
                  <a:pt x="21" y="176"/>
                </a:cubicBezTo>
                <a:cubicBezTo>
                  <a:pt x="49" y="176"/>
                  <a:pt x="71" y="82"/>
                  <a:pt x="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1"/>
          <p:cNvSpPr/>
          <p:nvPr/>
        </p:nvSpPr>
        <p:spPr>
          <a:xfrm rot="3599982">
            <a:off x="6645653" y="-464577"/>
            <a:ext cx="12276" cy="14940"/>
          </a:xfrm>
          <a:custGeom>
            <a:avLst/>
            <a:gdLst/>
            <a:ahLst/>
            <a:cxnLst/>
            <a:rect l="l" t="t" r="r" b="b"/>
            <a:pathLst>
              <a:path w="258" h="314" extrusionOk="0">
                <a:moveTo>
                  <a:pt x="203" y="0"/>
                </a:moveTo>
                <a:cubicBezTo>
                  <a:pt x="183" y="0"/>
                  <a:pt x="145" y="40"/>
                  <a:pt x="80" y="147"/>
                </a:cubicBezTo>
                <a:cubicBezTo>
                  <a:pt x="0" y="207"/>
                  <a:pt x="160" y="266"/>
                  <a:pt x="100" y="286"/>
                </a:cubicBezTo>
                <a:cubicBezTo>
                  <a:pt x="104" y="305"/>
                  <a:pt x="111" y="314"/>
                  <a:pt x="118" y="314"/>
                </a:cubicBezTo>
                <a:cubicBezTo>
                  <a:pt x="164" y="314"/>
                  <a:pt x="257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1"/>
          <p:cNvSpPr/>
          <p:nvPr/>
        </p:nvSpPr>
        <p:spPr>
          <a:xfrm rot="3599982">
            <a:off x="6548797" y="-505347"/>
            <a:ext cx="7660" cy="6661"/>
          </a:xfrm>
          <a:custGeom>
            <a:avLst/>
            <a:gdLst/>
            <a:ahLst/>
            <a:cxnLst/>
            <a:rect l="l" t="t" r="r" b="b"/>
            <a:pathLst>
              <a:path w="161" h="140" extrusionOk="0">
                <a:moveTo>
                  <a:pt x="140" y="0"/>
                </a:moveTo>
                <a:lnTo>
                  <a:pt x="1" y="120"/>
                </a:lnTo>
                <a:lnTo>
                  <a:pt x="160" y="140"/>
                </a:lnTo>
                <a:lnTo>
                  <a:pt x="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1"/>
          <p:cNvSpPr/>
          <p:nvPr/>
        </p:nvSpPr>
        <p:spPr>
          <a:xfrm rot="3599982">
            <a:off x="6608248" y="-496841"/>
            <a:ext cx="13322" cy="16129"/>
          </a:xfrm>
          <a:custGeom>
            <a:avLst/>
            <a:gdLst/>
            <a:ahLst/>
            <a:cxnLst/>
            <a:rect l="l" t="t" r="r" b="b"/>
            <a:pathLst>
              <a:path w="280" h="339" extrusionOk="0">
                <a:moveTo>
                  <a:pt x="239" y="0"/>
                </a:moveTo>
                <a:lnTo>
                  <a:pt x="1" y="239"/>
                </a:lnTo>
                <a:cubicBezTo>
                  <a:pt x="20" y="259"/>
                  <a:pt x="20" y="298"/>
                  <a:pt x="1" y="338"/>
                </a:cubicBezTo>
                <a:cubicBezTo>
                  <a:pt x="120" y="179"/>
                  <a:pt x="279" y="20"/>
                  <a:pt x="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1"/>
          <p:cNvSpPr/>
          <p:nvPr/>
        </p:nvSpPr>
        <p:spPr>
          <a:xfrm rot="3599982">
            <a:off x="6594417" y="-496408"/>
            <a:ext cx="7613" cy="10468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80" y="80"/>
                  <a:pt x="20" y="159"/>
                  <a:pt x="0" y="219"/>
                </a:cubicBezTo>
                <a:cubicBezTo>
                  <a:pt x="40" y="179"/>
                  <a:pt x="120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1"/>
          <p:cNvSpPr/>
          <p:nvPr/>
        </p:nvSpPr>
        <p:spPr>
          <a:xfrm rot="3599982">
            <a:off x="6791859" y="-472335"/>
            <a:ext cx="11895" cy="15463"/>
          </a:xfrm>
          <a:custGeom>
            <a:avLst/>
            <a:gdLst/>
            <a:ahLst/>
            <a:cxnLst/>
            <a:rect l="l" t="t" r="r" b="b"/>
            <a:pathLst>
              <a:path w="250" h="325" extrusionOk="0">
                <a:moveTo>
                  <a:pt x="223" y="1"/>
                </a:moveTo>
                <a:cubicBezTo>
                  <a:pt x="189" y="1"/>
                  <a:pt x="134" y="56"/>
                  <a:pt x="91" y="143"/>
                </a:cubicBezTo>
                <a:cubicBezTo>
                  <a:pt x="54" y="217"/>
                  <a:pt x="0" y="325"/>
                  <a:pt x="39" y="325"/>
                </a:cubicBezTo>
                <a:cubicBezTo>
                  <a:pt x="43" y="325"/>
                  <a:pt x="46" y="324"/>
                  <a:pt x="51" y="322"/>
                </a:cubicBezTo>
                <a:lnTo>
                  <a:pt x="250" y="24"/>
                </a:lnTo>
                <a:cubicBezTo>
                  <a:pt x="245" y="8"/>
                  <a:pt x="235" y="1"/>
                  <a:pt x="2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1"/>
          <p:cNvSpPr/>
          <p:nvPr/>
        </p:nvSpPr>
        <p:spPr>
          <a:xfrm rot="3599982">
            <a:off x="6659190" y="-247824"/>
            <a:ext cx="6661" cy="8564"/>
          </a:xfrm>
          <a:custGeom>
            <a:avLst/>
            <a:gdLst/>
            <a:ahLst/>
            <a:cxnLst/>
            <a:rect l="l" t="t" r="r" b="b"/>
            <a:pathLst>
              <a:path w="140" h="180" extrusionOk="0">
                <a:moveTo>
                  <a:pt x="140" y="1"/>
                </a:moveTo>
                <a:cubicBezTo>
                  <a:pt x="0" y="160"/>
                  <a:pt x="100" y="140"/>
                  <a:pt x="140" y="180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1"/>
          <p:cNvSpPr/>
          <p:nvPr/>
        </p:nvSpPr>
        <p:spPr>
          <a:xfrm rot="3599982">
            <a:off x="6855669" y="-51682"/>
            <a:ext cx="1903" cy="999"/>
          </a:xfrm>
          <a:custGeom>
            <a:avLst/>
            <a:gdLst/>
            <a:ahLst/>
            <a:cxnLst/>
            <a:rect l="l" t="t" r="r" b="b"/>
            <a:pathLst>
              <a:path w="40" h="21" extrusionOk="0">
                <a:moveTo>
                  <a:pt x="0" y="0"/>
                </a:moveTo>
                <a:cubicBezTo>
                  <a:pt x="0" y="0"/>
                  <a:pt x="0" y="20"/>
                  <a:pt x="0" y="20"/>
                </a:cubicBezTo>
                <a:cubicBezTo>
                  <a:pt x="40" y="0"/>
                  <a:pt x="2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1"/>
          <p:cNvSpPr/>
          <p:nvPr/>
        </p:nvSpPr>
        <p:spPr>
          <a:xfrm rot="3599982">
            <a:off x="7043861" y="-151778"/>
            <a:ext cx="2094" cy="3664"/>
          </a:xfrm>
          <a:custGeom>
            <a:avLst/>
            <a:gdLst/>
            <a:ahLst/>
            <a:cxnLst/>
            <a:rect l="l" t="t" r="r" b="b"/>
            <a:pathLst>
              <a:path w="44" h="77" extrusionOk="0">
                <a:moveTo>
                  <a:pt x="41" y="1"/>
                </a:moveTo>
                <a:cubicBezTo>
                  <a:pt x="38" y="1"/>
                  <a:pt x="22" y="33"/>
                  <a:pt x="0" y="76"/>
                </a:cubicBezTo>
                <a:lnTo>
                  <a:pt x="20" y="76"/>
                </a:lnTo>
                <a:cubicBezTo>
                  <a:pt x="38" y="22"/>
                  <a:pt x="44" y="1"/>
                  <a:pt x="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1"/>
          <p:cNvSpPr/>
          <p:nvPr/>
        </p:nvSpPr>
        <p:spPr>
          <a:xfrm rot="3599982">
            <a:off x="6921084" y="-191582"/>
            <a:ext cx="1951" cy="1903"/>
          </a:xfrm>
          <a:custGeom>
            <a:avLst/>
            <a:gdLst/>
            <a:ahLst/>
            <a:cxnLst/>
            <a:rect l="l" t="t" r="r" b="b"/>
            <a:pathLst>
              <a:path w="41" h="40" extrusionOk="0">
                <a:moveTo>
                  <a:pt x="41" y="0"/>
                </a:moveTo>
                <a:cubicBezTo>
                  <a:pt x="21" y="0"/>
                  <a:pt x="1" y="20"/>
                  <a:pt x="1" y="40"/>
                </a:cubicBezTo>
                <a:cubicBezTo>
                  <a:pt x="21" y="20"/>
                  <a:pt x="21" y="0"/>
                  <a:pt x="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5" name="Google Shape;2735;p1"/>
          <p:cNvSpPr/>
          <p:nvPr/>
        </p:nvSpPr>
        <p:spPr>
          <a:xfrm rot="3599982">
            <a:off x="6659638" y="-239048"/>
            <a:ext cx="48" cy="1951"/>
          </a:xfrm>
          <a:custGeom>
            <a:avLst/>
            <a:gdLst/>
            <a:ahLst/>
            <a:cxnLst/>
            <a:rect l="l" t="t" r="r" b="b"/>
            <a:pathLst>
              <a:path w="1" h="41" extrusionOk="0">
                <a:moveTo>
                  <a:pt x="1" y="41"/>
                </a:moveTo>
                <a:lnTo>
                  <a:pt x="1" y="21"/>
                </a:lnTo>
                <a:cubicBezTo>
                  <a:pt x="1" y="21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6" name="Google Shape;2736;p1"/>
          <p:cNvSpPr/>
          <p:nvPr/>
        </p:nvSpPr>
        <p:spPr>
          <a:xfrm rot="3599982">
            <a:off x="6771533" y="-45936"/>
            <a:ext cx="6661" cy="4139"/>
          </a:xfrm>
          <a:custGeom>
            <a:avLst/>
            <a:gdLst/>
            <a:ahLst/>
            <a:cxnLst/>
            <a:rect l="l" t="t" r="r" b="b"/>
            <a:pathLst>
              <a:path w="140" h="87" extrusionOk="0">
                <a:moveTo>
                  <a:pt x="139" y="0"/>
                </a:moveTo>
                <a:lnTo>
                  <a:pt x="139" y="0"/>
                </a:lnTo>
                <a:cubicBezTo>
                  <a:pt x="80" y="40"/>
                  <a:pt x="40" y="60"/>
                  <a:pt x="0" y="80"/>
                </a:cubicBezTo>
                <a:cubicBezTo>
                  <a:pt x="5" y="84"/>
                  <a:pt x="11" y="87"/>
                  <a:pt x="18" y="87"/>
                </a:cubicBezTo>
                <a:cubicBezTo>
                  <a:pt x="41" y="87"/>
                  <a:pt x="79" y="61"/>
                  <a:pt x="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p1"/>
          <p:cNvSpPr/>
          <p:nvPr/>
        </p:nvSpPr>
        <p:spPr>
          <a:xfrm rot="3599982">
            <a:off x="7153366" y="-3454"/>
            <a:ext cx="10420" cy="9516"/>
          </a:xfrm>
          <a:custGeom>
            <a:avLst/>
            <a:gdLst/>
            <a:ahLst/>
            <a:cxnLst/>
            <a:rect l="l" t="t" r="r" b="b"/>
            <a:pathLst>
              <a:path w="219" h="200" extrusionOk="0">
                <a:moveTo>
                  <a:pt x="219" y="0"/>
                </a:moveTo>
                <a:lnTo>
                  <a:pt x="139" y="40"/>
                </a:lnTo>
                <a:lnTo>
                  <a:pt x="0" y="199"/>
                </a:lnTo>
                <a:lnTo>
                  <a:pt x="2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8" name="Google Shape;2738;p1"/>
          <p:cNvSpPr/>
          <p:nvPr/>
        </p:nvSpPr>
        <p:spPr>
          <a:xfrm rot="3599982">
            <a:off x="7008983" y="-18351"/>
            <a:ext cx="7613" cy="7613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60" y="0"/>
                </a:moveTo>
                <a:lnTo>
                  <a:pt x="160" y="0"/>
                </a:lnTo>
                <a:cubicBezTo>
                  <a:pt x="124" y="36"/>
                  <a:pt x="95" y="43"/>
                  <a:pt x="65" y="43"/>
                </a:cubicBezTo>
                <a:cubicBezTo>
                  <a:pt x="45" y="43"/>
                  <a:pt x="24" y="40"/>
                  <a:pt x="0" y="40"/>
                </a:cubicBezTo>
                <a:lnTo>
                  <a:pt x="120" y="160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1"/>
          <p:cNvSpPr/>
          <p:nvPr/>
        </p:nvSpPr>
        <p:spPr>
          <a:xfrm rot="3599982">
            <a:off x="6967478" y="-22530"/>
            <a:ext cx="10610" cy="15083"/>
          </a:xfrm>
          <a:custGeom>
            <a:avLst/>
            <a:gdLst/>
            <a:ahLst/>
            <a:cxnLst/>
            <a:rect l="l" t="t" r="r" b="b"/>
            <a:pathLst>
              <a:path w="223" h="317" extrusionOk="0">
                <a:moveTo>
                  <a:pt x="183" y="1"/>
                </a:moveTo>
                <a:cubicBezTo>
                  <a:pt x="169" y="1"/>
                  <a:pt x="139" y="20"/>
                  <a:pt x="82" y="72"/>
                </a:cubicBezTo>
                <a:cubicBezTo>
                  <a:pt x="97" y="114"/>
                  <a:pt x="0" y="317"/>
                  <a:pt x="29" y="317"/>
                </a:cubicBezTo>
                <a:cubicBezTo>
                  <a:pt x="40" y="317"/>
                  <a:pt x="73" y="283"/>
                  <a:pt x="142" y="191"/>
                </a:cubicBezTo>
                <a:cubicBezTo>
                  <a:pt x="127" y="161"/>
                  <a:pt x="222" y="1"/>
                  <a:pt x="1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1"/>
          <p:cNvSpPr/>
          <p:nvPr/>
        </p:nvSpPr>
        <p:spPr>
          <a:xfrm rot="3599982">
            <a:off x="6556359" y="-270066"/>
            <a:ext cx="1903" cy="2902"/>
          </a:xfrm>
          <a:custGeom>
            <a:avLst/>
            <a:gdLst/>
            <a:ahLst/>
            <a:cxnLst/>
            <a:rect l="l" t="t" r="r" b="b"/>
            <a:pathLst>
              <a:path w="40" h="61" extrusionOk="0">
                <a:moveTo>
                  <a:pt x="0" y="60"/>
                </a:moveTo>
                <a:cubicBezTo>
                  <a:pt x="20" y="41"/>
                  <a:pt x="40" y="21"/>
                  <a:pt x="40" y="1"/>
                </a:cubicBezTo>
                <a:cubicBezTo>
                  <a:pt x="40" y="21"/>
                  <a:pt x="20" y="41"/>
                  <a:pt x="0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1"/>
          <p:cNvSpPr/>
          <p:nvPr/>
        </p:nvSpPr>
        <p:spPr>
          <a:xfrm rot="3599982">
            <a:off x="6559704" y="-269792"/>
            <a:ext cx="15225" cy="10468"/>
          </a:xfrm>
          <a:custGeom>
            <a:avLst/>
            <a:gdLst/>
            <a:ahLst/>
            <a:cxnLst/>
            <a:rect l="l" t="t" r="r" b="b"/>
            <a:pathLst>
              <a:path w="320" h="220" extrusionOk="0">
                <a:moveTo>
                  <a:pt x="160" y="1"/>
                </a:moveTo>
                <a:lnTo>
                  <a:pt x="160" y="1"/>
                </a:lnTo>
                <a:cubicBezTo>
                  <a:pt x="100" y="61"/>
                  <a:pt x="61" y="140"/>
                  <a:pt x="1" y="220"/>
                </a:cubicBezTo>
                <a:cubicBezTo>
                  <a:pt x="140" y="81"/>
                  <a:pt x="319" y="81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1"/>
          <p:cNvSpPr txBox="1">
            <a:spLocks noGrp="1"/>
          </p:cNvSpPr>
          <p:nvPr>
            <p:ph type="subTitle" idx="1"/>
          </p:nvPr>
        </p:nvSpPr>
        <p:spPr>
          <a:xfrm>
            <a:off x="1378866" y="2104803"/>
            <a:ext cx="5738935" cy="44153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APRENDENDO INGLÊS COM A HISTÓRIA DE ANNE </a:t>
            </a:r>
            <a:endParaRPr/>
          </a:p>
        </p:txBody>
      </p:sp>
      <p:sp>
        <p:nvSpPr>
          <p:cNvPr id="2743" name="Google Shape;2743;p1"/>
          <p:cNvSpPr txBox="1">
            <a:spLocks noGrp="1"/>
          </p:cNvSpPr>
          <p:nvPr>
            <p:ph type="ctrTitle"/>
          </p:nvPr>
        </p:nvSpPr>
        <p:spPr>
          <a:xfrm>
            <a:off x="1649100" y="906678"/>
            <a:ext cx="5845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b="1">
                <a:latin typeface="Modern Love Caps" pitchFamily="82" charset="0"/>
                <a:ea typeface="Arial"/>
                <a:cs typeface="Arial"/>
                <a:sym typeface="Arial"/>
              </a:rPr>
              <a:t>ANNE WITH AN E</a:t>
            </a:r>
            <a:r>
              <a:rPr lang="pt-BR" b="1"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1"/>
          <p:cNvSpPr/>
          <p:nvPr/>
        </p:nvSpPr>
        <p:spPr>
          <a:xfrm>
            <a:off x="7183942" y="2109892"/>
            <a:ext cx="444981" cy="427441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5" name="Google Shape;2745;p1"/>
          <p:cNvGrpSpPr/>
          <p:nvPr/>
        </p:nvGrpSpPr>
        <p:grpSpPr>
          <a:xfrm>
            <a:off x="7285218" y="2146037"/>
            <a:ext cx="296817" cy="371986"/>
            <a:chOff x="1677825" y="3820225"/>
            <a:chExt cx="345900" cy="433500"/>
          </a:xfrm>
        </p:grpSpPr>
        <p:sp>
          <p:nvSpPr>
            <p:cNvPr id="2746" name="Google Shape;2746;p1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1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8" name="Google Shape;2748;p1"/>
          <p:cNvSpPr/>
          <p:nvPr/>
        </p:nvSpPr>
        <p:spPr>
          <a:xfrm>
            <a:off x="1165600" y="1313725"/>
            <a:ext cx="483494" cy="441537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1"/>
          <p:cNvSpPr/>
          <p:nvPr/>
        </p:nvSpPr>
        <p:spPr>
          <a:xfrm>
            <a:off x="7433629" y="2673825"/>
            <a:ext cx="296813" cy="271066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0" name="Google Shape;275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6623" y="131372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1" name="Google Shape;275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100" y="2178066"/>
            <a:ext cx="3762949" cy="3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2" name="Google Shape;275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731" y="2518023"/>
            <a:ext cx="3406400" cy="3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3A798D-E4A0-E745-AF13-AF534C6C6084}"/>
              </a:ext>
            </a:extLst>
          </p:cNvPr>
          <p:cNvSpPr txBox="1"/>
          <p:nvPr/>
        </p:nvSpPr>
        <p:spPr>
          <a:xfrm>
            <a:off x="3909954" y="3309102"/>
            <a:ext cx="248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>
                <a:solidFill>
                  <a:schemeClr val="accent3">
                    <a:lumMod val="75000"/>
                  </a:schemeClr>
                </a:solidFill>
                <a:latin typeface="Modern Love Caps" pitchFamily="82" charset="0"/>
              </a:rPr>
              <a:t>• ARTHUR AVELINO</a:t>
            </a:r>
          </a:p>
          <a:p>
            <a:pPr algn="l"/>
            <a:r>
              <a:rPr lang="pt-BR" sz="1800" b="1">
                <a:solidFill>
                  <a:schemeClr val="accent3">
                    <a:lumMod val="75000"/>
                  </a:schemeClr>
                </a:solidFill>
                <a:latin typeface="Modern Love Caps" pitchFamily="82" charset="0"/>
              </a:rPr>
              <a:t>• ELLEN CASSINO</a:t>
            </a:r>
          </a:p>
          <a:p>
            <a:pPr algn="l"/>
            <a:r>
              <a:rPr lang="pt-BR" sz="1800" b="1">
                <a:solidFill>
                  <a:schemeClr val="accent3">
                    <a:lumMod val="75000"/>
                  </a:schemeClr>
                </a:solidFill>
                <a:latin typeface="Modern Love Caps" pitchFamily="82" charset="0"/>
              </a:rPr>
              <a:t>• ISA FANNY </a:t>
            </a:r>
          </a:p>
          <a:p>
            <a:pPr algn="l"/>
            <a:r>
              <a:rPr lang="pt-BR" sz="1800" b="1">
                <a:solidFill>
                  <a:schemeClr val="accent3">
                    <a:lumMod val="75000"/>
                  </a:schemeClr>
                </a:solidFill>
                <a:latin typeface="Modern Love Caps" pitchFamily="82" charset="0"/>
              </a:rPr>
              <a:t>• STEPHANY LUYSE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2"/>
          <p:cNvSpPr txBox="1">
            <a:spLocks noGrp="1"/>
          </p:cNvSpPr>
          <p:nvPr>
            <p:ph type="title" idx="2"/>
          </p:nvPr>
        </p:nvSpPr>
        <p:spPr>
          <a:xfrm>
            <a:off x="1509000" y="3019197"/>
            <a:ext cx="61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—SOMEONE FAMOUS</a:t>
            </a:r>
            <a:endParaRPr/>
          </a:p>
        </p:txBody>
      </p:sp>
      <p:sp>
        <p:nvSpPr>
          <p:cNvPr id="2758" name="Google Shape;2758;p2"/>
          <p:cNvSpPr txBox="1">
            <a:spLocks noGrp="1"/>
          </p:cNvSpPr>
          <p:nvPr>
            <p:ph type="title"/>
          </p:nvPr>
        </p:nvSpPr>
        <p:spPr>
          <a:xfrm>
            <a:off x="1467525" y="1390499"/>
            <a:ext cx="6167475" cy="2201398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1800"/>
              <a:t>Anne is also characterized by her fair complexion and face full of freckles. She is lanky as a child and refers to </a:t>
            </a:r>
            <a:r>
              <a:rPr lang="pt-BR" sz="1800">
                <a:solidFill>
                  <a:schemeClr val="accent3"/>
                </a:solidFill>
              </a:rPr>
              <a:t>herself</a:t>
            </a:r>
            <a:r>
              <a:rPr lang="pt-BR" sz="1800"/>
              <a:t> as being unattractively skinny.</a:t>
            </a:r>
            <a:br>
              <a:rPr lang="pt-BR" sz="1800"/>
            </a:br>
            <a:r>
              <a:rPr lang="pt-BR" sz="1800"/>
              <a:t>Marilla </a:t>
            </a:r>
            <a:r>
              <a:rPr lang="pt-BR" sz="1800">
                <a:solidFill>
                  <a:schemeClr val="accent3"/>
                </a:solidFill>
              </a:rPr>
              <a:t>misconstrues</a:t>
            </a:r>
            <a:r>
              <a:rPr lang="pt-BR" sz="1800"/>
              <a:t> Anne’s constant fixation with her hair as </a:t>
            </a:r>
            <a:r>
              <a:rPr lang="pt-BR" sz="1800">
                <a:solidFill>
                  <a:schemeClr val="accent3"/>
                </a:solidFill>
              </a:rPr>
              <a:t>vanity</a:t>
            </a:r>
            <a:r>
              <a:rPr lang="pt-BR" sz="1800"/>
              <a:t>, but in reality Anne is extremely self-conscious about her appearance.</a:t>
            </a:r>
            <a:endParaRPr sz="1800"/>
          </a:p>
        </p:txBody>
      </p:sp>
      <p:sp>
        <p:nvSpPr>
          <p:cNvPr id="2759" name="Google Shape;2759;p2"/>
          <p:cNvSpPr/>
          <p:nvPr/>
        </p:nvSpPr>
        <p:spPr>
          <a:xfrm>
            <a:off x="7593525" y="3591900"/>
            <a:ext cx="385328" cy="45752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3"/>
          <p:cNvSpPr txBox="1">
            <a:spLocks noGrp="1"/>
          </p:cNvSpPr>
          <p:nvPr>
            <p:ph type="title" idx="2"/>
          </p:nvPr>
        </p:nvSpPr>
        <p:spPr>
          <a:xfrm>
            <a:off x="1509000" y="3019197"/>
            <a:ext cx="61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—SOMEONE FAMOUS</a:t>
            </a:r>
            <a:endParaRPr/>
          </a:p>
        </p:txBody>
      </p:sp>
      <p:sp>
        <p:nvSpPr>
          <p:cNvPr id="2765" name="Google Shape;2765;p3"/>
          <p:cNvSpPr txBox="1">
            <a:spLocks noGrp="1"/>
          </p:cNvSpPr>
          <p:nvPr>
            <p:ph type="title"/>
          </p:nvPr>
        </p:nvSpPr>
        <p:spPr>
          <a:xfrm>
            <a:off x="1467525" y="1390499"/>
            <a:ext cx="6167475" cy="2201398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sz="1800"/>
              <a:t>Anne também é caracterizada por sua pele clara e rosto cheio de sardas. Ela é esguia quando criança e refere-se a si mesma como sendo pouco atraente.</a:t>
            </a:r>
            <a:br>
              <a:rPr lang="pt-BR" sz="1800"/>
            </a:br>
            <a:r>
              <a:rPr lang="pt-BR" sz="1800"/>
              <a:t>Marilla interpreta mal a fixação constante de Anne por seu cabelo como vaidade, mas na realidade Anne é extremamente autoconsciente sobre sua aparência.</a:t>
            </a:r>
            <a:endParaRPr sz="1800"/>
          </a:p>
        </p:txBody>
      </p:sp>
      <p:sp>
        <p:nvSpPr>
          <p:cNvPr id="2766" name="Google Shape;2766;p3"/>
          <p:cNvSpPr/>
          <p:nvPr/>
        </p:nvSpPr>
        <p:spPr>
          <a:xfrm>
            <a:off x="7593525" y="3591900"/>
            <a:ext cx="385328" cy="45752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3"/>
          <p:cNvSpPr txBox="1"/>
          <p:nvPr/>
        </p:nvSpPr>
        <p:spPr>
          <a:xfrm>
            <a:off x="3281879" y="680317"/>
            <a:ext cx="25802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3"/>
                </a:solidFill>
                <a:latin typeface="Modern Love Caps" pitchFamily="82" charset="0"/>
                <a:sym typeface="Arial"/>
              </a:rPr>
              <a:t>TRADUÇÃO</a:t>
            </a:r>
            <a:r>
              <a:rPr lang="pt-BR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2" name="Google Shape;2772;p4"/>
          <p:cNvPicPr preferRelativeResize="0"/>
          <p:nvPr/>
        </p:nvPicPr>
        <p:blipFill rotWithShape="1">
          <a:blip r:embed="rId4">
            <a:alphaModFix/>
          </a:blip>
          <a:srcRect l="342" t="5470" r="-341" b="16153"/>
          <a:stretch/>
        </p:blipFill>
        <p:spPr>
          <a:xfrm>
            <a:off x="639471" y="1035770"/>
            <a:ext cx="7906855" cy="368531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773" name="Google Shape;2773;p4"/>
          <p:cNvSpPr txBox="1">
            <a:spLocks noGrp="1"/>
          </p:cNvSpPr>
          <p:nvPr>
            <p:ph type="title"/>
          </p:nvPr>
        </p:nvSpPr>
        <p:spPr>
          <a:xfrm>
            <a:off x="940435" y="3942676"/>
            <a:ext cx="7331100" cy="633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44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sz="2000">
                <a:latin typeface="Modern Love Caps" pitchFamily="82" charset="0"/>
                <a:ea typeface="Arial"/>
                <a:cs typeface="Arial"/>
                <a:sym typeface="Arial"/>
              </a:rPr>
              <a:t>One fine day you won’t care what others say.”</a:t>
            </a:r>
            <a:r>
              <a:rPr lang="pt-BR" sz="2000">
                <a:latin typeface="Modern Love Caps" pitchFamily="82" charset="0"/>
              </a:rPr>
              <a:t> – Anne With an E</a:t>
            </a:r>
            <a:endParaRPr sz="2000">
              <a:latin typeface="Modern Love Caps" pitchFamily="82" charset="0"/>
            </a:endParaRPr>
          </a:p>
        </p:txBody>
      </p:sp>
      <p:sp>
        <p:nvSpPr>
          <p:cNvPr id="2774" name="Google Shape;2774;p4"/>
          <p:cNvSpPr txBox="1"/>
          <p:nvPr/>
        </p:nvSpPr>
        <p:spPr>
          <a:xfrm>
            <a:off x="2599450" y="567524"/>
            <a:ext cx="47479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BA3B26"/>
                </a:solidFill>
                <a:latin typeface="Modern Love Caps" pitchFamily="82" charset="0"/>
                <a:sym typeface="Arial"/>
              </a:rPr>
              <a:t>“UM SIMPLES PARÁGRAFO”</a:t>
            </a:r>
            <a:r>
              <a:rPr lang="pt-BR" sz="2800" b="0" i="0" u="none" strike="noStrike" cap="none">
                <a:solidFill>
                  <a:srgbClr val="BA3B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5"/>
          <p:cNvSpPr/>
          <p:nvPr/>
        </p:nvSpPr>
        <p:spPr>
          <a:xfrm flipH="1">
            <a:off x="3661536" y="1923933"/>
            <a:ext cx="1820815" cy="193815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5"/>
          <p:cNvSpPr/>
          <p:nvPr/>
        </p:nvSpPr>
        <p:spPr>
          <a:xfrm>
            <a:off x="851450" y="1486163"/>
            <a:ext cx="1699200" cy="1173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6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latin typeface="Modern Love Caps" pitchFamily="82" charset="0"/>
                <a:ea typeface="Arial"/>
                <a:cs typeface="Arial"/>
                <a:sym typeface="Arial"/>
              </a:rPr>
              <a:t>WORDS</a:t>
            </a:r>
            <a:endParaRPr>
              <a:latin typeface="Modern Love Caps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5"/>
          <p:cNvSpPr txBox="1"/>
          <p:nvPr/>
        </p:nvSpPr>
        <p:spPr>
          <a:xfrm>
            <a:off x="980100" y="1599150"/>
            <a:ext cx="1438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>
                <a:solidFill>
                  <a:schemeClr val="accent3"/>
                </a:solidFill>
                <a:latin typeface="Modern Love Caps" pitchFamily="82" charset="0"/>
                <a:sym typeface="Arial"/>
              </a:rPr>
              <a:t>HERSELF</a:t>
            </a:r>
            <a:endParaRPr sz="2600" b="1" i="0" u="none" strike="noStrike" cap="none">
              <a:solidFill>
                <a:schemeClr val="accent3"/>
              </a:solidFill>
              <a:latin typeface="Modern Love Caps" pitchFamily="82" charset="0"/>
              <a:sym typeface="Arial"/>
            </a:endParaRPr>
          </a:p>
        </p:txBody>
      </p:sp>
      <p:sp>
        <p:nvSpPr>
          <p:cNvPr id="2783" name="Google Shape;2783;p5"/>
          <p:cNvSpPr txBox="1"/>
          <p:nvPr/>
        </p:nvSpPr>
        <p:spPr>
          <a:xfrm>
            <a:off x="980100" y="1973475"/>
            <a:ext cx="143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 (a si, a ela mesma, -se) </a:t>
            </a:r>
            <a:endParaRPr sz="1800" b="0" i="0" u="none" strike="noStrike" cap="none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84" name="Google Shape;2784;p5"/>
          <p:cNvSpPr/>
          <p:nvPr/>
        </p:nvSpPr>
        <p:spPr>
          <a:xfrm>
            <a:off x="851450" y="3127138"/>
            <a:ext cx="1699200" cy="1173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5"/>
          <p:cNvSpPr txBox="1"/>
          <p:nvPr/>
        </p:nvSpPr>
        <p:spPr>
          <a:xfrm>
            <a:off x="980100" y="3240125"/>
            <a:ext cx="1438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>
                <a:solidFill>
                  <a:schemeClr val="accent3"/>
                </a:solidFill>
                <a:latin typeface="Modern Love Caps" pitchFamily="82" charset="0"/>
                <a:sym typeface="Arial"/>
              </a:rPr>
              <a:t>VANITY</a:t>
            </a:r>
            <a:endParaRPr sz="2600" b="1" i="0" u="none" strike="noStrike" cap="none">
              <a:solidFill>
                <a:schemeClr val="accent3"/>
              </a:solidFill>
              <a:latin typeface="Modern Love Caps" pitchFamily="82" charset="0"/>
              <a:sym typeface="Arial"/>
            </a:endParaRPr>
          </a:p>
        </p:txBody>
      </p:sp>
      <p:sp>
        <p:nvSpPr>
          <p:cNvPr id="2786" name="Google Shape;2786;p5"/>
          <p:cNvSpPr txBox="1"/>
          <p:nvPr/>
        </p:nvSpPr>
        <p:spPr>
          <a:xfrm>
            <a:off x="980100" y="3614450"/>
            <a:ext cx="143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(vaidade) </a:t>
            </a:r>
            <a:endParaRPr sz="1800" b="0" i="0" u="none" strike="noStrike" cap="none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87" name="Google Shape;2787;p5"/>
          <p:cNvSpPr/>
          <p:nvPr/>
        </p:nvSpPr>
        <p:spPr>
          <a:xfrm flipH="1">
            <a:off x="6593188" y="1486163"/>
            <a:ext cx="1699200" cy="1173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5"/>
          <p:cNvSpPr txBox="1"/>
          <p:nvPr/>
        </p:nvSpPr>
        <p:spPr>
          <a:xfrm flipH="1">
            <a:off x="6304744" y="1436263"/>
            <a:ext cx="2325217" cy="64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accent3"/>
                </a:solidFill>
                <a:latin typeface="Modern Love Caps" pitchFamily="82" charset="0"/>
                <a:sym typeface="Arial"/>
              </a:rPr>
              <a:t>MISCONSTRUES</a:t>
            </a:r>
            <a:r>
              <a:rPr lang="pt-BR" sz="1800" b="1" i="0" u="none" strike="noStrike" cap="none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 </a:t>
            </a:r>
            <a:endParaRPr sz="1800" b="1" i="0" u="none" strike="noStrike" cap="none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89" name="Google Shape;2789;p5"/>
          <p:cNvSpPr txBox="1"/>
          <p:nvPr/>
        </p:nvSpPr>
        <p:spPr>
          <a:xfrm flipH="1">
            <a:off x="6673243" y="1871847"/>
            <a:ext cx="1593781" cy="59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(interpretar mal) </a:t>
            </a:r>
            <a:endParaRPr sz="1800" b="0" i="0" u="none" strike="noStrike" cap="none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2790" name="Google Shape;2790;p5"/>
          <p:cNvGrpSpPr/>
          <p:nvPr/>
        </p:nvGrpSpPr>
        <p:grpSpPr>
          <a:xfrm>
            <a:off x="2876521" y="3563519"/>
            <a:ext cx="290433" cy="300232"/>
            <a:chOff x="3266150" y="2333250"/>
            <a:chExt cx="390525" cy="403700"/>
          </a:xfrm>
        </p:grpSpPr>
        <p:sp>
          <p:nvSpPr>
            <p:cNvPr id="2791" name="Google Shape;2791;p5"/>
            <p:cNvSpPr/>
            <p:nvPr/>
          </p:nvSpPr>
          <p:spPr>
            <a:xfrm>
              <a:off x="3434750" y="2339275"/>
              <a:ext cx="143425" cy="145500"/>
            </a:xfrm>
            <a:custGeom>
              <a:avLst/>
              <a:gdLst/>
              <a:ahLst/>
              <a:cxnLst/>
              <a:rect l="l" t="t" r="r" b="b"/>
              <a:pathLst>
                <a:path w="5737" h="5820" extrusionOk="0">
                  <a:moveTo>
                    <a:pt x="2873" y="1"/>
                  </a:moveTo>
                  <a:cubicBezTo>
                    <a:pt x="1285" y="1"/>
                    <a:pt x="0" y="1285"/>
                    <a:pt x="0" y="2864"/>
                  </a:cubicBezTo>
                  <a:lnTo>
                    <a:pt x="0" y="5300"/>
                  </a:lnTo>
                  <a:cubicBezTo>
                    <a:pt x="0" y="5576"/>
                    <a:pt x="214" y="5799"/>
                    <a:pt x="473" y="5817"/>
                  </a:cubicBezTo>
                  <a:cubicBezTo>
                    <a:pt x="489" y="5818"/>
                    <a:pt x="504" y="5819"/>
                    <a:pt x="519" y="5819"/>
                  </a:cubicBezTo>
                  <a:cubicBezTo>
                    <a:pt x="810" y="5819"/>
                    <a:pt x="1044" y="5579"/>
                    <a:pt x="1044" y="5282"/>
                  </a:cubicBezTo>
                  <a:lnTo>
                    <a:pt x="1044" y="2873"/>
                  </a:lnTo>
                  <a:cubicBezTo>
                    <a:pt x="1044" y="1865"/>
                    <a:pt x="1856" y="1044"/>
                    <a:pt x="2873" y="1044"/>
                  </a:cubicBezTo>
                  <a:cubicBezTo>
                    <a:pt x="3881" y="1044"/>
                    <a:pt x="4693" y="1865"/>
                    <a:pt x="4693" y="2873"/>
                  </a:cubicBezTo>
                  <a:lnTo>
                    <a:pt x="4693" y="5282"/>
                  </a:lnTo>
                  <a:cubicBezTo>
                    <a:pt x="4693" y="5567"/>
                    <a:pt x="4916" y="5808"/>
                    <a:pt x="5192" y="5817"/>
                  </a:cubicBezTo>
                  <a:cubicBezTo>
                    <a:pt x="5203" y="5818"/>
                    <a:pt x="5213" y="5818"/>
                    <a:pt x="5223" y="5818"/>
                  </a:cubicBezTo>
                  <a:cubicBezTo>
                    <a:pt x="5504" y="5818"/>
                    <a:pt x="5737" y="5584"/>
                    <a:pt x="5737" y="5300"/>
                  </a:cubicBezTo>
                  <a:lnTo>
                    <a:pt x="5737" y="2864"/>
                  </a:lnTo>
                  <a:cubicBezTo>
                    <a:pt x="5737" y="1285"/>
                    <a:pt x="4452" y="1"/>
                    <a:pt x="2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5"/>
            <p:cNvSpPr/>
            <p:nvPr/>
          </p:nvSpPr>
          <p:spPr>
            <a:xfrm>
              <a:off x="3272600" y="2447225"/>
              <a:ext cx="354875" cy="283475"/>
            </a:xfrm>
            <a:custGeom>
              <a:avLst/>
              <a:gdLst/>
              <a:ahLst/>
              <a:cxnLst/>
              <a:rect l="l" t="t" r="r" b="b"/>
              <a:pathLst>
                <a:path w="14195" h="11339" extrusionOk="0">
                  <a:moveTo>
                    <a:pt x="1553" y="0"/>
                  </a:moveTo>
                  <a:lnTo>
                    <a:pt x="63" y="10367"/>
                  </a:lnTo>
                  <a:cubicBezTo>
                    <a:pt x="1" y="10884"/>
                    <a:pt x="402" y="11339"/>
                    <a:pt x="920" y="11339"/>
                  </a:cubicBezTo>
                  <a:lnTo>
                    <a:pt x="13275" y="11339"/>
                  </a:lnTo>
                  <a:cubicBezTo>
                    <a:pt x="13793" y="11339"/>
                    <a:pt x="14194" y="10884"/>
                    <a:pt x="14132" y="10367"/>
                  </a:cubicBezTo>
                  <a:lnTo>
                    <a:pt x="126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5"/>
            <p:cNvSpPr/>
            <p:nvPr/>
          </p:nvSpPr>
          <p:spPr>
            <a:xfrm>
              <a:off x="3516375" y="2447225"/>
              <a:ext cx="134725" cy="283475"/>
            </a:xfrm>
            <a:custGeom>
              <a:avLst/>
              <a:gdLst/>
              <a:ahLst/>
              <a:cxnLst/>
              <a:rect l="l" t="t" r="r" b="b"/>
              <a:pathLst>
                <a:path w="5389" h="11339" extrusionOk="0">
                  <a:moveTo>
                    <a:pt x="0" y="0"/>
                  </a:moveTo>
                  <a:lnTo>
                    <a:pt x="1499" y="10367"/>
                  </a:lnTo>
                  <a:cubicBezTo>
                    <a:pt x="1562" y="10884"/>
                    <a:pt x="1160" y="11339"/>
                    <a:pt x="643" y="11339"/>
                  </a:cubicBezTo>
                  <a:lnTo>
                    <a:pt x="4461" y="11339"/>
                  </a:lnTo>
                  <a:cubicBezTo>
                    <a:pt x="4978" y="11339"/>
                    <a:pt x="5389" y="10884"/>
                    <a:pt x="5317" y="10367"/>
                  </a:cubicBezTo>
                  <a:lnTo>
                    <a:pt x="38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5"/>
            <p:cNvSpPr/>
            <p:nvPr/>
          </p:nvSpPr>
          <p:spPr>
            <a:xfrm>
              <a:off x="3343300" y="2339275"/>
              <a:ext cx="143425" cy="145500"/>
            </a:xfrm>
            <a:custGeom>
              <a:avLst/>
              <a:gdLst/>
              <a:ahLst/>
              <a:cxnLst/>
              <a:rect l="l" t="t" r="r" b="b"/>
              <a:pathLst>
                <a:path w="5737" h="5820" extrusionOk="0">
                  <a:moveTo>
                    <a:pt x="2873" y="1"/>
                  </a:moveTo>
                  <a:cubicBezTo>
                    <a:pt x="1285" y="1"/>
                    <a:pt x="1" y="1285"/>
                    <a:pt x="1" y="2864"/>
                  </a:cubicBezTo>
                  <a:lnTo>
                    <a:pt x="1" y="5300"/>
                  </a:lnTo>
                  <a:cubicBezTo>
                    <a:pt x="1" y="5576"/>
                    <a:pt x="215" y="5799"/>
                    <a:pt x="482" y="5817"/>
                  </a:cubicBezTo>
                  <a:cubicBezTo>
                    <a:pt x="497" y="5818"/>
                    <a:pt x="512" y="5819"/>
                    <a:pt x="527" y="5819"/>
                  </a:cubicBezTo>
                  <a:cubicBezTo>
                    <a:pt x="811" y="5819"/>
                    <a:pt x="1044" y="5579"/>
                    <a:pt x="1044" y="5282"/>
                  </a:cubicBezTo>
                  <a:lnTo>
                    <a:pt x="1044" y="2873"/>
                  </a:lnTo>
                  <a:cubicBezTo>
                    <a:pt x="1044" y="1865"/>
                    <a:pt x="1865" y="1044"/>
                    <a:pt x="2873" y="1044"/>
                  </a:cubicBezTo>
                  <a:cubicBezTo>
                    <a:pt x="3881" y="1044"/>
                    <a:pt x="4702" y="1865"/>
                    <a:pt x="4702" y="2873"/>
                  </a:cubicBezTo>
                  <a:lnTo>
                    <a:pt x="4702" y="5282"/>
                  </a:lnTo>
                  <a:cubicBezTo>
                    <a:pt x="4702" y="5567"/>
                    <a:pt x="4916" y="5808"/>
                    <a:pt x="5193" y="5817"/>
                  </a:cubicBezTo>
                  <a:cubicBezTo>
                    <a:pt x="5203" y="5818"/>
                    <a:pt x="5214" y="5818"/>
                    <a:pt x="5224" y="5818"/>
                  </a:cubicBezTo>
                  <a:cubicBezTo>
                    <a:pt x="5513" y="5818"/>
                    <a:pt x="5737" y="5584"/>
                    <a:pt x="5737" y="5300"/>
                  </a:cubicBezTo>
                  <a:lnTo>
                    <a:pt x="5737" y="2864"/>
                  </a:lnTo>
                  <a:cubicBezTo>
                    <a:pt x="5737" y="1285"/>
                    <a:pt x="4452" y="1"/>
                    <a:pt x="2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5"/>
            <p:cNvSpPr/>
            <p:nvPr/>
          </p:nvSpPr>
          <p:spPr>
            <a:xfrm>
              <a:off x="3266150" y="2333250"/>
              <a:ext cx="390525" cy="403700"/>
            </a:xfrm>
            <a:custGeom>
              <a:avLst/>
              <a:gdLst/>
              <a:ahLst/>
              <a:cxnLst/>
              <a:rect l="l" t="t" r="r" b="b"/>
              <a:pathLst>
                <a:path w="15621" h="16148" extrusionOk="0">
                  <a:moveTo>
                    <a:pt x="5941" y="1517"/>
                  </a:moveTo>
                  <a:cubicBezTo>
                    <a:pt x="6254" y="1517"/>
                    <a:pt x="6548" y="1615"/>
                    <a:pt x="6798" y="1767"/>
                  </a:cubicBezTo>
                  <a:cubicBezTo>
                    <a:pt x="6602" y="2186"/>
                    <a:pt x="6495" y="2641"/>
                    <a:pt x="6495" y="3105"/>
                  </a:cubicBezTo>
                  <a:lnTo>
                    <a:pt x="6495" y="4336"/>
                  </a:lnTo>
                  <a:lnTo>
                    <a:pt x="4354" y="4336"/>
                  </a:lnTo>
                  <a:lnTo>
                    <a:pt x="4354" y="3105"/>
                  </a:lnTo>
                  <a:cubicBezTo>
                    <a:pt x="4354" y="2231"/>
                    <a:pt x="5067" y="1517"/>
                    <a:pt x="5941" y="1517"/>
                  </a:cubicBezTo>
                  <a:close/>
                  <a:moveTo>
                    <a:pt x="7164" y="2097"/>
                  </a:moveTo>
                  <a:cubicBezTo>
                    <a:pt x="7396" y="2374"/>
                    <a:pt x="7529" y="2722"/>
                    <a:pt x="7529" y="3105"/>
                  </a:cubicBezTo>
                  <a:lnTo>
                    <a:pt x="7529" y="4336"/>
                  </a:lnTo>
                  <a:lnTo>
                    <a:pt x="6967" y="4336"/>
                  </a:lnTo>
                  <a:lnTo>
                    <a:pt x="6967" y="3105"/>
                  </a:lnTo>
                  <a:cubicBezTo>
                    <a:pt x="6967" y="2757"/>
                    <a:pt x="7039" y="2418"/>
                    <a:pt x="7164" y="2097"/>
                  </a:cubicBezTo>
                  <a:close/>
                  <a:moveTo>
                    <a:pt x="9599" y="1517"/>
                  </a:moveTo>
                  <a:cubicBezTo>
                    <a:pt x="10473" y="1517"/>
                    <a:pt x="11187" y="2231"/>
                    <a:pt x="11187" y="3105"/>
                  </a:cubicBezTo>
                  <a:lnTo>
                    <a:pt x="11187" y="4336"/>
                  </a:lnTo>
                  <a:lnTo>
                    <a:pt x="9046" y="4336"/>
                  </a:lnTo>
                  <a:lnTo>
                    <a:pt x="9046" y="3105"/>
                  </a:lnTo>
                  <a:cubicBezTo>
                    <a:pt x="9046" y="2632"/>
                    <a:pt x="8939" y="2177"/>
                    <a:pt x="8743" y="1767"/>
                  </a:cubicBezTo>
                  <a:cubicBezTo>
                    <a:pt x="8992" y="1606"/>
                    <a:pt x="9296" y="1517"/>
                    <a:pt x="9599" y="1517"/>
                  </a:cubicBezTo>
                  <a:close/>
                  <a:moveTo>
                    <a:pt x="9626" y="474"/>
                  </a:moveTo>
                  <a:cubicBezTo>
                    <a:pt x="11062" y="474"/>
                    <a:pt x="12231" y="1660"/>
                    <a:pt x="12231" y="3105"/>
                  </a:cubicBezTo>
                  <a:lnTo>
                    <a:pt x="12231" y="4336"/>
                  </a:lnTo>
                  <a:lnTo>
                    <a:pt x="11660" y="4336"/>
                  </a:lnTo>
                  <a:lnTo>
                    <a:pt x="11660" y="3105"/>
                  </a:lnTo>
                  <a:cubicBezTo>
                    <a:pt x="11660" y="1972"/>
                    <a:pt x="10750" y="1044"/>
                    <a:pt x="9626" y="1044"/>
                  </a:cubicBezTo>
                  <a:cubicBezTo>
                    <a:pt x="9242" y="1044"/>
                    <a:pt x="8868" y="1160"/>
                    <a:pt x="8537" y="1366"/>
                  </a:cubicBezTo>
                  <a:cubicBezTo>
                    <a:pt x="8430" y="1205"/>
                    <a:pt x="8314" y="1053"/>
                    <a:pt x="8181" y="920"/>
                  </a:cubicBezTo>
                  <a:cubicBezTo>
                    <a:pt x="8609" y="625"/>
                    <a:pt x="9100" y="474"/>
                    <a:pt x="9626" y="474"/>
                  </a:cubicBezTo>
                  <a:close/>
                  <a:moveTo>
                    <a:pt x="13596" y="4809"/>
                  </a:moveTo>
                  <a:lnTo>
                    <a:pt x="15050" y="14979"/>
                  </a:lnTo>
                  <a:cubicBezTo>
                    <a:pt x="15077" y="15149"/>
                    <a:pt x="15023" y="15327"/>
                    <a:pt x="14898" y="15470"/>
                  </a:cubicBezTo>
                  <a:cubicBezTo>
                    <a:pt x="14782" y="15604"/>
                    <a:pt x="14613" y="15675"/>
                    <a:pt x="14434" y="15675"/>
                  </a:cubicBezTo>
                  <a:lnTo>
                    <a:pt x="11517" y="15675"/>
                  </a:lnTo>
                  <a:cubicBezTo>
                    <a:pt x="11660" y="15461"/>
                    <a:pt x="11740" y="15175"/>
                    <a:pt x="11696" y="14908"/>
                  </a:cubicBezTo>
                  <a:lnTo>
                    <a:pt x="11410" y="12865"/>
                  </a:lnTo>
                  <a:cubicBezTo>
                    <a:pt x="11394" y="12751"/>
                    <a:pt x="11288" y="12666"/>
                    <a:pt x="11174" y="12666"/>
                  </a:cubicBezTo>
                  <a:cubicBezTo>
                    <a:pt x="11164" y="12666"/>
                    <a:pt x="11153" y="12667"/>
                    <a:pt x="11142" y="12669"/>
                  </a:cubicBezTo>
                  <a:cubicBezTo>
                    <a:pt x="11009" y="12686"/>
                    <a:pt x="10919" y="12802"/>
                    <a:pt x="10937" y="12936"/>
                  </a:cubicBezTo>
                  <a:lnTo>
                    <a:pt x="11232" y="14970"/>
                  </a:lnTo>
                  <a:cubicBezTo>
                    <a:pt x="11285" y="15425"/>
                    <a:pt x="10910" y="15675"/>
                    <a:pt x="10509" y="15675"/>
                  </a:cubicBezTo>
                  <a:lnTo>
                    <a:pt x="1187" y="15675"/>
                  </a:lnTo>
                  <a:cubicBezTo>
                    <a:pt x="821" y="15675"/>
                    <a:pt x="526" y="15345"/>
                    <a:pt x="571" y="14970"/>
                  </a:cubicBezTo>
                  <a:lnTo>
                    <a:pt x="2025" y="4809"/>
                  </a:lnTo>
                  <a:lnTo>
                    <a:pt x="2837" y="4809"/>
                  </a:lnTo>
                  <a:lnTo>
                    <a:pt x="2837" y="5523"/>
                  </a:lnTo>
                  <a:cubicBezTo>
                    <a:pt x="2837" y="5897"/>
                    <a:pt x="3096" y="6228"/>
                    <a:pt x="3470" y="6290"/>
                  </a:cubicBezTo>
                  <a:cubicBezTo>
                    <a:pt x="3513" y="6297"/>
                    <a:pt x="3555" y="6301"/>
                    <a:pt x="3596" y="6301"/>
                  </a:cubicBezTo>
                  <a:cubicBezTo>
                    <a:pt x="4014" y="6301"/>
                    <a:pt x="4354" y="5945"/>
                    <a:pt x="4354" y="5523"/>
                  </a:cubicBezTo>
                  <a:lnTo>
                    <a:pt x="4354" y="4809"/>
                  </a:lnTo>
                  <a:lnTo>
                    <a:pt x="7529" y="4809"/>
                  </a:lnTo>
                  <a:lnTo>
                    <a:pt x="7529" y="5523"/>
                  </a:lnTo>
                  <a:cubicBezTo>
                    <a:pt x="7529" y="5942"/>
                    <a:pt x="7851" y="6281"/>
                    <a:pt x="8252" y="6299"/>
                  </a:cubicBezTo>
                  <a:cubicBezTo>
                    <a:pt x="8262" y="6299"/>
                    <a:pt x="8273" y="6300"/>
                    <a:pt x="8283" y="6300"/>
                  </a:cubicBezTo>
                  <a:cubicBezTo>
                    <a:pt x="8690" y="6300"/>
                    <a:pt x="9046" y="5958"/>
                    <a:pt x="9046" y="5541"/>
                  </a:cubicBezTo>
                  <a:lnTo>
                    <a:pt x="9046" y="4809"/>
                  </a:lnTo>
                  <a:lnTo>
                    <a:pt x="9795" y="4809"/>
                  </a:lnTo>
                  <a:lnTo>
                    <a:pt x="10777" y="11687"/>
                  </a:lnTo>
                  <a:cubicBezTo>
                    <a:pt x="10801" y="11810"/>
                    <a:pt x="10900" y="11895"/>
                    <a:pt x="11013" y="11895"/>
                  </a:cubicBezTo>
                  <a:cubicBezTo>
                    <a:pt x="11023" y="11895"/>
                    <a:pt x="11034" y="11894"/>
                    <a:pt x="11044" y="11892"/>
                  </a:cubicBezTo>
                  <a:cubicBezTo>
                    <a:pt x="11178" y="11875"/>
                    <a:pt x="11267" y="11750"/>
                    <a:pt x="11249" y="11625"/>
                  </a:cubicBezTo>
                  <a:lnTo>
                    <a:pt x="10268" y="4809"/>
                  </a:lnTo>
                  <a:close/>
                  <a:moveTo>
                    <a:pt x="5941" y="1"/>
                  </a:moveTo>
                  <a:cubicBezTo>
                    <a:pt x="5299" y="1"/>
                    <a:pt x="4684" y="188"/>
                    <a:pt x="4157" y="563"/>
                  </a:cubicBezTo>
                  <a:cubicBezTo>
                    <a:pt x="3953" y="709"/>
                    <a:pt x="4095" y="993"/>
                    <a:pt x="4291" y="993"/>
                  </a:cubicBezTo>
                  <a:cubicBezTo>
                    <a:pt x="4334" y="993"/>
                    <a:pt x="4380" y="979"/>
                    <a:pt x="4425" y="946"/>
                  </a:cubicBezTo>
                  <a:cubicBezTo>
                    <a:pt x="4871" y="634"/>
                    <a:pt x="5397" y="474"/>
                    <a:pt x="5941" y="474"/>
                  </a:cubicBezTo>
                  <a:cubicBezTo>
                    <a:pt x="7396" y="474"/>
                    <a:pt x="8573" y="1651"/>
                    <a:pt x="8573" y="3105"/>
                  </a:cubicBezTo>
                  <a:lnTo>
                    <a:pt x="8573" y="5541"/>
                  </a:lnTo>
                  <a:cubicBezTo>
                    <a:pt x="8555" y="5719"/>
                    <a:pt x="8457" y="5817"/>
                    <a:pt x="8279" y="5826"/>
                  </a:cubicBezTo>
                  <a:cubicBezTo>
                    <a:pt x="8127" y="5817"/>
                    <a:pt x="8002" y="5683"/>
                    <a:pt x="8002" y="5523"/>
                  </a:cubicBezTo>
                  <a:lnTo>
                    <a:pt x="8002" y="3114"/>
                  </a:lnTo>
                  <a:cubicBezTo>
                    <a:pt x="8002" y="1990"/>
                    <a:pt x="7066" y="1044"/>
                    <a:pt x="5941" y="1044"/>
                  </a:cubicBezTo>
                  <a:cubicBezTo>
                    <a:pt x="4800" y="1044"/>
                    <a:pt x="3881" y="1972"/>
                    <a:pt x="3881" y="3114"/>
                  </a:cubicBezTo>
                  <a:lnTo>
                    <a:pt x="3881" y="5523"/>
                  </a:lnTo>
                  <a:cubicBezTo>
                    <a:pt x="3881" y="5683"/>
                    <a:pt x="3756" y="5817"/>
                    <a:pt x="3604" y="5826"/>
                  </a:cubicBezTo>
                  <a:cubicBezTo>
                    <a:pt x="3426" y="5817"/>
                    <a:pt x="3328" y="5719"/>
                    <a:pt x="3310" y="5541"/>
                  </a:cubicBezTo>
                  <a:lnTo>
                    <a:pt x="3310" y="3105"/>
                  </a:lnTo>
                  <a:cubicBezTo>
                    <a:pt x="3310" y="2641"/>
                    <a:pt x="3435" y="2186"/>
                    <a:pt x="3658" y="1794"/>
                  </a:cubicBezTo>
                  <a:cubicBezTo>
                    <a:pt x="3763" y="1608"/>
                    <a:pt x="3602" y="1440"/>
                    <a:pt x="3441" y="1440"/>
                  </a:cubicBezTo>
                  <a:cubicBezTo>
                    <a:pt x="3369" y="1440"/>
                    <a:pt x="3297" y="1473"/>
                    <a:pt x="3247" y="1553"/>
                  </a:cubicBezTo>
                  <a:cubicBezTo>
                    <a:pt x="2980" y="2026"/>
                    <a:pt x="2837" y="2561"/>
                    <a:pt x="2837" y="3105"/>
                  </a:cubicBezTo>
                  <a:lnTo>
                    <a:pt x="2837" y="4336"/>
                  </a:lnTo>
                  <a:lnTo>
                    <a:pt x="1820" y="4336"/>
                  </a:lnTo>
                  <a:cubicBezTo>
                    <a:pt x="1704" y="4336"/>
                    <a:pt x="1606" y="4417"/>
                    <a:pt x="1588" y="4541"/>
                  </a:cubicBezTo>
                  <a:lnTo>
                    <a:pt x="89" y="14908"/>
                  </a:lnTo>
                  <a:cubicBezTo>
                    <a:pt x="0" y="15550"/>
                    <a:pt x="535" y="16148"/>
                    <a:pt x="1187" y="16148"/>
                  </a:cubicBezTo>
                  <a:lnTo>
                    <a:pt x="14452" y="16148"/>
                  </a:lnTo>
                  <a:cubicBezTo>
                    <a:pt x="15103" y="16148"/>
                    <a:pt x="15621" y="15559"/>
                    <a:pt x="15540" y="14917"/>
                  </a:cubicBezTo>
                  <a:cubicBezTo>
                    <a:pt x="15540" y="14908"/>
                    <a:pt x="15540" y="14908"/>
                    <a:pt x="15540" y="14908"/>
                  </a:cubicBezTo>
                  <a:lnTo>
                    <a:pt x="14051" y="4541"/>
                  </a:lnTo>
                  <a:cubicBezTo>
                    <a:pt x="14033" y="4417"/>
                    <a:pt x="13935" y="4336"/>
                    <a:pt x="13810" y="4336"/>
                  </a:cubicBezTo>
                  <a:lnTo>
                    <a:pt x="12704" y="4336"/>
                  </a:lnTo>
                  <a:lnTo>
                    <a:pt x="12704" y="3105"/>
                  </a:lnTo>
                  <a:cubicBezTo>
                    <a:pt x="12704" y="1392"/>
                    <a:pt x="11312" y="1"/>
                    <a:pt x="9599" y="1"/>
                  </a:cubicBezTo>
                  <a:cubicBezTo>
                    <a:pt x="8930" y="1"/>
                    <a:pt x="8306" y="206"/>
                    <a:pt x="7770" y="598"/>
                  </a:cubicBezTo>
                  <a:cubicBezTo>
                    <a:pt x="7253" y="215"/>
                    <a:pt x="6619" y="1"/>
                    <a:pt x="5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6" name="Google Shape;2796;p5"/>
          <p:cNvGrpSpPr/>
          <p:nvPr/>
        </p:nvGrpSpPr>
        <p:grpSpPr>
          <a:xfrm>
            <a:off x="5964878" y="1900851"/>
            <a:ext cx="313535" cy="343646"/>
            <a:chOff x="4929475" y="3509050"/>
            <a:chExt cx="369125" cy="404575"/>
          </a:xfrm>
        </p:grpSpPr>
        <p:sp>
          <p:nvSpPr>
            <p:cNvPr id="2797" name="Google Shape;2797;p5"/>
            <p:cNvSpPr/>
            <p:nvPr/>
          </p:nvSpPr>
          <p:spPr>
            <a:xfrm>
              <a:off x="5077550" y="3633500"/>
              <a:ext cx="94600" cy="94575"/>
            </a:xfrm>
            <a:custGeom>
              <a:avLst/>
              <a:gdLst/>
              <a:ahLst/>
              <a:cxnLst/>
              <a:rect l="l" t="t" r="r" b="b"/>
              <a:pathLst>
                <a:path w="3784" h="3783" extrusionOk="0">
                  <a:moveTo>
                    <a:pt x="500" y="0"/>
                  </a:moveTo>
                  <a:cubicBezTo>
                    <a:pt x="224" y="0"/>
                    <a:pt x="1" y="223"/>
                    <a:pt x="1" y="500"/>
                  </a:cubicBezTo>
                  <a:lnTo>
                    <a:pt x="1" y="3283"/>
                  </a:lnTo>
                  <a:cubicBezTo>
                    <a:pt x="1" y="3560"/>
                    <a:pt x="224" y="3783"/>
                    <a:pt x="500" y="3783"/>
                  </a:cubicBezTo>
                  <a:lnTo>
                    <a:pt x="3284" y="3783"/>
                  </a:lnTo>
                  <a:cubicBezTo>
                    <a:pt x="3551" y="3783"/>
                    <a:pt x="3783" y="3560"/>
                    <a:pt x="3783" y="3283"/>
                  </a:cubicBezTo>
                  <a:lnTo>
                    <a:pt x="3783" y="500"/>
                  </a:lnTo>
                  <a:cubicBezTo>
                    <a:pt x="3783" y="223"/>
                    <a:pt x="3551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5"/>
            <p:cNvSpPr/>
            <p:nvPr/>
          </p:nvSpPr>
          <p:spPr>
            <a:xfrm>
              <a:off x="4957800" y="3571275"/>
              <a:ext cx="94575" cy="94575"/>
            </a:xfrm>
            <a:custGeom>
              <a:avLst/>
              <a:gdLst/>
              <a:ahLst/>
              <a:cxnLst/>
              <a:rect l="l" t="t" r="r" b="b"/>
              <a:pathLst>
                <a:path w="3783" h="3783" extrusionOk="0">
                  <a:moveTo>
                    <a:pt x="500" y="0"/>
                  </a:moveTo>
                  <a:cubicBezTo>
                    <a:pt x="223" y="0"/>
                    <a:pt x="0" y="223"/>
                    <a:pt x="0" y="500"/>
                  </a:cubicBezTo>
                  <a:lnTo>
                    <a:pt x="0" y="3283"/>
                  </a:lnTo>
                  <a:cubicBezTo>
                    <a:pt x="0" y="3560"/>
                    <a:pt x="223" y="3783"/>
                    <a:pt x="500" y="3783"/>
                  </a:cubicBezTo>
                  <a:lnTo>
                    <a:pt x="3283" y="3783"/>
                  </a:lnTo>
                  <a:cubicBezTo>
                    <a:pt x="3560" y="3783"/>
                    <a:pt x="3783" y="3560"/>
                    <a:pt x="3783" y="3283"/>
                  </a:cubicBezTo>
                  <a:lnTo>
                    <a:pt x="3783" y="500"/>
                  </a:lnTo>
                  <a:cubicBezTo>
                    <a:pt x="3783" y="223"/>
                    <a:pt x="3560" y="0"/>
                    <a:pt x="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5"/>
            <p:cNvSpPr/>
            <p:nvPr/>
          </p:nvSpPr>
          <p:spPr>
            <a:xfrm>
              <a:off x="5005075" y="3515500"/>
              <a:ext cx="94575" cy="94375"/>
            </a:xfrm>
            <a:custGeom>
              <a:avLst/>
              <a:gdLst/>
              <a:ahLst/>
              <a:cxnLst/>
              <a:rect l="l" t="t" r="r" b="b"/>
              <a:pathLst>
                <a:path w="3783" h="3775" extrusionOk="0">
                  <a:moveTo>
                    <a:pt x="500" y="1"/>
                  </a:moveTo>
                  <a:cubicBezTo>
                    <a:pt x="223" y="1"/>
                    <a:pt x="0" y="224"/>
                    <a:pt x="0" y="500"/>
                  </a:cubicBezTo>
                  <a:lnTo>
                    <a:pt x="0" y="3275"/>
                  </a:lnTo>
                  <a:cubicBezTo>
                    <a:pt x="0" y="3551"/>
                    <a:pt x="223" y="3774"/>
                    <a:pt x="500" y="3774"/>
                  </a:cubicBezTo>
                  <a:lnTo>
                    <a:pt x="3283" y="3774"/>
                  </a:lnTo>
                  <a:cubicBezTo>
                    <a:pt x="3551" y="3774"/>
                    <a:pt x="3783" y="3551"/>
                    <a:pt x="3783" y="3275"/>
                  </a:cubicBezTo>
                  <a:lnTo>
                    <a:pt x="3783" y="500"/>
                  </a:lnTo>
                  <a:cubicBezTo>
                    <a:pt x="3783" y="224"/>
                    <a:pt x="3551" y="1"/>
                    <a:pt x="3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5"/>
            <p:cNvSpPr/>
            <p:nvPr/>
          </p:nvSpPr>
          <p:spPr>
            <a:xfrm>
              <a:off x="4970950" y="3621675"/>
              <a:ext cx="321625" cy="260950"/>
            </a:xfrm>
            <a:custGeom>
              <a:avLst/>
              <a:gdLst/>
              <a:ahLst/>
              <a:cxnLst/>
              <a:rect l="l" t="t" r="r" b="b"/>
              <a:pathLst>
                <a:path w="12865" h="10438" extrusionOk="0">
                  <a:moveTo>
                    <a:pt x="10465" y="0"/>
                  </a:moveTo>
                  <a:cubicBezTo>
                    <a:pt x="10162" y="0"/>
                    <a:pt x="9903" y="214"/>
                    <a:pt x="9840" y="509"/>
                  </a:cubicBezTo>
                  <a:lnTo>
                    <a:pt x="7798" y="9109"/>
                  </a:lnTo>
                  <a:lnTo>
                    <a:pt x="723" y="9118"/>
                  </a:lnTo>
                  <a:cubicBezTo>
                    <a:pt x="313" y="9126"/>
                    <a:pt x="1" y="9528"/>
                    <a:pt x="99" y="9929"/>
                  </a:cubicBezTo>
                  <a:cubicBezTo>
                    <a:pt x="170" y="10224"/>
                    <a:pt x="429" y="10438"/>
                    <a:pt x="732" y="10438"/>
                  </a:cubicBezTo>
                  <a:lnTo>
                    <a:pt x="8226" y="10429"/>
                  </a:lnTo>
                  <a:cubicBezTo>
                    <a:pt x="8248" y="10431"/>
                    <a:pt x="8270" y="10433"/>
                    <a:pt x="8292" y="10433"/>
                  </a:cubicBezTo>
                  <a:cubicBezTo>
                    <a:pt x="8581" y="10433"/>
                    <a:pt x="8855" y="10220"/>
                    <a:pt x="8922" y="9929"/>
                  </a:cubicBezTo>
                  <a:lnTo>
                    <a:pt x="10973" y="1294"/>
                  </a:lnTo>
                  <a:lnTo>
                    <a:pt x="12231" y="1294"/>
                  </a:lnTo>
                  <a:cubicBezTo>
                    <a:pt x="12588" y="1294"/>
                    <a:pt x="12865" y="1008"/>
                    <a:pt x="12865" y="652"/>
                  </a:cubicBezTo>
                  <a:cubicBezTo>
                    <a:pt x="12865" y="295"/>
                    <a:pt x="12588" y="0"/>
                    <a:pt x="12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5"/>
            <p:cNvSpPr/>
            <p:nvPr/>
          </p:nvSpPr>
          <p:spPr>
            <a:xfrm>
              <a:off x="4933925" y="3697500"/>
              <a:ext cx="301325" cy="151900"/>
            </a:xfrm>
            <a:custGeom>
              <a:avLst/>
              <a:gdLst/>
              <a:ahLst/>
              <a:cxnLst/>
              <a:rect l="l" t="t" r="r" b="b"/>
              <a:pathLst>
                <a:path w="12053" h="6076" extrusionOk="0">
                  <a:moveTo>
                    <a:pt x="804" y="0"/>
                  </a:moveTo>
                  <a:cubicBezTo>
                    <a:pt x="340" y="0"/>
                    <a:pt x="1" y="438"/>
                    <a:pt x="117" y="893"/>
                  </a:cubicBezTo>
                  <a:lnTo>
                    <a:pt x="1143" y="4916"/>
                  </a:lnTo>
                  <a:cubicBezTo>
                    <a:pt x="1303" y="5594"/>
                    <a:pt x="1910" y="6076"/>
                    <a:pt x="2597" y="6076"/>
                  </a:cubicBezTo>
                  <a:lnTo>
                    <a:pt x="10599" y="6076"/>
                  </a:lnTo>
                  <a:lnTo>
                    <a:pt x="12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5"/>
            <p:cNvSpPr/>
            <p:nvPr/>
          </p:nvSpPr>
          <p:spPr>
            <a:xfrm>
              <a:off x="5004175" y="3827075"/>
              <a:ext cx="78750" cy="79875"/>
            </a:xfrm>
            <a:custGeom>
              <a:avLst/>
              <a:gdLst/>
              <a:ahLst/>
              <a:cxnLst/>
              <a:rect l="l" t="t" r="r" b="b"/>
              <a:pathLst>
                <a:path w="3150" h="3195" extrusionOk="0">
                  <a:moveTo>
                    <a:pt x="1580" y="1"/>
                  </a:moveTo>
                  <a:cubicBezTo>
                    <a:pt x="706" y="1"/>
                    <a:pt x="1" y="714"/>
                    <a:pt x="1" y="1597"/>
                  </a:cubicBezTo>
                  <a:cubicBezTo>
                    <a:pt x="1" y="2481"/>
                    <a:pt x="706" y="3194"/>
                    <a:pt x="1580" y="3194"/>
                  </a:cubicBezTo>
                  <a:cubicBezTo>
                    <a:pt x="2445" y="3194"/>
                    <a:pt x="3150" y="2481"/>
                    <a:pt x="3150" y="1597"/>
                  </a:cubicBezTo>
                  <a:cubicBezTo>
                    <a:pt x="3150" y="714"/>
                    <a:pt x="2445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5"/>
            <p:cNvSpPr/>
            <p:nvPr/>
          </p:nvSpPr>
          <p:spPr>
            <a:xfrm>
              <a:off x="5120375" y="3827075"/>
              <a:ext cx="78750" cy="79875"/>
            </a:xfrm>
            <a:custGeom>
              <a:avLst/>
              <a:gdLst/>
              <a:ahLst/>
              <a:cxnLst/>
              <a:rect l="l" t="t" r="r" b="b"/>
              <a:pathLst>
                <a:path w="3150" h="3195" extrusionOk="0">
                  <a:moveTo>
                    <a:pt x="1580" y="1"/>
                  </a:moveTo>
                  <a:cubicBezTo>
                    <a:pt x="705" y="1"/>
                    <a:pt x="1" y="714"/>
                    <a:pt x="1" y="1597"/>
                  </a:cubicBezTo>
                  <a:cubicBezTo>
                    <a:pt x="1" y="2481"/>
                    <a:pt x="705" y="3194"/>
                    <a:pt x="1580" y="3194"/>
                  </a:cubicBezTo>
                  <a:cubicBezTo>
                    <a:pt x="2445" y="3194"/>
                    <a:pt x="3150" y="2481"/>
                    <a:pt x="3150" y="1597"/>
                  </a:cubicBezTo>
                  <a:cubicBezTo>
                    <a:pt x="3150" y="714"/>
                    <a:pt x="2445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5"/>
            <p:cNvSpPr/>
            <p:nvPr/>
          </p:nvSpPr>
          <p:spPr>
            <a:xfrm>
              <a:off x="4952225" y="3509050"/>
              <a:ext cx="152800" cy="162375"/>
            </a:xfrm>
            <a:custGeom>
              <a:avLst/>
              <a:gdLst/>
              <a:ahLst/>
              <a:cxnLst/>
              <a:rect l="l" t="t" r="r" b="b"/>
              <a:pathLst>
                <a:path w="6112" h="6495" extrusionOk="0">
                  <a:moveTo>
                    <a:pt x="5380" y="473"/>
                  </a:moveTo>
                  <a:cubicBezTo>
                    <a:pt x="5522" y="473"/>
                    <a:pt x="5638" y="598"/>
                    <a:pt x="5638" y="741"/>
                  </a:cubicBezTo>
                  <a:lnTo>
                    <a:pt x="5638" y="3524"/>
                  </a:lnTo>
                  <a:cubicBezTo>
                    <a:pt x="5638" y="3667"/>
                    <a:pt x="5522" y="3783"/>
                    <a:pt x="5380" y="3783"/>
                  </a:cubicBezTo>
                  <a:lnTo>
                    <a:pt x="2596" y="3783"/>
                  </a:lnTo>
                  <a:cubicBezTo>
                    <a:pt x="2453" y="3783"/>
                    <a:pt x="2329" y="3667"/>
                    <a:pt x="2329" y="3524"/>
                  </a:cubicBezTo>
                  <a:lnTo>
                    <a:pt x="2329" y="741"/>
                  </a:lnTo>
                  <a:cubicBezTo>
                    <a:pt x="2329" y="598"/>
                    <a:pt x="2453" y="473"/>
                    <a:pt x="2596" y="473"/>
                  </a:cubicBezTo>
                  <a:close/>
                  <a:moveTo>
                    <a:pt x="2596" y="0"/>
                  </a:moveTo>
                  <a:cubicBezTo>
                    <a:pt x="2186" y="0"/>
                    <a:pt x="1856" y="330"/>
                    <a:pt x="1856" y="741"/>
                  </a:cubicBezTo>
                  <a:lnTo>
                    <a:pt x="1856" y="2239"/>
                  </a:lnTo>
                  <a:lnTo>
                    <a:pt x="741" y="2239"/>
                  </a:lnTo>
                  <a:cubicBezTo>
                    <a:pt x="330" y="2239"/>
                    <a:pt x="0" y="2569"/>
                    <a:pt x="0" y="2980"/>
                  </a:cubicBezTo>
                  <a:lnTo>
                    <a:pt x="0" y="3676"/>
                  </a:lnTo>
                  <a:cubicBezTo>
                    <a:pt x="0" y="3827"/>
                    <a:pt x="118" y="3903"/>
                    <a:pt x="237" y="3903"/>
                  </a:cubicBezTo>
                  <a:cubicBezTo>
                    <a:pt x="355" y="3903"/>
                    <a:pt x="473" y="3827"/>
                    <a:pt x="473" y="3676"/>
                  </a:cubicBezTo>
                  <a:lnTo>
                    <a:pt x="473" y="2980"/>
                  </a:lnTo>
                  <a:cubicBezTo>
                    <a:pt x="473" y="2828"/>
                    <a:pt x="589" y="2712"/>
                    <a:pt x="741" y="2712"/>
                  </a:cubicBezTo>
                  <a:lnTo>
                    <a:pt x="1856" y="2712"/>
                  </a:lnTo>
                  <a:lnTo>
                    <a:pt x="1856" y="3524"/>
                  </a:lnTo>
                  <a:cubicBezTo>
                    <a:pt x="1856" y="3925"/>
                    <a:pt x="2186" y="4256"/>
                    <a:pt x="2596" y="4256"/>
                  </a:cubicBezTo>
                  <a:lnTo>
                    <a:pt x="3747" y="4256"/>
                  </a:lnTo>
                  <a:lnTo>
                    <a:pt x="3747" y="5754"/>
                  </a:lnTo>
                  <a:cubicBezTo>
                    <a:pt x="3747" y="5906"/>
                    <a:pt x="3631" y="6022"/>
                    <a:pt x="3488" y="6022"/>
                  </a:cubicBezTo>
                  <a:lnTo>
                    <a:pt x="741" y="6022"/>
                  </a:lnTo>
                  <a:cubicBezTo>
                    <a:pt x="589" y="6022"/>
                    <a:pt x="473" y="5906"/>
                    <a:pt x="473" y="5754"/>
                  </a:cubicBezTo>
                  <a:lnTo>
                    <a:pt x="473" y="4996"/>
                  </a:lnTo>
                  <a:cubicBezTo>
                    <a:pt x="473" y="4844"/>
                    <a:pt x="355" y="4768"/>
                    <a:pt x="237" y="4768"/>
                  </a:cubicBezTo>
                  <a:cubicBezTo>
                    <a:pt x="118" y="4768"/>
                    <a:pt x="0" y="4844"/>
                    <a:pt x="0" y="4996"/>
                  </a:cubicBezTo>
                  <a:lnTo>
                    <a:pt x="0" y="5754"/>
                  </a:lnTo>
                  <a:cubicBezTo>
                    <a:pt x="0" y="6165"/>
                    <a:pt x="330" y="6495"/>
                    <a:pt x="741" y="6495"/>
                  </a:cubicBezTo>
                  <a:lnTo>
                    <a:pt x="3488" y="6495"/>
                  </a:lnTo>
                  <a:cubicBezTo>
                    <a:pt x="3890" y="6495"/>
                    <a:pt x="4220" y="6165"/>
                    <a:pt x="4220" y="5754"/>
                  </a:cubicBezTo>
                  <a:lnTo>
                    <a:pt x="4220" y="4256"/>
                  </a:lnTo>
                  <a:lnTo>
                    <a:pt x="5380" y="4256"/>
                  </a:lnTo>
                  <a:cubicBezTo>
                    <a:pt x="5781" y="4256"/>
                    <a:pt x="6111" y="3925"/>
                    <a:pt x="6111" y="3524"/>
                  </a:cubicBezTo>
                  <a:lnTo>
                    <a:pt x="6111" y="741"/>
                  </a:lnTo>
                  <a:cubicBezTo>
                    <a:pt x="6111" y="330"/>
                    <a:pt x="5781" y="0"/>
                    <a:pt x="5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5"/>
            <p:cNvSpPr/>
            <p:nvPr/>
          </p:nvSpPr>
          <p:spPr>
            <a:xfrm>
              <a:off x="4929475" y="3615425"/>
              <a:ext cx="369125" cy="298200"/>
            </a:xfrm>
            <a:custGeom>
              <a:avLst/>
              <a:gdLst/>
              <a:ahLst/>
              <a:cxnLst/>
              <a:rect l="l" t="t" r="r" b="b"/>
              <a:pathLst>
                <a:path w="14765" h="11928" extrusionOk="0">
                  <a:moveTo>
                    <a:pt x="9189" y="982"/>
                  </a:moveTo>
                  <a:cubicBezTo>
                    <a:pt x="9332" y="982"/>
                    <a:pt x="9448" y="1098"/>
                    <a:pt x="9448" y="1241"/>
                  </a:cubicBezTo>
                  <a:lnTo>
                    <a:pt x="9448" y="3060"/>
                  </a:lnTo>
                  <a:lnTo>
                    <a:pt x="6138" y="3060"/>
                  </a:lnTo>
                  <a:lnTo>
                    <a:pt x="6138" y="1241"/>
                  </a:lnTo>
                  <a:cubicBezTo>
                    <a:pt x="6138" y="1098"/>
                    <a:pt x="6263" y="982"/>
                    <a:pt x="6406" y="982"/>
                  </a:cubicBezTo>
                  <a:close/>
                  <a:moveTo>
                    <a:pt x="13890" y="473"/>
                  </a:moveTo>
                  <a:cubicBezTo>
                    <a:pt x="14113" y="473"/>
                    <a:pt x="14292" y="661"/>
                    <a:pt x="14292" y="884"/>
                  </a:cubicBezTo>
                  <a:cubicBezTo>
                    <a:pt x="14292" y="1107"/>
                    <a:pt x="14113" y="1294"/>
                    <a:pt x="13890" y="1294"/>
                  </a:cubicBezTo>
                  <a:lnTo>
                    <a:pt x="12632" y="1294"/>
                  </a:lnTo>
                  <a:cubicBezTo>
                    <a:pt x="12525" y="1294"/>
                    <a:pt x="12427" y="1365"/>
                    <a:pt x="12400" y="1472"/>
                  </a:cubicBezTo>
                  <a:lnTo>
                    <a:pt x="12026" y="3060"/>
                  </a:lnTo>
                  <a:lnTo>
                    <a:pt x="11196" y="3060"/>
                  </a:lnTo>
                  <a:lnTo>
                    <a:pt x="11731" y="794"/>
                  </a:lnTo>
                  <a:cubicBezTo>
                    <a:pt x="11776" y="607"/>
                    <a:pt x="11937" y="473"/>
                    <a:pt x="12124" y="473"/>
                  </a:cubicBezTo>
                  <a:close/>
                  <a:moveTo>
                    <a:pt x="11928" y="3533"/>
                  </a:moveTo>
                  <a:lnTo>
                    <a:pt x="10643" y="8939"/>
                  </a:lnTo>
                  <a:cubicBezTo>
                    <a:pt x="10304" y="8520"/>
                    <a:pt x="9796" y="8244"/>
                    <a:pt x="9225" y="8244"/>
                  </a:cubicBezTo>
                  <a:cubicBezTo>
                    <a:pt x="8564" y="8244"/>
                    <a:pt x="7985" y="8600"/>
                    <a:pt x="7663" y="9145"/>
                  </a:cubicBezTo>
                  <a:lnTo>
                    <a:pt x="6120" y="9145"/>
                  </a:lnTo>
                  <a:cubicBezTo>
                    <a:pt x="5799" y="8600"/>
                    <a:pt x="5219" y="8244"/>
                    <a:pt x="4559" y="8244"/>
                  </a:cubicBezTo>
                  <a:cubicBezTo>
                    <a:pt x="3899" y="8244"/>
                    <a:pt x="3310" y="8609"/>
                    <a:pt x="2998" y="9153"/>
                  </a:cubicBezTo>
                  <a:cubicBezTo>
                    <a:pt x="2329" y="9153"/>
                    <a:pt x="1713" y="8850"/>
                    <a:pt x="1544" y="8154"/>
                  </a:cubicBezTo>
                  <a:lnTo>
                    <a:pt x="518" y="4131"/>
                  </a:lnTo>
                  <a:cubicBezTo>
                    <a:pt x="482" y="3979"/>
                    <a:pt x="518" y="3828"/>
                    <a:pt x="607" y="3712"/>
                  </a:cubicBezTo>
                  <a:cubicBezTo>
                    <a:pt x="696" y="3596"/>
                    <a:pt x="830" y="3533"/>
                    <a:pt x="982" y="3533"/>
                  </a:cubicBezTo>
                  <a:close/>
                  <a:moveTo>
                    <a:pt x="7449" y="9608"/>
                  </a:moveTo>
                  <a:cubicBezTo>
                    <a:pt x="7414" y="9760"/>
                    <a:pt x="7396" y="9912"/>
                    <a:pt x="7396" y="10072"/>
                  </a:cubicBezTo>
                  <a:cubicBezTo>
                    <a:pt x="7396" y="10188"/>
                    <a:pt x="7405" y="10313"/>
                    <a:pt x="7431" y="10429"/>
                  </a:cubicBezTo>
                  <a:lnTo>
                    <a:pt x="6343" y="10429"/>
                  </a:lnTo>
                  <a:cubicBezTo>
                    <a:pt x="6370" y="10313"/>
                    <a:pt x="6388" y="10197"/>
                    <a:pt x="6388" y="10072"/>
                  </a:cubicBezTo>
                  <a:cubicBezTo>
                    <a:pt x="6388" y="9912"/>
                    <a:pt x="6361" y="9760"/>
                    <a:pt x="6325" y="9608"/>
                  </a:cubicBezTo>
                  <a:close/>
                  <a:moveTo>
                    <a:pt x="2810" y="9608"/>
                  </a:moveTo>
                  <a:cubicBezTo>
                    <a:pt x="2739" y="9876"/>
                    <a:pt x="2730" y="10162"/>
                    <a:pt x="2784" y="10429"/>
                  </a:cubicBezTo>
                  <a:lnTo>
                    <a:pt x="2391" y="10429"/>
                  </a:lnTo>
                  <a:cubicBezTo>
                    <a:pt x="2385" y="10429"/>
                    <a:pt x="2379" y="10430"/>
                    <a:pt x="2373" y="10430"/>
                  </a:cubicBezTo>
                  <a:cubicBezTo>
                    <a:pt x="2194" y="10430"/>
                    <a:pt x="2042" y="10298"/>
                    <a:pt x="1999" y="10117"/>
                  </a:cubicBezTo>
                  <a:cubicBezTo>
                    <a:pt x="1936" y="9885"/>
                    <a:pt x="2123" y="9617"/>
                    <a:pt x="2382" y="9608"/>
                  </a:cubicBezTo>
                  <a:close/>
                  <a:moveTo>
                    <a:pt x="4568" y="8698"/>
                  </a:moveTo>
                  <a:cubicBezTo>
                    <a:pt x="5299" y="8698"/>
                    <a:pt x="5906" y="9314"/>
                    <a:pt x="5906" y="10063"/>
                  </a:cubicBezTo>
                  <a:cubicBezTo>
                    <a:pt x="5906" y="10813"/>
                    <a:pt x="5299" y="11428"/>
                    <a:pt x="4568" y="11428"/>
                  </a:cubicBezTo>
                  <a:cubicBezTo>
                    <a:pt x="3827" y="11428"/>
                    <a:pt x="3230" y="10813"/>
                    <a:pt x="3230" y="10063"/>
                  </a:cubicBezTo>
                  <a:cubicBezTo>
                    <a:pt x="3230" y="9314"/>
                    <a:pt x="3827" y="8698"/>
                    <a:pt x="4568" y="8698"/>
                  </a:cubicBezTo>
                  <a:close/>
                  <a:moveTo>
                    <a:pt x="12124" y="1"/>
                  </a:moveTo>
                  <a:cubicBezTo>
                    <a:pt x="11714" y="1"/>
                    <a:pt x="11357" y="286"/>
                    <a:pt x="11267" y="687"/>
                  </a:cubicBezTo>
                  <a:lnTo>
                    <a:pt x="10705" y="3060"/>
                  </a:lnTo>
                  <a:lnTo>
                    <a:pt x="9920" y="3060"/>
                  </a:lnTo>
                  <a:lnTo>
                    <a:pt x="9920" y="1241"/>
                  </a:lnTo>
                  <a:cubicBezTo>
                    <a:pt x="9920" y="839"/>
                    <a:pt x="9590" y="509"/>
                    <a:pt x="9189" y="509"/>
                  </a:cubicBezTo>
                  <a:lnTo>
                    <a:pt x="6406" y="509"/>
                  </a:lnTo>
                  <a:cubicBezTo>
                    <a:pt x="5995" y="509"/>
                    <a:pt x="5665" y="839"/>
                    <a:pt x="5665" y="1241"/>
                  </a:cubicBezTo>
                  <a:lnTo>
                    <a:pt x="5665" y="3060"/>
                  </a:lnTo>
                  <a:lnTo>
                    <a:pt x="982" y="3060"/>
                  </a:lnTo>
                  <a:cubicBezTo>
                    <a:pt x="687" y="3060"/>
                    <a:pt x="419" y="3194"/>
                    <a:pt x="241" y="3426"/>
                  </a:cubicBezTo>
                  <a:cubicBezTo>
                    <a:pt x="63" y="3658"/>
                    <a:pt x="0" y="3953"/>
                    <a:pt x="72" y="4238"/>
                  </a:cubicBezTo>
                  <a:lnTo>
                    <a:pt x="1089" y="8252"/>
                  </a:lnTo>
                  <a:cubicBezTo>
                    <a:pt x="1196" y="8707"/>
                    <a:pt x="1472" y="9082"/>
                    <a:pt x="1847" y="9314"/>
                  </a:cubicBezTo>
                  <a:cubicBezTo>
                    <a:pt x="1579" y="9528"/>
                    <a:pt x="1436" y="9894"/>
                    <a:pt x="1517" y="10224"/>
                  </a:cubicBezTo>
                  <a:cubicBezTo>
                    <a:pt x="1615" y="10625"/>
                    <a:pt x="1963" y="10902"/>
                    <a:pt x="2373" y="10902"/>
                  </a:cubicBezTo>
                  <a:lnTo>
                    <a:pt x="2962" y="10902"/>
                  </a:lnTo>
                  <a:cubicBezTo>
                    <a:pt x="2962" y="10902"/>
                    <a:pt x="3872" y="11901"/>
                    <a:pt x="4568" y="11901"/>
                  </a:cubicBezTo>
                  <a:cubicBezTo>
                    <a:pt x="5264" y="11901"/>
                    <a:pt x="6174" y="10938"/>
                    <a:pt x="6174" y="10938"/>
                  </a:cubicBezTo>
                  <a:lnTo>
                    <a:pt x="7592" y="10938"/>
                  </a:lnTo>
                  <a:cubicBezTo>
                    <a:pt x="7895" y="11526"/>
                    <a:pt x="8511" y="11928"/>
                    <a:pt x="9207" y="11928"/>
                  </a:cubicBezTo>
                  <a:cubicBezTo>
                    <a:pt x="9448" y="11928"/>
                    <a:pt x="9688" y="11883"/>
                    <a:pt x="9911" y="11785"/>
                  </a:cubicBezTo>
                  <a:cubicBezTo>
                    <a:pt x="10164" y="11683"/>
                    <a:pt x="10047" y="11329"/>
                    <a:pt x="9818" y="11329"/>
                  </a:cubicBezTo>
                  <a:cubicBezTo>
                    <a:pt x="9789" y="11329"/>
                    <a:pt x="9757" y="11335"/>
                    <a:pt x="9724" y="11348"/>
                  </a:cubicBezTo>
                  <a:cubicBezTo>
                    <a:pt x="9564" y="11419"/>
                    <a:pt x="9385" y="11455"/>
                    <a:pt x="9207" y="11455"/>
                  </a:cubicBezTo>
                  <a:cubicBezTo>
                    <a:pt x="8466" y="11455"/>
                    <a:pt x="7869" y="10840"/>
                    <a:pt x="7869" y="10090"/>
                  </a:cubicBezTo>
                  <a:cubicBezTo>
                    <a:pt x="7869" y="9341"/>
                    <a:pt x="8466" y="8725"/>
                    <a:pt x="9207" y="8725"/>
                  </a:cubicBezTo>
                  <a:cubicBezTo>
                    <a:pt x="9947" y="8725"/>
                    <a:pt x="10554" y="9341"/>
                    <a:pt x="10554" y="10090"/>
                  </a:cubicBezTo>
                  <a:cubicBezTo>
                    <a:pt x="10554" y="10286"/>
                    <a:pt x="10509" y="10474"/>
                    <a:pt x="10438" y="10643"/>
                  </a:cubicBezTo>
                  <a:cubicBezTo>
                    <a:pt x="10356" y="10830"/>
                    <a:pt x="10515" y="10975"/>
                    <a:pt x="10668" y="10975"/>
                  </a:cubicBezTo>
                  <a:cubicBezTo>
                    <a:pt x="10748" y="10975"/>
                    <a:pt x="10826" y="10935"/>
                    <a:pt x="10866" y="10840"/>
                  </a:cubicBezTo>
                  <a:cubicBezTo>
                    <a:pt x="10973" y="10599"/>
                    <a:pt x="11027" y="10349"/>
                    <a:pt x="11027" y="10090"/>
                  </a:cubicBezTo>
                  <a:cubicBezTo>
                    <a:pt x="11027" y="9903"/>
                    <a:pt x="11000" y="9715"/>
                    <a:pt x="10946" y="9546"/>
                  </a:cubicBezTo>
                  <a:cubicBezTo>
                    <a:pt x="10973" y="9510"/>
                    <a:pt x="10991" y="9475"/>
                    <a:pt x="11000" y="9439"/>
                  </a:cubicBezTo>
                  <a:lnTo>
                    <a:pt x="12454" y="3346"/>
                  </a:lnTo>
                  <a:lnTo>
                    <a:pt x="12829" y="1767"/>
                  </a:lnTo>
                  <a:lnTo>
                    <a:pt x="13890" y="1767"/>
                  </a:lnTo>
                  <a:cubicBezTo>
                    <a:pt x="14372" y="1767"/>
                    <a:pt x="14765" y="1374"/>
                    <a:pt x="14765" y="884"/>
                  </a:cubicBezTo>
                  <a:cubicBezTo>
                    <a:pt x="14765" y="402"/>
                    <a:pt x="14372" y="1"/>
                    <a:pt x="13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5"/>
            <p:cNvSpPr/>
            <p:nvPr/>
          </p:nvSpPr>
          <p:spPr>
            <a:xfrm>
              <a:off x="5127075" y="3539050"/>
              <a:ext cx="11850" cy="71325"/>
            </a:xfrm>
            <a:custGeom>
              <a:avLst/>
              <a:gdLst/>
              <a:ahLst/>
              <a:cxnLst/>
              <a:rect l="l" t="t" r="r" b="b"/>
              <a:pathLst>
                <a:path w="474" h="2853" extrusionOk="0">
                  <a:moveTo>
                    <a:pt x="237" y="0"/>
                  </a:moveTo>
                  <a:cubicBezTo>
                    <a:pt x="118" y="0"/>
                    <a:pt x="0" y="76"/>
                    <a:pt x="0" y="228"/>
                  </a:cubicBezTo>
                  <a:lnTo>
                    <a:pt x="0" y="2618"/>
                  </a:lnTo>
                  <a:cubicBezTo>
                    <a:pt x="0" y="2751"/>
                    <a:pt x="107" y="2852"/>
                    <a:pt x="237" y="2852"/>
                  </a:cubicBezTo>
                  <a:cubicBezTo>
                    <a:pt x="247" y="2852"/>
                    <a:pt x="257" y="2852"/>
                    <a:pt x="268" y="2850"/>
                  </a:cubicBezTo>
                  <a:cubicBezTo>
                    <a:pt x="384" y="2841"/>
                    <a:pt x="473" y="2725"/>
                    <a:pt x="473" y="2609"/>
                  </a:cubicBezTo>
                  <a:lnTo>
                    <a:pt x="473" y="228"/>
                  </a:lnTo>
                  <a:cubicBezTo>
                    <a:pt x="473" y="76"/>
                    <a:pt x="355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5"/>
            <p:cNvSpPr/>
            <p:nvPr/>
          </p:nvSpPr>
          <p:spPr>
            <a:xfrm>
              <a:off x="5155400" y="3565350"/>
              <a:ext cx="11850" cy="45025"/>
            </a:xfrm>
            <a:custGeom>
              <a:avLst/>
              <a:gdLst/>
              <a:ahLst/>
              <a:cxnLst/>
              <a:rect l="l" t="t" r="r" b="b"/>
              <a:pathLst>
                <a:path w="474" h="1801" extrusionOk="0">
                  <a:moveTo>
                    <a:pt x="237" y="1"/>
                  </a:moveTo>
                  <a:cubicBezTo>
                    <a:pt x="118" y="1"/>
                    <a:pt x="0" y="77"/>
                    <a:pt x="0" y="228"/>
                  </a:cubicBezTo>
                  <a:lnTo>
                    <a:pt x="0" y="1566"/>
                  </a:lnTo>
                  <a:cubicBezTo>
                    <a:pt x="0" y="1699"/>
                    <a:pt x="107" y="1800"/>
                    <a:pt x="237" y="1800"/>
                  </a:cubicBezTo>
                  <a:cubicBezTo>
                    <a:pt x="247" y="1800"/>
                    <a:pt x="257" y="1800"/>
                    <a:pt x="268" y="1798"/>
                  </a:cubicBezTo>
                  <a:cubicBezTo>
                    <a:pt x="393" y="1789"/>
                    <a:pt x="473" y="1673"/>
                    <a:pt x="473" y="1557"/>
                  </a:cubicBezTo>
                  <a:lnTo>
                    <a:pt x="473" y="228"/>
                  </a:lnTo>
                  <a:cubicBezTo>
                    <a:pt x="473" y="77"/>
                    <a:pt x="355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08" name="Google Shape;28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075" y="1756085"/>
            <a:ext cx="2231246" cy="2231246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809" name="Google Shape;2809;p5"/>
          <p:cNvGrpSpPr/>
          <p:nvPr/>
        </p:nvGrpSpPr>
        <p:grpSpPr>
          <a:xfrm>
            <a:off x="5360800" y="1812813"/>
            <a:ext cx="1232388" cy="871787"/>
            <a:chOff x="5360800" y="1812813"/>
            <a:chExt cx="1232388" cy="871787"/>
          </a:xfrm>
        </p:grpSpPr>
        <p:cxnSp>
          <p:nvCxnSpPr>
            <p:cNvPr id="2810" name="Google Shape;2810;p5"/>
            <p:cNvCxnSpPr>
              <a:endCxn id="2787" idx="3"/>
            </p:cNvCxnSpPr>
            <p:nvPr/>
          </p:nvCxnSpPr>
          <p:spPr>
            <a:xfrm>
              <a:off x="6337588" y="2072663"/>
              <a:ext cx="255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811" name="Google Shape;2811;p5"/>
            <p:cNvGrpSpPr/>
            <p:nvPr/>
          </p:nvGrpSpPr>
          <p:grpSpPr>
            <a:xfrm>
              <a:off x="5360800" y="1812813"/>
              <a:ext cx="1005477" cy="871787"/>
              <a:chOff x="5360800" y="1812813"/>
              <a:chExt cx="1005477" cy="871787"/>
            </a:xfrm>
          </p:grpSpPr>
          <p:sp>
            <p:nvSpPr>
              <p:cNvPr id="2812" name="Google Shape;2812;p5"/>
              <p:cNvSpPr/>
              <p:nvPr/>
            </p:nvSpPr>
            <p:spPr>
              <a:xfrm>
                <a:off x="5878025" y="1812813"/>
                <a:ext cx="488252" cy="519717"/>
              </a:xfrm>
              <a:custGeom>
                <a:avLst/>
                <a:gdLst/>
                <a:ahLst/>
                <a:cxnLst/>
                <a:rect l="l" t="t" r="r" b="b"/>
                <a:pathLst>
                  <a:path w="32027" h="34091" extrusionOk="0">
                    <a:moveTo>
                      <a:pt x="22230" y="1396"/>
                    </a:moveTo>
                    <a:cubicBezTo>
                      <a:pt x="20029" y="585"/>
                      <a:pt x="17654" y="63"/>
                      <a:pt x="15279" y="5"/>
                    </a:cubicBezTo>
                    <a:cubicBezTo>
                      <a:pt x="12904" y="-53"/>
                      <a:pt x="9950" y="411"/>
                      <a:pt x="7981" y="1048"/>
                    </a:cubicBezTo>
                    <a:cubicBezTo>
                      <a:pt x="6012" y="1685"/>
                      <a:pt x="4679" y="2206"/>
                      <a:pt x="3463" y="3828"/>
                    </a:cubicBezTo>
                    <a:cubicBezTo>
                      <a:pt x="2247" y="5450"/>
                      <a:pt x="1204" y="8115"/>
                      <a:pt x="683" y="10779"/>
                    </a:cubicBezTo>
                    <a:cubicBezTo>
                      <a:pt x="162" y="13444"/>
                      <a:pt x="-360" y="16629"/>
                      <a:pt x="335" y="19815"/>
                    </a:cubicBezTo>
                    <a:cubicBezTo>
                      <a:pt x="1030" y="23001"/>
                      <a:pt x="2189" y="27518"/>
                      <a:pt x="4853" y="29893"/>
                    </a:cubicBezTo>
                    <a:cubicBezTo>
                      <a:pt x="7518" y="32268"/>
                      <a:pt x="12499" y="34354"/>
                      <a:pt x="16322" y="34064"/>
                    </a:cubicBezTo>
                    <a:cubicBezTo>
                      <a:pt x="20145" y="33775"/>
                      <a:pt x="25185" y="30994"/>
                      <a:pt x="27791" y="28156"/>
                    </a:cubicBezTo>
                    <a:cubicBezTo>
                      <a:pt x="30398" y="25318"/>
                      <a:pt x="31556" y="20221"/>
                      <a:pt x="31961" y="17035"/>
                    </a:cubicBezTo>
                    <a:cubicBezTo>
                      <a:pt x="32366" y="13849"/>
                      <a:pt x="30802" y="11068"/>
                      <a:pt x="30223" y="9041"/>
                    </a:cubicBezTo>
                    <a:cubicBezTo>
                      <a:pt x="29644" y="7014"/>
                      <a:pt x="29818" y="6145"/>
                      <a:pt x="28486" y="4871"/>
                    </a:cubicBezTo>
                    <a:cubicBezTo>
                      <a:pt x="27154" y="3597"/>
                      <a:pt x="24431" y="2207"/>
                      <a:pt x="22230" y="1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13" name="Google Shape;2813;p5"/>
              <p:cNvCxnSpPr/>
              <p:nvPr/>
            </p:nvCxnSpPr>
            <p:spPr>
              <a:xfrm flipH="1">
                <a:off x="5360800" y="2085200"/>
                <a:ext cx="599400" cy="5994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</p:grpSp>
      </p:grpSp>
      <p:grpSp>
        <p:nvGrpSpPr>
          <p:cNvPr id="2814" name="Google Shape;2814;p5"/>
          <p:cNvGrpSpPr/>
          <p:nvPr/>
        </p:nvGrpSpPr>
        <p:grpSpPr>
          <a:xfrm>
            <a:off x="2550650" y="1812813"/>
            <a:ext cx="1228750" cy="619837"/>
            <a:chOff x="2550650" y="1812813"/>
            <a:chExt cx="1228750" cy="619837"/>
          </a:xfrm>
        </p:grpSpPr>
        <p:cxnSp>
          <p:nvCxnSpPr>
            <p:cNvPr id="2815" name="Google Shape;2815;p5"/>
            <p:cNvCxnSpPr>
              <a:stCxn id="2780" idx="3"/>
            </p:cNvCxnSpPr>
            <p:nvPr/>
          </p:nvCxnSpPr>
          <p:spPr>
            <a:xfrm>
              <a:off x="2550650" y="2072663"/>
              <a:ext cx="255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816" name="Google Shape;2816;p5"/>
            <p:cNvGrpSpPr/>
            <p:nvPr/>
          </p:nvGrpSpPr>
          <p:grpSpPr>
            <a:xfrm>
              <a:off x="2777561" y="1812813"/>
              <a:ext cx="1001839" cy="619837"/>
              <a:chOff x="2777561" y="1812813"/>
              <a:chExt cx="1001839" cy="619837"/>
            </a:xfrm>
          </p:grpSpPr>
          <p:sp>
            <p:nvSpPr>
              <p:cNvPr id="2817" name="Google Shape;2817;p5"/>
              <p:cNvSpPr/>
              <p:nvPr/>
            </p:nvSpPr>
            <p:spPr>
              <a:xfrm flipH="1">
                <a:off x="2777561" y="1812813"/>
                <a:ext cx="488252" cy="519717"/>
              </a:xfrm>
              <a:custGeom>
                <a:avLst/>
                <a:gdLst/>
                <a:ahLst/>
                <a:cxnLst/>
                <a:rect l="l" t="t" r="r" b="b"/>
                <a:pathLst>
                  <a:path w="32027" h="34091" extrusionOk="0">
                    <a:moveTo>
                      <a:pt x="22230" y="1396"/>
                    </a:moveTo>
                    <a:cubicBezTo>
                      <a:pt x="20029" y="585"/>
                      <a:pt x="17654" y="63"/>
                      <a:pt x="15279" y="5"/>
                    </a:cubicBezTo>
                    <a:cubicBezTo>
                      <a:pt x="12904" y="-53"/>
                      <a:pt x="9950" y="411"/>
                      <a:pt x="7981" y="1048"/>
                    </a:cubicBezTo>
                    <a:cubicBezTo>
                      <a:pt x="6012" y="1685"/>
                      <a:pt x="4679" y="2206"/>
                      <a:pt x="3463" y="3828"/>
                    </a:cubicBezTo>
                    <a:cubicBezTo>
                      <a:pt x="2247" y="5450"/>
                      <a:pt x="1204" y="8115"/>
                      <a:pt x="683" y="10779"/>
                    </a:cubicBezTo>
                    <a:cubicBezTo>
                      <a:pt x="162" y="13444"/>
                      <a:pt x="-360" y="16629"/>
                      <a:pt x="335" y="19815"/>
                    </a:cubicBezTo>
                    <a:cubicBezTo>
                      <a:pt x="1030" y="23001"/>
                      <a:pt x="2189" y="27518"/>
                      <a:pt x="4853" y="29893"/>
                    </a:cubicBezTo>
                    <a:cubicBezTo>
                      <a:pt x="7518" y="32268"/>
                      <a:pt x="12499" y="34354"/>
                      <a:pt x="16322" y="34064"/>
                    </a:cubicBezTo>
                    <a:cubicBezTo>
                      <a:pt x="20145" y="33775"/>
                      <a:pt x="25185" y="30994"/>
                      <a:pt x="27791" y="28156"/>
                    </a:cubicBezTo>
                    <a:cubicBezTo>
                      <a:pt x="30398" y="25318"/>
                      <a:pt x="31556" y="20221"/>
                      <a:pt x="31961" y="17035"/>
                    </a:cubicBezTo>
                    <a:cubicBezTo>
                      <a:pt x="32366" y="13849"/>
                      <a:pt x="30802" y="11068"/>
                      <a:pt x="30223" y="9041"/>
                    </a:cubicBezTo>
                    <a:cubicBezTo>
                      <a:pt x="29644" y="7014"/>
                      <a:pt x="29818" y="6145"/>
                      <a:pt x="28486" y="4871"/>
                    </a:cubicBezTo>
                    <a:cubicBezTo>
                      <a:pt x="27154" y="3597"/>
                      <a:pt x="24431" y="2207"/>
                      <a:pt x="22230" y="1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18" name="Google Shape;2818;p5"/>
              <p:cNvCxnSpPr/>
              <p:nvPr/>
            </p:nvCxnSpPr>
            <p:spPr>
              <a:xfrm>
                <a:off x="3127800" y="2059150"/>
                <a:ext cx="651600" cy="3735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</p:grpSp>
      </p:grpSp>
      <p:grpSp>
        <p:nvGrpSpPr>
          <p:cNvPr id="2819" name="Google Shape;2819;p5"/>
          <p:cNvGrpSpPr/>
          <p:nvPr/>
        </p:nvGrpSpPr>
        <p:grpSpPr>
          <a:xfrm>
            <a:off x="2550650" y="3240750"/>
            <a:ext cx="1150625" cy="732755"/>
            <a:chOff x="2550650" y="3240750"/>
            <a:chExt cx="1150625" cy="732755"/>
          </a:xfrm>
        </p:grpSpPr>
        <p:cxnSp>
          <p:nvCxnSpPr>
            <p:cNvPr id="2820" name="Google Shape;2820;p5"/>
            <p:cNvCxnSpPr>
              <a:stCxn id="2784" idx="3"/>
            </p:cNvCxnSpPr>
            <p:nvPr/>
          </p:nvCxnSpPr>
          <p:spPr>
            <a:xfrm>
              <a:off x="2550650" y="3713638"/>
              <a:ext cx="255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821" name="Google Shape;2821;p5"/>
            <p:cNvGrpSpPr/>
            <p:nvPr/>
          </p:nvGrpSpPr>
          <p:grpSpPr>
            <a:xfrm>
              <a:off x="2777561" y="3240750"/>
              <a:ext cx="923714" cy="732755"/>
              <a:chOff x="2777561" y="3240750"/>
              <a:chExt cx="923714" cy="732755"/>
            </a:xfrm>
          </p:grpSpPr>
          <p:sp>
            <p:nvSpPr>
              <p:cNvPr id="2822" name="Google Shape;2822;p5"/>
              <p:cNvSpPr/>
              <p:nvPr/>
            </p:nvSpPr>
            <p:spPr>
              <a:xfrm flipH="1">
                <a:off x="2777561" y="3453788"/>
                <a:ext cx="488252" cy="519717"/>
              </a:xfrm>
              <a:custGeom>
                <a:avLst/>
                <a:gdLst/>
                <a:ahLst/>
                <a:cxnLst/>
                <a:rect l="l" t="t" r="r" b="b"/>
                <a:pathLst>
                  <a:path w="32027" h="34091" extrusionOk="0">
                    <a:moveTo>
                      <a:pt x="22230" y="1396"/>
                    </a:moveTo>
                    <a:cubicBezTo>
                      <a:pt x="20029" y="585"/>
                      <a:pt x="17654" y="63"/>
                      <a:pt x="15279" y="5"/>
                    </a:cubicBezTo>
                    <a:cubicBezTo>
                      <a:pt x="12904" y="-53"/>
                      <a:pt x="9950" y="411"/>
                      <a:pt x="7981" y="1048"/>
                    </a:cubicBezTo>
                    <a:cubicBezTo>
                      <a:pt x="6012" y="1685"/>
                      <a:pt x="4679" y="2206"/>
                      <a:pt x="3463" y="3828"/>
                    </a:cubicBezTo>
                    <a:cubicBezTo>
                      <a:pt x="2247" y="5450"/>
                      <a:pt x="1204" y="8115"/>
                      <a:pt x="683" y="10779"/>
                    </a:cubicBezTo>
                    <a:cubicBezTo>
                      <a:pt x="162" y="13444"/>
                      <a:pt x="-360" y="16629"/>
                      <a:pt x="335" y="19815"/>
                    </a:cubicBezTo>
                    <a:cubicBezTo>
                      <a:pt x="1030" y="23001"/>
                      <a:pt x="2189" y="27518"/>
                      <a:pt x="4853" y="29893"/>
                    </a:cubicBezTo>
                    <a:cubicBezTo>
                      <a:pt x="7518" y="32268"/>
                      <a:pt x="12499" y="34354"/>
                      <a:pt x="16322" y="34064"/>
                    </a:cubicBezTo>
                    <a:cubicBezTo>
                      <a:pt x="20145" y="33775"/>
                      <a:pt x="25185" y="30994"/>
                      <a:pt x="27791" y="28156"/>
                    </a:cubicBezTo>
                    <a:cubicBezTo>
                      <a:pt x="30398" y="25318"/>
                      <a:pt x="31556" y="20221"/>
                      <a:pt x="31961" y="17035"/>
                    </a:cubicBezTo>
                    <a:cubicBezTo>
                      <a:pt x="32366" y="13849"/>
                      <a:pt x="30802" y="11068"/>
                      <a:pt x="30223" y="9041"/>
                    </a:cubicBezTo>
                    <a:cubicBezTo>
                      <a:pt x="29644" y="7014"/>
                      <a:pt x="29818" y="6145"/>
                      <a:pt x="28486" y="4871"/>
                    </a:cubicBezTo>
                    <a:cubicBezTo>
                      <a:pt x="27154" y="3597"/>
                      <a:pt x="24431" y="2207"/>
                      <a:pt x="22230" y="1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23" name="Google Shape;2823;p5"/>
              <p:cNvCxnSpPr/>
              <p:nvPr/>
            </p:nvCxnSpPr>
            <p:spPr>
              <a:xfrm rot="10800000" flipH="1">
                <a:off x="3232075" y="3240750"/>
                <a:ext cx="469200" cy="451800"/>
              </a:xfrm>
              <a:prstGeom prst="curvedConnector3">
                <a:avLst>
                  <a:gd name="adj1" fmla="val 50000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</p:grpSp>
      </p:grpSp>
      <p:sp>
        <p:nvSpPr>
          <p:cNvPr id="2824" name="Google Shape;2824;p5"/>
          <p:cNvSpPr txBox="1"/>
          <p:nvPr/>
        </p:nvSpPr>
        <p:spPr>
          <a:xfrm>
            <a:off x="2786875" y="1870563"/>
            <a:ext cx="1600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lt2"/>
                </a:solidFill>
                <a:latin typeface="Modern Love Caps" pitchFamily="82" charset="0"/>
                <a:sym typeface="Arial"/>
              </a:rPr>
              <a:t>01</a:t>
            </a:r>
            <a:endParaRPr>
              <a:latin typeface="Modern Love Caps" pitchFamily="82" charset="0"/>
            </a:endParaRPr>
          </a:p>
        </p:txBody>
      </p:sp>
      <p:sp>
        <p:nvSpPr>
          <p:cNvPr id="2825" name="Google Shape;2825;p5"/>
          <p:cNvSpPr txBox="1"/>
          <p:nvPr/>
        </p:nvSpPr>
        <p:spPr>
          <a:xfrm>
            <a:off x="2806250" y="3530953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lt2"/>
                </a:solidFill>
                <a:latin typeface="Modern Love Caps" pitchFamily="82" charset="0"/>
                <a:sym typeface="Arial"/>
              </a:rPr>
              <a:t>02</a:t>
            </a:r>
            <a:endParaRPr>
              <a:latin typeface="Modern Love Caps" pitchFamily="82" charset="0"/>
            </a:endParaRPr>
          </a:p>
        </p:txBody>
      </p:sp>
      <p:sp>
        <p:nvSpPr>
          <p:cNvPr id="2826" name="Google Shape;2826;p5"/>
          <p:cNvSpPr txBox="1"/>
          <p:nvPr/>
        </p:nvSpPr>
        <p:spPr>
          <a:xfrm>
            <a:off x="5917075" y="1847101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lt2"/>
                </a:solidFill>
                <a:latin typeface="Modern Love Caps" pitchFamily="82" charset="0"/>
                <a:sym typeface="Arial"/>
              </a:rPr>
              <a:t>03</a:t>
            </a:r>
            <a:endParaRPr>
              <a:latin typeface="Modern Love Caps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6"/>
          <p:cNvSpPr/>
          <p:nvPr/>
        </p:nvSpPr>
        <p:spPr>
          <a:xfrm>
            <a:off x="901926" y="3540938"/>
            <a:ext cx="538054" cy="57272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6"/>
          <p:cNvSpPr/>
          <p:nvPr/>
        </p:nvSpPr>
        <p:spPr>
          <a:xfrm>
            <a:off x="1629350" y="3183013"/>
            <a:ext cx="2699700" cy="116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6"/>
          <p:cNvSpPr/>
          <p:nvPr/>
        </p:nvSpPr>
        <p:spPr>
          <a:xfrm>
            <a:off x="4839926" y="1768513"/>
            <a:ext cx="538054" cy="57272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6"/>
          <p:cNvSpPr/>
          <p:nvPr/>
        </p:nvSpPr>
        <p:spPr>
          <a:xfrm>
            <a:off x="5567350" y="1429188"/>
            <a:ext cx="2699700" cy="116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6"/>
          <p:cNvSpPr txBox="1">
            <a:spLocks noGrp="1"/>
          </p:cNvSpPr>
          <p:nvPr>
            <p:ph type="title"/>
          </p:nvPr>
        </p:nvSpPr>
        <p:spPr>
          <a:xfrm>
            <a:off x="-786801" y="-225865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2836" name="Google Shape;2836;p6"/>
          <p:cNvSpPr txBox="1">
            <a:spLocks noGrp="1"/>
          </p:cNvSpPr>
          <p:nvPr>
            <p:ph type="subTitle" idx="1"/>
          </p:nvPr>
        </p:nvSpPr>
        <p:spPr>
          <a:xfrm>
            <a:off x="1795550" y="3208938"/>
            <a:ext cx="23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>
                <a:latin typeface="Modern Love Caps" pitchFamily="82" charset="0"/>
                <a:ea typeface="Arial"/>
                <a:cs typeface="Arial"/>
                <a:sym typeface="Arial"/>
              </a:rPr>
              <a:t>MISCONSTRUES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6"/>
          <p:cNvSpPr/>
          <p:nvPr/>
        </p:nvSpPr>
        <p:spPr>
          <a:xfrm>
            <a:off x="1629350" y="1429188"/>
            <a:ext cx="2699700" cy="116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6"/>
          <p:cNvSpPr/>
          <p:nvPr/>
        </p:nvSpPr>
        <p:spPr>
          <a:xfrm>
            <a:off x="901926" y="1768513"/>
            <a:ext cx="538054" cy="57272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6"/>
          <p:cNvSpPr txBox="1">
            <a:spLocks noGrp="1"/>
          </p:cNvSpPr>
          <p:nvPr>
            <p:ph type="subTitle" idx="2"/>
          </p:nvPr>
        </p:nvSpPr>
        <p:spPr>
          <a:xfrm>
            <a:off x="1170953" y="3678767"/>
            <a:ext cx="3293965" cy="50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800" b="1"/>
              <a:t>Ex: She made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800" b="1">
                <a:solidFill>
                  <a:schemeClr val="accent3"/>
                </a:solidFill>
              </a:rPr>
              <a:t>misconstrues</a:t>
            </a:r>
            <a:r>
              <a:rPr lang="pt-BR" sz="1800" b="1"/>
              <a:t>.</a:t>
            </a:r>
            <a:endParaRPr sz="1800" b="1"/>
          </a:p>
        </p:txBody>
      </p:sp>
      <p:sp>
        <p:nvSpPr>
          <p:cNvPr id="2840" name="Google Shape;2840;p6"/>
          <p:cNvSpPr txBox="1">
            <a:spLocks noGrp="1"/>
          </p:cNvSpPr>
          <p:nvPr>
            <p:ph type="title" idx="3"/>
          </p:nvPr>
        </p:nvSpPr>
        <p:spPr>
          <a:xfrm>
            <a:off x="859369" y="3678738"/>
            <a:ext cx="5880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latin typeface="Modern Love Caps" pitchFamily="82" charset="0"/>
                <a:ea typeface="Arial"/>
                <a:cs typeface="Arial"/>
                <a:sym typeface="Arial"/>
              </a:rPr>
              <a:t>03</a:t>
            </a:r>
            <a:endParaRPr>
              <a:latin typeface="Modern Love Caps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6"/>
          <p:cNvSpPr txBox="1">
            <a:spLocks noGrp="1"/>
          </p:cNvSpPr>
          <p:nvPr>
            <p:ph type="subTitle" idx="7"/>
          </p:nvPr>
        </p:nvSpPr>
        <p:spPr>
          <a:xfrm>
            <a:off x="1795550" y="1455113"/>
            <a:ext cx="23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>
                <a:solidFill>
                  <a:schemeClr val="accent3"/>
                </a:solidFill>
                <a:latin typeface="Modern Love Caps" pitchFamily="82" charset="0"/>
                <a:ea typeface="Arial"/>
                <a:cs typeface="Arial"/>
                <a:sym typeface="Arial"/>
              </a:rPr>
              <a:t>HERSELF</a:t>
            </a:r>
            <a:r>
              <a:rPr lang="pt-BR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842" name="Google Shape;2842;p6"/>
          <p:cNvSpPr txBox="1">
            <a:spLocks noGrp="1"/>
          </p:cNvSpPr>
          <p:nvPr>
            <p:ph type="subTitle" idx="8"/>
          </p:nvPr>
        </p:nvSpPr>
        <p:spPr>
          <a:xfrm>
            <a:off x="1764382" y="1827197"/>
            <a:ext cx="23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800" b="1"/>
              <a:t>Ex: She loves </a:t>
            </a:r>
            <a:r>
              <a:rPr lang="pt-BR" sz="1800" b="1">
                <a:solidFill>
                  <a:schemeClr val="accent3"/>
                </a:solidFill>
              </a:rPr>
              <a:t>herself</a:t>
            </a:r>
            <a:r>
              <a:rPr lang="pt-BR" sz="1800" b="1"/>
              <a:t>.</a:t>
            </a:r>
            <a:endParaRPr sz="1800" b="1"/>
          </a:p>
        </p:txBody>
      </p:sp>
      <p:sp>
        <p:nvSpPr>
          <p:cNvPr id="2843" name="Google Shape;2843;p6"/>
          <p:cNvSpPr txBox="1">
            <a:spLocks noGrp="1"/>
          </p:cNvSpPr>
          <p:nvPr>
            <p:ph type="title" idx="9"/>
          </p:nvPr>
        </p:nvSpPr>
        <p:spPr>
          <a:xfrm>
            <a:off x="876950" y="1825788"/>
            <a:ext cx="538054" cy="51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latin typeface="Modern Love Caps" pitchFamily="82" charset="0"/>
                <a:ea typeface="Arial"/>
                <a:cs typeface="Arial"/>
                <a:sym typeface="Arial"/>
              </a:rPr>
              <a:t>01</a:t>
            </a:r>
            <a:endParaRPr>
              <a:latin typeface="Modern Love Caps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2844" name="Google Shape;2844;p6"/>
          <p:cNvSpPr txBox="1">
            <a:spLocks noGrp="1"/>
          </p:cNvSpPr>
          <p:nvPr>
            <p:ph type="subTitle" idx="13"/>
          </p:nvPr>
        </p:nvSpPr>
        <p:spPr>
          <a:xfrm>
            <a:off x="5733550" y="1455113"/>
            <a:ext cx="2367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>
                <a:latin typeface="Modern Love Caps" pitchFamily="82" charset="0"/>
                <a:ea typeface="Arial"/>
                <a:cs typeface="Arial"/>
                <a:sym typeface="Arial"/>
              </a:rPr>
              <a:t>VANITY</a:t>
            </a:r>
            <a:endParaRPr>
              <a:latin typeface="Modern Love Caps" pitchFamily="82" charset="0"/>
              <a:ea typeface="Arial"/>
              <a:cs typeface="Arial"/>
              <a:sym typeface="Arial"/>
            </a:endParaRPr>
          </a:p>
        </p:txBody>
      </p:sp>
      <p:sp>
        <p:nvSpPr>
          <p:cNvPr id="2845" name="Google Shape;2845;p6"/>
          <p:cNvSpPr txBox="1">
            <a:spLocks noGrp="1"/>
          </p:cNvSpPr>
          <p:nvPr>
            <p:ph type="subTitle" idx="14"/>
          </p:nvPr>
        </p:nvSpPr>
        <p:spPr>
          <a:xfrm>
            <a:off x="5650853" y="1859616"/>
            <a:ext cx="2532693" cy="56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800" b="1"/>
              <a:t>Ex: The </a:t>
            </a:r>
            <a:r>
              <a:rPr lang="pt-BR" sz="1800" b="1">
                <a:solidFill>
                  <a:schemeClr val="accent3"/>
                </a:solidFill>
              </a:rPr>
              <a:t>vanity</a:t>
            </a:r>
            <a:r>
              <a:rPr lang="pt-BR" sz="1800" b="1"/>
              <a:t> is a cardinal sin. </a:t>
            </a:r>
            <a:endParaRPr sz="1800" b="1"/>
          </a:p>
        </p:txBody>
      </p:sp>
      <p:sp>
        <p:nvSpPr>
          <p:cNvPr id="2846" name="Google Shape;2846;p6"/>
          <p:cNvSpPr txBox="1">
            <a:spLocks noGrp="1"/>
          </p:cNvSpPr>
          <p:nvPr>
            <p:ph type="title" idx="15"/>
          </p:nvPr>
        </p:nvSpPr>
        <p:spPr>
          <a:xfrm>
            <a:off x="4798917" y="1914819"/>
            <a:ext cx="5880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latin typeface="Modern Love Caps" pitchFamily="82" charset="0"/>
                <a:ea typeface="Arial"/>
                <a:cs typeface="Arial"/>
                <a:sym typeface="Arial"/>
              </a:rPr>
              <a:t>02</a:t>
            </a:r>
            <a:endParaRPr>
              <a:latin typeface="Modern Love Caps" pitchFamily="8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1" name="Google Shape;2851;p7"/>
          <p:cNvPicPr preferRelativeResize="0"/>
          <p:nvPr/>
        </p:nvPicPr>
        <p:blipFill rotWithShape="1">
          <a:blip r:embed="rId3">
            <a:alphaModFix/>
          </a:blip>
          <a:srcRect l="1182" t="4610" r="1182" b="31815"/>
          <a:stretch/>
        </p:blipFill>
        <p:spPr>
          <a:xfrm>
            <a:off x="668435" y="1017598"/>
            <a:ext cx="7848848" cy="386357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852" name="Google Shape;2852;p7"/>
          <p:cNvSpPr txBox="1">
            <a:spLocks noGrp="1"/>
          </p:cNvSpPr>
          <p:nvPr>
            <p:ph type="title"/>
          </p:nvPr>
        </p:nvSpPr>
        <p:spPr>
          <a:xfrm>
            <a:off x="4386760" y="1146071"/>
            <a:ext cx="57363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>
                <a:solidFill>
                  <a:schemeClr val="lt2"/>
                </a:solidFill>
                <a:latin typeface="Modern Love Caps" pitchFamily="82" charset="0"/>
                <a:ea typeface="Arial"/>
                <a:cs typeface="Arial"/>
                <a:sym typeface="Arial"/>
              </a:rPr>
              <a:t>BYE!</a:t>
            </a:r>
            <a:r>
              <a:rPr lang="pt-BR">
                <a:latin typeface="Modern Love Caps" pitchFamily="82" charset="0"/>
                <a:ea typeface="Arial"/>
                <a:cs typeface="Arial"/>
                <a:sym typeface="Arial"/>
              </a:rPr>
              <a:t> </a:t>
            </a:r>
            <a:endParaRPr>
              <a:latin typeface="Modern Love Caps" pitchFamily="82" charset="0"/>
              <a:ea typeface="Arial"/>
              <a:cs typeface="Arial"/>
              <a:sym typeface="Arial"/>
            </a:endParaRPr>
          </a:p>
        </p:txBody>
      </p:sp>
      <p:grpSp>
        <p:nvGrpSpPr>
          <p:cNvPr id="2853" name="Google Shape;2853;p7"/>
          <p:cNvGrpSpPr/>
          <p:nvPr/>
        </p:nvGrpSpPr>
        <p:grpSpPr>
          <a:xfrm>
            <a:off x="7863997" y="3844169"/>
            <a:ext cx="397646" cy="458063"/>
            <a:chOff x="3150425" y="3024575"/>
            <a:chExt cx="130350" cy="150150"/>
          </a:xfrm>
        </p:grpSpPr>
        <p:sp>
          <p:nvSpPr>
            <p:cNvPr id="2854" name="Google Shape;2854;p7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2" name="Google Shape;2862;p7"/>
          <p:cNvSpPr/>
          <p:nvPr/>
        </p:nvSpPr>
        <p:spPr>
          <a:xfrm>
            <a:off x="1071600" y="2888250"/>
            <a:ext cx="397650" cy="47218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waii Interface for Marketing by Slidesgo">
  <a:themeElements>
    <a:clrScheme name="Simple Light">
      <a:dk1>
        <a:srgbClr val="C37254"/>
      </a:dk1>
      <a:lt1>
        <a:srgbClr val="FFD5B6"/>
      </a:lt1>
      <a:dk2>
        <a:srgbClr val="4B553A"/>
      </a:dk2>
      <a:lt2>
        <a:srgbClr val="FFFFFF"/>
      </a:lt2>
      <a:accent1>
        <a:srgbClr val="D3A081"/>
      </a:accent1>
      <a:accent2>
        <a:srgbClr val="FFEDE1"/>
      </a:accent2>
      <a:accent3>
        <a:srgbClr val="DB6551"/>
      </a:accent3>
      <a:accent4>
        <a:srgbClr val="EEC9B7"/>
      </a:accent4>
      <a:accent5>
        <a:srgbClr val="D5C5B5"/>
      </a:accent5>
      <a:accent6>
        <a:srgbClr val="E9AA9A"/>
      </a:accent6>
      <a:hlink>
        <a:srgbClr val="4B5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7</Slides>
  <Notes>7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Kawaii Interface for Marketing by Slidesgo</vt:lpstr>
      <vt:lpstr>Slidesgo Final Pages</vt:lpstr>
      <vt:lpstr>Slidesgo Final Pages</vt:lpstr>
      <vt:lpstr>ANNE WITH AN E </vt:lpstr>
      <vt:lpstr>—SOMEONE FAMOUS</vt:lpstr>
      <vt:lpstr>—SOMEONE FAMOUS</vt:lpstr>
      <vt:lpstr>“One fine day you won’t care what others say.” – Anne With an E</vt:lpstr>
      <vt:lpstr>WORDS</vt:lpstr>
      <vt:lpstr>Apresentação do PowerPoint</vt:lpstr>
      <vt:lpstr>BYE!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WITH AN E </dc:title>
  <cp:lastModifiedBy>Isa Fanny</cp:lastModifiedBy>
  <cp:revision>3</cp:revision>
  <dcterms:modified xsi:type="dcterms:W3CDTF">2021-11-29T15:21:11Z</dcterms:modified>
</cp:coreProperties>
</file>