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7" d="100"/>
          <a:sy n="67" d="100"/>
        </p:scale>
        <p:origin x="85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F248F3-B30F-44DB-890B-33B8DDA54894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1BB5B6-1F8F-4B52-B580-F302ED2024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473719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11817F0-5D92-4C4D-B330-40F0DCDEEF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0C4BD53-9B24-45FA-AD18-523ED8D4F8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6652DBE-8958-43F4-A63C-7EAEBF533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5F4E64C-4CD4-4794-AF87-57964817F2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B543C9F-9051-40AC-BCF7-FF44328D14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4920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674BBC-901F-45AF-9095-DEB1AA464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63F51B2-A7D8-465F-B85A-E654A7B7B33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810B0FE-165A-4A8A-BE01-50B1F324A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421CE25-1160-4C59-8743-FEF62E3DFD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C5AD5FB-2117-437F-9ADB-9DE1A101A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3700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732B0D-DD81-4267-93F5-AE09D41959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FF99403-EBBC-42D1-B163-1592F2E23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21AC699-BD6A-4B21-B3D5-5C12D4F4D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3BEA06F-1576-4878-9E97-90B95A376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18BE512-94A6-4983-9FD4-B72195167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5500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FAEBFF-FE08-4124-B1F8-708C15DEC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F252297-7181-4EC2-91DE-0F6A29BF4A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CD85D3DC-FABD-41A8-BBFC-D48F447610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31B6B5D-F1CE-434F-A54D-C5B20AC9C9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24605AE-4310-41BB-9D0F-FFDA17DB3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6FC3DD8-9520-4323-9185-1AAC9BE4C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59171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5985BBF-9C5E-42FC-A159-8FD523560C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EBC516B-5F7E-47F1-8C91-E7EA6DD94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7395766C-FE10-485F-8BF5-7F7A595756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5A18576F-3521-4EE0-91E2-487FBBC6FDD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B064281A-F830-4196-AA7B-AC68355509C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04F2EF6-DB38-4D7C-87C9-1573E76B3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E6E1F4AF-66D0-4570-8F0E-2FF6E821D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361B9E5-3305-42C0-906D-D38C8A85A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0668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C4CDAB-1D4B-40CC-9936-9A9C54165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5DEE26A2-5F40-4EB1-8EE2-F8F9FB12C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7B1E91E-E5D4-48F9-8650-0ACDF3CE1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2063834C-271D-4FAE-BCF0-8F388B149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2709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1442042A-99B3-4FF5-B909-2BDBCE0653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1E7EE8C8-EC2B-42D8-8567-9E1A89BE8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E15190D2-EBCD-4BA2-8596-13911A7C3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38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D4C50E-8035-4071-B6D6-AB3C64308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2F79A82-4A2E-4760-9B93-EB224C2862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F7B5B98-1143-4272-8F64-4193D35692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1B4496D-B087-4449-9B1B-B9F614496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9EEA700-43CC-4D6B-98B2-C2F9442510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949203C1-071E-4A32-B882-D80D7665CF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35648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83ECEE-9B1D-4EE0-A638-0C4D985CF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5E5902FB-3359-4944-8D61-9D679DF4131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F8841642-57D0-4B25-B92C-16997C0C38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BF23D62-E85F-42AC-8D83-E19527294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47B4937-D544-4445-AFC0-06A0410DB3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BB5C96D-5B4F-4D5C-9B46-C008028F7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99507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DC26DC-7919-45D0-909D-66A99AD5E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32A038E1-50FE-4274-9C64-E2F5469DA2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BD0F57A-06B2-40F8-851B-EA3C6E395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6C02BFA-6090-4077-810A-0110F5E4AE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176D2E34-DAA3-4238-AF22-274AE156CC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70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2F9B8D3-4A20-4C91-A830-00FB18A56E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75BC262-7ED3-40C3-9BD2-49CAB75CDF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7F1AF65-844B-4437-93DA-039CA186FD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97E95A04-52D6-4438-B81A-019E647825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501E8D6-259B-4762-9E32-88AE3A04A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00789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22492BA-3664-43C2-8EB4-B1F30CEC1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73990A21-4F62-474D-8A8D-E76F309B8F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CDDB19C-ACAA-48F7-960B-37236F63D4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B0470-23AD-46CD-8A6D-AAEC8B9BB836}" type="datetimeFigureOut">
              <a:rPr lang="pt-BR" smtClean="0"/>
              <a:t>27/11/2021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1F83F2D-312F-4BB4-8105-4ABFDD89E9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7030F27-7058-48D6-B587-7D22C1EEAA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FB8851-4BDC-437E-AF39-0E55F8D40EB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99936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B436D26-11AC-44C9-B439-3A879F9E34D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F60C916-A2BF-464C-A004-761BFD8ED6A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Imagem 4" descr="Texto&#10;&#10;Descrição gerada automaticamente">
            <a:extLst>
              <a:ext uri="{FF2B5EF4-FFF2-40B4-BE49-F238E27FC236}">
                <a16:creationId xmlns:a16="http://schemas.microsoft.com/office/drawing/2014/main" id="{69190723-4C64-45E1-83DB-27C4FC2A20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876"/>
            <a:ext cx="12192000" cy="6858000"/>
          </a:xfrm>
          <a:prstGeom prst="rect">
            <a:avLst/>
          </a:prstGeom>
        </p:spPr>
      </p:pic>
      <p:pic>
        <p:nvPicPr>
          <p:cNvPr id="6" name="Imagem 5" descr="Mulher de chapéu&#10;&#10;Descrição gerada automaticamente">
            <a:extLst>
              <a:ext uri="{FF2B5EF4-FFF2-40B4-BE49-F238E27FC236}">
                <a16:creationId xmlns:a16="http://schemas.microsoft.com/office/drawing/2014/main" id="{AD7B984D-448F-447A-AFDC-40906D5A89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9550" y="1122363"/>
            <a:ext cx="3857626" cy="479266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86105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, Carta&#10;&#10;Descrição gerada automaticamente">
            <a:extLst>
              <a:ext uri="{FF2B5EF4-FFF2-40B4-BE49-F238E27FC236}">
                <a16:creationId xmlns:a16="http://schemas.microsoft.com/office/drawing/2014/main" id="{59A2D771-D944-49AF-86DD-C99A00EFB3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884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xto&#10;&#10;Descrição gerada automaticamente">
            <a:extLst>
              <a:ext uri="{FF2B5EF4-FFF2-40B4-BE49-F238E27FC236}">
                <a16:creationId xmlns:a16="http://schemas.microsoft.com/office/drawing/2014/main" id="{31E68197-414E-4C8F-B6B0-2C5A5D5FA2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679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1ECBD4A9-3F98-4675-BB2B-82D3C9BDB1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455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Tela de computador com texto preto sobre fundo branco&#10;&#10;Descrição gerada automaticamente com confiança média">
            <a:extLst>
              <a:ext uri="{FF2B5EF4-FFF2-40B4-BE49-F238E27FC236}">
                <a16:creationId xmlns:a16="http://schemas.microsoft.com/office/drawing/2014/main" id="{4D2F90D0-AD0B-4D0A-8877-426D1FFE7A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31650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iasmim2003@gmail.com</dc:creator>
  <cp:lastModifiedBy>iasmim2003@gmail.com</cp:lastModifiedBy>
  <cp:revision>8</cp:revision>
  <dcterms:created xsi:type="dcterms:W3CDTF">2021-11-26T03:22:22Z</dcterms:created>
  <dcterms:modified xsi:type="dcterms:W3CDTF">2021-11-27T18:25:50Z</dcterms:modified>
</cp:coreProperties>
</file>