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31431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20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131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48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129026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68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764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40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65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3860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57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91DA285-015E-4276-93A2-7A6D60982A14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6D64C4C-8CFA-425B-9514-831DC5E8F3F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406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C55B37-C336-4AA2-8DB6-F3328B5779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6600" b="1" dirty="0">
                <a:latin typeface="Calibri" panose="020F0502020204030204" pitchFamily="34" charset="0"/>
                <a:cs typeface="Calibri" panose="020F0502020204030204" pitchFamily="34" charset="0"/>
              </a:rPr>
              <a:t>Trabalho de inglês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E16D11-7A0E-47E2-ACA1-95EAC76FBF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31532" y="4993508"/>
            <a:ext cx="6831673" cy="1086237"/>
          </a:xfrm>
        </p:spPr>
        <p:txBody>
          <a:bodyPr/>
          <a:lstStyle/>
          <a:p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Componentes: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Murilo, Roniê e Samuel.</a:t>
            </a:r>
          </a:p>
        </p:txBody>
      </p:sp>
    </p:spTree>
    <p:extLst>
      <p:ext uri="{BB962C8B-B14F-4D97-AF65-F5344CB8AC3E}">
        <p14:creationId xmlns:p14="http://schemas.microsoft.com/office/powerpoint/2010/main" val="168858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996A7A-76BC-4BB9-B5C7-5B5FCA66F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Parágrafo retirado do texto.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A6DDAE-9B62-44F7-B1E4-0ED0C5227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58" y="2999327"/>
            <a:ext cx="5863419" cy="23167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Anne's most defining physical attribute is her bright red hair, which she styles in two braids most of the time. Anne hates the uncommon colour of her hair</a:t>
            </a:r>
          </a:p>
        </p:txBody>
      </p:sp>
      <p:pic>
        <p:nvPicPr>
          <p:cNvPr id="5" name="Gráfico 4" descr="Voltar com preenchimento sólido">
            <a:extLst>
              <a:ext uri="{FF2B5EF4-FFF2-40B4-BE49-F238E27FC236}">
                <a16:creationId xmlns:a16="http://schemas.microsoft.com/office/drawing/2014/main" id="{EEDD9732-9EA0-4782-99BB-FB444F847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7424" y="805218"/>
            <a:ext cx="443551" cy="395786"/>
          </a:xfrm>
          <a:prstGeom prst="rect">
            <a:avLst/>
          </a:prstGeom>
        </p:spPr>
      </p:pic>
      <p:pic>
        <p:nvPicPr>
          <p:cNvPr id="9" name="Imagem 8" descr="Desenho de uma pessoa&#10;&#10;Descrição gerada automaticamente">
            <a:extLst>
              <a:ext uri="{FF2B5EF4-FFF2-40B4-BE49-F238E27FC236}">
                <a16:creationId xmlns:a16="http://schemas.microsoft.com/office/drawing/2014/main" id="{7CE2D41F-ADC4-4B56-8CCF-4916569100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468" y="1428750"/>
            <a:ext cx="5358549" cy="3141154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88ACD8B5-190F-49B8-AB72-5C889D0AF003}"/>
              </a:ext>
            </a:extLst>
          </p:cNvPr>
          <p:cNvSpPr txBox="1"/>
          <p:nvPr/>
        </p:nvSpPr>
        <p:spPr>
          <a:xfrm>
            <a:off x="864357" y="4569904"/>
            <a:ext cx="8625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because </a:t>
            </a:r>
            <a:r>
              <a:rPr 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she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gets teased about it. On several occasions, 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Anne has attributed her fiery temper to being a redhead.</a:t>
            </a:r>
            <a:endParaRPr lang="pt-BR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4DDA2C8-5A95-49FB-8C26-0DF947FBA682}"/>
              </a:ext>
            </a:extLst>
          </p:cNvPr>
          <p:cNvSpPr txBox="1"/>
          <p:nvPr/>
        </p:nvSpPr>
        <p:spPr>
          <a:xfrm>
            <a:off x="864357" y="5857193"/>
            <a:ext cx="77458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Obs.: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“She” significa “ela”, é um pronome pessoal da terceira</a:t>
            </a:r>
          </a:p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pessoa do singular e está sendo o sujeito na frase. </a:t>
            </a:r>
          </a:p>
        </p:txBody>
      </p:sp>
    </p:spTree>
    <p:extLst>
      <p:ext uri="{BB962C8B-B14F-4D97-AF65-F5344CB8AC3E}">
        <p14:creationId xmlns:p14="http://schemas.microsoft.com/office/powerpoint/2010/main" val="299667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14902AA-4E7E-4D93-A756-AC2EF9AAF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76"/>
            <a:ext cx="12191998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5" name="Freeform 6">
            <a:extLst>
              <a:ext uri="{FF2B5EF4-FFF2-40B4-BE49-F238E27FC236}">
                <a16:creationId xmlns:a16="http://schemas.microsoft.com/office/drawing/2014/main" id="{AE0AE5A0-0098-4DC4-82DC-CCE4071B6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71285" y="62665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6D28670-6E3D-4F4B-AD22-EFA33BF3C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632" y="1010265"/>
            <a:ext cx="11115368" cy="58477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7B3EF87-10F1-42D5-AE7F-F535F7853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281916"/>
            <a:ext cx="9601200" cy="1485900"/>
          </a:xfrm>
        </p:spPr>
        <p:txBody>
          <a:bodyPr>
            <a:normAutofit/>
          </a:bodyPr>
          <a:lstStyle/>
          <a:p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Traduzindo...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BAFB3387-BC75-40E4-9658-B2B9929874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14168" y="3098252"/>
            <a:ext cx="9601200" cy="294677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-17457" rIns="0" bIns="-17457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 atributo físico mais marcante de Anne é seu cabelo ruivo brilhante, que ela estiliza em duas tranças na maioria das vezes. Anne odeia a cor incomum de seu cabelo dela porque ela é provocada por isso. Em várias ocasiões, Anne atribuiu seu temperamento impetuoso a ser ruiva.</a:t>
            </a:r>
            <a:endParaRPr kumimoji="0" lang="pt-PT" altLang="pt-BR" sz="28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968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812C54-7AEF-4ABB-826E-221F51CB0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5B12B28-5501-4D08-9897-AC8974061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3864" y="685800"/>
            <a:ext cx="8291324" cy="1485900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Calibri" panose="020F0502020204030204" pitchFamily="34" charset="0"/>
                <a:cs typeface="Calibri" panose="020F0502020204030204" pitchFamily="34" charset="0"/>
              </a:rPr>
              <a:t>Frase formada com uma palavra do texto.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1F40E4-8A76-44CF-91EC-907367352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6"/>
            <a:ext cx="304441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72171013-D973-4187-9CF2-EE098EEF8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81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D867BF-B7F1-4F4E-BF3E-3420D8AF4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864" y="1841593"/>
            <a:ext cx="8579608" cy="42532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latin typeface="Calibri" panose="020F0502020204030204" pitchFamily="34" charset="0"/>
              <a:ea typeface="Batang" panose="020B0503020000020004" pitchFamily="18" charset="-127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ea typeface="Batang" panose="020B0503020000020004" pitchFamily="18" charset="-127"/>
                <a:cs typeface="Calibri" panose="020F0502020204030204" pitchFamily="34" charset="0"/>
              </a:rPr>
              <a:t>she dyed her hair a </a:t>
            </a:r>
            <a:r>
              <a:rPr lang="en-US" sz="3200" u="sng" dirty="0">
                <a:latin typeface="Calibri" panose="020F0502020204030204" pitchFamily="34" charset="0"/>
                <a:ea typeface="Batang" panose="020B0503020000020004" pitchFamily="18" charset="-127"/>
                <a:cs typeface="Calibri" panose="020F0502020204030204" pitchFamily="34" charset="0"/>
              </a:rPr>
              <a:t>redhead</a:t>
            </a:r>
            <a:r>
              <a:rPr lang="en-US" sz="3200" dirty="0">
                <a:latin typeface="Calibri" panose="020F0502020204030204" pitchFamily="34" charset="0"/>
                <a:ea typeface="Batang" panose="020B0503020000020004" pitchFamily="18" charset="-127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3200" b="1" dirty="0">
              <a:latin typeface="Calibri" panose="020F0502020204030204" pitchFamily="34" charset="0"/>
              <a:ea typeface="Batang" panose="020B0503020000020004" pitchFamily="18" charset="-127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latin typeface="Calibri" panose="020F0502020204030204" pitchFamily="34" charset="0"/>
                <a:ea typeface="Batang" panose="020B0503020000020004" pitchFamily="18" charset="-127"/>
                <a:cs typeface="Calibri" panose="020F0502020204030204" pitchFamily="34" charset="0"/>
              </a:rPr>
              <a:t>Tradução:</a:t>
            </a:r>
            <a:r>
              <a:rPr lang="en-US" sz="3200" dirty="0">
                <a:latin typeface="Calibri" panose="020F0502020204030204" pitchFamily="34" charset="0"/>
                <a:ea typeface="Batang" panose="020B0503020000020004" pitchFamily="18" charset="-127"/>
                <a:cs typeface="Calibri" panose="020F0502020204030204" pitchFamily="34" charset="0"/>
              </a:rPr>
              <a:t> Ela pintou o cabelo de </a:t>
            </a:r>
            <a:r>
              <a:rPr lang="en-US" sz="3200" u="sng" dirty="0">
                <a:latin typeface="Calibri" panose="020F0502020204030204" pitchFamily="34" charset="0"/>
                <a:ea typeface="Batang" panose="020B0503020000020004" pitchFamily="18" charset="-127"/>
                <a:cs typeface="Calibri" panose="020F0502020204030204" pitchFamily="34" charset="0"/>
              </a:rPr>
              <a:t>ruiva</a:t>
            </a:r>
            <a:r>
              <a:rPr lang="en-US" sz="3200" dirty="0">
                <a:latin typeface="Calibri" panose="020F0502020204030204" pitchFamily="34" charset="0"/>
                <a:ea typeface="Batang" panose="020B0503020000020004" pitchFamily="18" charset="-127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3200" dirty="0">
              <a:latin typeface="Calibri" panose="020F0502020204030204" pitchFamily="34" charset="0"/>
              <a:ea typeface="Batang" panose="020B0503020000020004" pitchFamily="18" charset="-127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200" dirty="0">
              <a:latin typeface="Calibri" panose="020F0502020204030204" pitchFamily="34" charset="0"/>
              <a:ea typeface="Batang" panose="020B0503020000020004" pitchFamily="18" charset="-127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BR" sz="3200" dirty="0">
              <a:latin typeface="Calibri" panose="020F0502020204030204" pitchFamily="34" charset="0"/>
              <a:ea typeface="Batang" panose="020B0503020000020004" pitchFamily="18" charset="-127"/>
              <a:cs typeface="Calibri" panose="020F0502020204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4D77871-F765-4932-A2DF-0D3E0DAD5DD7}"/>
              </a:ext>
            </a:extLst>
          </p:cNvPr>
          <p:cNvSpPr txBox="1"/>
          <p:nvPr/>
        </p:nvSpPr>
        <p:spPr>
          <a:xfrm>
            <a:off x="8316128" y="6172200"/>
            <a:ext cx="3708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Obrigado pela atenção!</a:t>
            </a:r>
          </a:p>
        </p:txBody>
      </p:sp>
      <p:sp>
        <p:nvSpPr>
          <p:cNvPr id="17" name="Seta: Dobrada para Cima 16">
            <a:extLst>
              <a:ext uri="{FF2B5EF4-FFF2-40B4-BE49-F238E27FC236}">
                <a16:creationId xmlns:a16="http://schemas.microsoft.com/office/drawing/2014/main" id="{0A9F2955-3FE3-44AB-8F91-E04F863231B9}"/>
              </a:ext>
            </a:extLst>
          </p:cNvPr>
          <p:cNvSpPr/>
          <p:nvPr/>
        </p:nvSpPr>
        <p:spPr>
          <a:xfrm rot="5400000">
            <a:off x="2361768" y="1746363"/>
            <a:ext cx="1902096" cy="248528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inal de Subtração 17">
            <a:extLst>
              <a:ext uri="{FF2B5EF4-FFF2-40B4-BE49-F238E27FC236}">
                <a16:creationId xmlns:a16="http://schemas.microsoft.com/office/drawing/2014/main" id="{ABBF10B0-40B4-446B-B453-6DDCC397F8E3}"/>
              </a:ext>
            </a:extLst>
          </p:cNvPr>
          <p:cNvSpPr/>
          <p:nvPr/>
        </p:nvSpPr>
        <p:spPr>
          <a:xfrm>
            <a:off x="3172106" y="803002"/>
            <a:ext cx="248528" cy="235589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895115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ortar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Cortar</Template>
  <TotalTime>160</TotalTime>
  <Words>178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Franklin Gothic Book</vt:lpstr>
      <vt:lpstr>Cortar</vt:lpstr>
      <vt:lpstr>Trabalho de inglês</vt:lpstr>
      <vt:lpstr>Parágrafo retirado do texto.</vt:lpstr>
      <vt:lpstr>Traduzindo...</vt:lpstr>
      <vt:lpstr>Frase formada com uma palavra do texto.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inglês</dc:title>
  <dc:creator>Roniê Martins do Nascimento</dc:creator>
  <cp:lastModifiedBy>Roniê Martins do Nascimento</cp:lastModifiedBy>
  <cp:revision>3</cp:revision>
  <dcterms:created xsi:type="dcterms:W3CDTF">2021-11-23T22:56:08Z</dcterms:created>
  <dcterms:modified xsi:type="dcterms:W3CDTF">2021-11-25T02:02:01Z</dcterms:modified>
</cp:coreProperties>
</file>