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5143500" cx="9144000"/>
  <p:notesSz cx="6858000" cy="9144000"/>
  <p:embeddedFontLst>
    <p:embeddedFont>
      <p:font typeface="Playfair Display"/>
      <p:regular r:id="rId9"/>
      <p:bold r:id="rId10"/>
      <p:italic r:id="rId11"/>
      <p:boldItalic r:id="rId12"/>
    </p:embeddedFont>
    <p:embeddedFont>
      <p:font typeface="Lato"/>
      <p:regular r:id="rId13"/>
      <p:bold r:id="rId14"/>
      <p:italic r:id="rId15"/>
      <p:boldItalic r:id="rId16"/>
    </p:embeddedFont>
    <p:embeddedFont>
      <p:font typeface="Montserrat"/>
      <p:regular r:id="rId17"/>
      <p:bold r:id="rId18"/>
      <p:italic r:id="rId19"/>
      <p:boldItalic r:id="rId20"/>
    </p:embeddedFont>
    <p:embeddedFont>
      <p:font typeface="Comfortaa"/>
      <p:regular r:id="rId21"/>
      <p:bold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Montserrat-boldItalic.fntdata"/><Relationship Id="rId11" Type="http://schemas.openxmlformats.org/officeDocument/2006/relationships/font" Target="fonts/PlayfairDisplay-italic.fntdata"/><Relationship Id="rId22" Type="http://schemas.openxmlformats.org/officeDocument/2006/relationships/font" Target="fonts/Comfortaa-bold.fntdata"/><Relationship Id="rId10" Type="http://schemas.openxmlformats.org/officeDocument/2006/relationships/font" Target="fonts/PlayfairDisplay-bold.fntdata"/><Relationship Id="rId21" Type="http://schemas.openxmlformats.org/officeDocument/2006/relationships/font" Target="fonts/Comfortaa-regular.fntdata"/><Relationship Id="rId13" Type="http://schemas.openxmlformats.org/officeDocument/2006/relationships/font" Target="fonts/Lato-regular.fntdata"/><Relationship Id="rId12" Type="http://schemas.openxmlformats.org/officeDocument/2006/relationships/font" Target="fonts/PlayfairDisplay-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PlayfairDisplay-regular.fntdata"/><Relationship Id="rId15" Type="http://schemas.openxmlformats.org/officeDocument/2006/relationships/font" Target="fonts/Lato-italic.fntdata"/><Relationship Id="rId14" Type="http://schemas.openxmlformats.org/officeDocument/2006/relationships/font" Target="fonts/Lato-bold.fntdata"/><Relationship Id="rId17" Type="http://schemas.openxmlformats.org/officeDocument/2006/relationships/font" Target="fonts/Montserrat-regular.fntdata"/><Relationship Id="rId16" Type="http://schemas.openxmlformats.org/officeDocument/2006/relationships/font" Target="fonts/Lato-boldItalic.fntdata"/><Relationship Id="rId5" Type="http://schemas.openxmlformats.org/officeDocument/2006/relationships/notesMaster" Target="notesMasters/notesMaster1.xml"/><Relationship Id="rId19" Type="http://schemas.openxmlformats.org/officeDocument/2006/relationships/font" Target="fonts/Montserrat-italic.fntdata"/><Relationship Id="rId6" Type="http://schemas.openxmlformats.org/officeDocument/2006/relationships/slide" Target="slides/slide1.xml"/><Relationship Id="rId18" Type="http://schemas.openxmlformats.org/officeDocument/2006/relationships/font" Target="fonts/Montserrat-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4e9245de67d81431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4e9245de67d81431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102af78e5c6_0_2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102af78e5c6_0_2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102af78e5c6_0_2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102af78e5c6_0_2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9050" y="748800"/>
            <a:ext cx="3645900" cy="36459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992950" y="992700"/>
            <a:ext cx="3158100" cy="3158100"/>
          </a:xfrm>
          <a:prstGeom prst="rect">
            <a:avLst/>
          </a:prstGeom>
          <a:noFill/>
          <a:ln cap="flat" cmpd="sng" w="28575">
            <a:solidFill>
              <a:schemeClr val="lt1"/>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096250" y="1627200"/>
            <a:ext cx="2951400" cy="15843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3200"/>
              <a:buFont typeface="Lato"/>
              <a:buNone/>
              <a:defRPr>
                <a:solidFill>
                  <a:schemeClr val="lt1"/>
                </a:solidFill>
                <a:latin typeface="Lato"/>
                <a:ea typeface="Lato"/>
                <a:cs typeface="Lato"/>
                <a:sym typeface="Lato"/>
              </a:defRPr>
            </a:lvl1pPr>
            <a:lvl2pPr lvl="1" algn="ctr">
              <a:spcBef>
                <a:spcPts val="0"/>
              </a:spcBef>
              <a:spcAft>
                <a:spcPts val="0"/>
              </a:spcAft>
              <a:buClr>
                <a:schemeClr val="lt1"/>
              </a:buClr>
              <a:buSzPts val="3200"/>
              <a:buFont typeface="Lato"/>
              <a:buNone/>
              <a:defRPr>
                <a:solidFill>
                  <a:schemeClr val="lt1"/>
                </a:solidFill>
                <a:latin typeface="Lato"/>
                <a:ea typeface="Lato"/>
                <a:cs typeface="Lato"/>
                <a:sym typeface="Lato"/>
              </a:defRPr>
            </a:lvl2pPr>
            <a:lvl3pPr lvl="2" algn="ctr">
              <a:spcBef>
                <a:spcPts val="0"/>
              </a:spcBef>
              <a:spcAft>
                <a:spcPts val="0"/>
              </a:spcAft>
              <a:buClr>
                <a:schemeClr val="lt1"/>
              </a:buClr>
              <a:buSzPts val="3200"/>
              <a:buFont typeface="Lato"/>
              <a:buNone/>
              <a:defRPr>
                <a:solidFill>
                  <a:schemeClr val="lt1"/>
                </a:solidFill>
                <a:latin typeface="Lato"/>
                <a:ea typeface="Lato"/>
                <a:cs typeface="Lato"/>
                <a:sym typeface="Lato"/>
              </a:defRPr>
            </a:lvl3pPr>
            <a:lvl4pPr lvl="3" algn="ctr">
              <a:spcBef>
                <a:spcPts val="0"/>
              </a:spcBef>
              <a:spcAft>
                <a:spcPts val="0"/>
              </a:spcAft>
              <a:buClr>
                <a:schemeClr val="lt1"/>
              </a:buClr>
              <a:buSzPts val="3200"/>
              <a:buFont typeface="Lato"/>
              <a:buNone/>
              <a:defRPr>
                <a:solidFill>
                  <a:schemeClr val="lt1"/>
                </a:solidFill>
                <a:latin typeface="Lato"/>
                <a:ea typeface="Lato"/>
                <a:cs typeface="Lato"/>
                <a:sym typeface="Lato"/>
              </a:defRPr>
            </a:lvl4pPr>
            <a:lvl5pPr lvl="4" algn="ctr">
              <a:spcBef>
                <a:spcPts val="0"/>
              </a:spcBef>
              <a:spcAft>
                <a:spcPts val="0"/>
              </a:spcAft>
              <a:buClr>
                <a:schemeClr val="lt1"/>
              </a:buClr>
              <a:buSzPts val="3200"/>
              <a:buFont typeface="Lato"/>
              <a:buNone/>
              <a:defRPr>
                <a:solidFill>
                  <a:schemeClr val="lt1"/>
                </a:solidFill>
                <a:latin typeface="Lato"/>
                <a:ea typeface="Lato"/>
                <a:cs typeface="Lato"/>
                <a:sym typeface="Lato"/>
              </a:defRPr>
            </a:lvl5pPr>
            <a:lvl6pPr lvl="5" algn="ctr">
              <a:spcBef>
                <a:spcPts val="0"/>
              </a:spcBef>
              <a:spcAft>
                <a:spcPts val="0"/>
              </a:spcAft>
              <a:buClr>
                <a:schemeClr val="lt1"/>
              </a:buClr>
              <a:buSzPts val="3200"/>
              <a:buFont typeface="Lato"/>
              <a:buNone/>
              <a:defRPr>
                <a:solidFill>
                  <a:schemeClr val="lt1"/>
                </a:solidFill>
                <a:latin typeface="Lato"/>
                <a:ea typeface="Lato"/>
                <a:cs typeface="Lato"/>
                <a:sym typeface="Lato"/>
              </a:defRPr>
            </a:lvl6pPr>
            <a:lvl7pPr lvl="6" algn="ctr">
              <a:spcBef>
                <a:spcPts val="0"/>
              </a:spcBef>
              <a:spcAft>
                <a:spcPts val="0"/>
              </a:spcAft>
              <a:buClr>
                <a:schemeClr val="lt1"/>
              </a:buClr>
              <a:buSzPts val="3200"/>
              <a:buFont typeface="Lato"/>
              <a:buNone/>
              <a:defRPr>
                <a:solidFill>
                  <a:schemeClr val="lt1"/>
                </a:solidFill>
                <a:latin typeface="Lato"/>
                <a:ea typeface="Lato"/>
                <a:cs typeface="Lato"/>
                <a:sym typeface="Lato"/>
              </a:defRPr>
            </a:lvl7pPr>
            <a:lvl8pPr lvl="7" algn="ctr">
              <a:spcBef>
                <a:spcPts val="0"/>
              </a:spcBef>
              <a:spcAft>
                <a:spcPts val="0"/>
              </a:spcAft>
              <a:buClr>
                <a:schemeClr val="lt1"/>
              </a:buClr>
              <a:buSzPts val="3200"/>
              <a:buFont typeface="Lato"/>
              <a:buNone/>
              <a:defRPr>
                <a:solidFill>
                  <a:schemeClr val="lt1"/>
                </a:solidFill>
                <a:latin typeface="Lato"/>
                <a:ea typeface="Lato"/>
                <a:cs typeface="Lato"/>
                <a:sym typeface="Lato"/>
              </a:defRPr>
            </a:lvl8pPr>
            <a:lvl9pPr lvl="8" algn="ctr">
              <a:spcBef>
                <a:spcPts val="0"/>
              </a:spcBef>
              <a:spcAft>
                <a:spcPts val="0"/>
              </a:spcAft>
              <a:buClr>
                <a:schemeClr val="lt1"/>
              </a:buClr>
              <a:buSzPts val="3200"/>
              <a:buFont typeface="Lato"/>
              <a:buNone/>
              <a:defRPr>
                <a:solidFill>
                  <a:schemeClr val="lt1"/>
                </a:solidFill>
                <a:latin typeface="Lato"/>
                <a:ea typeface="Lato"/>
                <a:cs typeface="Lato"/>
                <a:sym typeface="Lato"/>
              </a:defRPr>
            </a:lvl9pPr>
          </a:lstStyle>
          <a:p/>
        </p:txBody>
      </p:sp>
      <p:sp>
        <p:nvSpPr>
          <p:cNvPr id="13" name="Google Shape;13;p2"/>
          <p:cNvSpPr txBox="1"/>
          <p:nvPr>
            <p:ph idx="1" type="subTitle"/>
          </p:nvPr>
        </p:nvSpPr>
        <p:spPr>
          <a:xfrm>
            <a:off x="3096363" y="3266930"/>
            <a:ext cx="2951400" cy="701400"/>
          </a:xfrm>
          <a:prstGeom prst="rect">
            <a:avLst/>
          </a:prstGeom>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18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9pPr>
          </a:lstStyle>
          <a:p/>
        </p:txBody>
      </p:sp>
      <p:sp>
        <p:nvSpPr>
          <p:cNvPr id="14" name="Google Shape;14;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11"/>
          <p:cNvSpPr txBox="1"/>
          <p:nvPr>
            <p:ph hasCustomPrompt="1" type="title"/>
          </p:nvPr>
        </p:nvSpPr>
        <p:spPr>
          <a:xfrm>
            <a:off x="311700" y="1233100"/>
            <a:ext cx="8520600" cy="161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10000"/>
              <a:buFont typeface="Lato"/>
              <a:buNone/>
              <a:defRPr sz="10000">
                <a:latin typeface="Lato"/>
                <a:ea typeface="Lato"/>
                <a:cs typeface="Lato"/>
                <a:sym typeface="Lato"/>
              </a:defRPr>
            </a:lvl1pPr>
            <a:lvl2pPr lvl="1" algn="ctr">
              <a:spcBef>
                <a:spcPts val="0"/>
              </a:spcBef>
              <a:spcAft>
                <a:spcPts val="0"/>
              </a:spcAft>
              <a:buSzPts val="10000"/>
              <a:buFont typeface="Lato"/>
              <a:buNone/>
              <a:defRPr sz="10000">
                <a:latin typeface="Lato"/>
                <a:ea typeface="Lato"/>
                <a:cs typeface="Lato"/>
                <a:sym typeface="Lato"/>
              </a:defRPr>
            </a:lvl2pPr>
            <a:lvl3pPr lvl="2" algn="ctr">
              <a:spcBef>
                <a:spcPts val="0"/>
              </a:spcBef>
              <a:spcAft>
                <a:spcPts val="0"/>
              </a:spcAft>
              <a:buSzPts val="10000"/>
              <a:buFont typeface="Lato"/>
              <a:buNone/>
              <a:defRPr sz="10000">
                <a:latin typeface="Lato"/>
                <a:ea typeface="Lato"/>
                <a:cs typeface="Lato"/>
                <a:sym typeface="Lato"/>
              </a:defRPr>
            </a:lvl3pPr>
            <a:lvl4pPr lvl="3" algn="ctr">
              <a:spcBef>
                <a:spcPts val="0"/>
              </a:spcBef>
              <a:spcAft>
                <a:spcPts val="0"/>
              </a:spcAft>
              <a:buSzPts val="10000"/>
              <a:buFont typeface="Lato"/>
              <a:buNone/>
              <a:defRPr sz="10000">
                <a:latin typeface="Lato"/>
                <a:ea typeface="Lato"/>
                <a:cs typeface="Lato"/>
                <a:sym typeface="Lato"/>
              </a:defRPr>
            </a:lvl4pPr>
            <a:lvl5pPr lvl="4" algn="ctr">
              <a:spcBef>
                <a:spcPts val="0"/>
              </a:spcBef>
              <a:spcAft>
                <a:spcPts val="0"/>
              </a:spcAft>
              <a:buSzPts val="10000"/>
              <a:buFont typeface="Lato"/>
              <a:buNone/>
              <a:defRPr sz="10000">
                <a:latin typeface="Lato"/>
                <a:ea typeface="Lato"/>
                <a:cs typeface="Lato"/>
                <a:sym typeface="Lato"/>
              </a:defRPr>
            </a:lvl5pPr>
            <a:lvl6pPr lvl="5" algn="ctr">
              <a:spcBef>
                <a:spcPts val="0"/>
              </a:spcBef>
              <a:spcAft>
                <a:spcPts val="0"/>
              </a:spcAft>
              <a:buSzPts val="10000"/>
              <a:buFont typeface="Lato"/>
              <a:buNone/>
              <a:defRPr sz="10000">
                <a:latin typeface="Lato"/>
                <a:ea typeface="Lato"/>
                <a:cs typeface="Lato"/>
                <a:sym typeface="Lato"/>
              </a:defRPr>
            </a:lvl6pPr>
            <a:lvl7pPr lvl="6" algn="ctr">
              <a:spcBef>
                <a:spcPts val="0"/>
              </a:spcBef>
              <a:spcAft>
                <a:spcPts val="0"/>
              </a:spcAft>
              <a:buSzPts val="10000"/>
              <a:buFont typeface="Lato"/>
              <a:buNone/>
              <a:defRPr sz="10000">
                <a:latin typeface="Lato"/>
                <a:ea typeface="Lato"/>
                <a:cs typeface="Lato"/>
                <a:sym typeface="Lato"/>
              </a:defRPr>
            </a:lvl7pPr>
            <a:lvl8pPr lvl="7" algn="ctr">
              <a:spcBef>
                <a:spcPts val="0"/>
              </a:spcBef>
              <a:spcAft>
                <a:spcPts val="0"/>
              </a:spcAft>
              <a:buSzPts val="10000"/>
              <a:buFont typeface="Lato"/>
              <a:buNone/>
              <a:defRPr sz="10000">
                <a:latin typeface="Lato"/>
                <a:ea typeface="Lato"/>
                <a:cs typeface="Lato"/>
                <a:sym typeface="Lato"/>
              </a:defRPr>
            </a:lvl8pPr>
            <a:lvl9pPr lvl="8" algn="ctr">
              <a:spcBef>
                <a:spcPts val="0"/>
              </a:spcBef>
              <a:spcAft>
                <a:spcPts val="0"/>
              </a:spcAft>
              <a:buSzPts val="10000"/>
              <a:buFont typeface="Lato"/>
              <a:buNone/>
              <a:defRPr sz="10000">
                <a:latin typeface="Lato"/>
                <a:ea typeface="Lato"/>
                <a:cs typeface="Lato"/>
                <a:sym typeface="Lato"/>
              </a:defRPr>
            </a:lvl9pPr>
          </a:lstStyle>
          <a:p>
            <a:r>
              <a:t>xx%</a:t>
            </a:r>
          </a:p>
        </p:txBody>
      </p:sp>
      <p:sp>
        <p:nvSpPr>
          <p:cNvPr id="51" name="Google Shape;51;p11"/>
          <p:cNvSpPr txBox="1"/>
          <p:nvPr>
            <p:ph idx="1" type="body"/>
          </p:nvPr>
        </p:nvSpPr>
        <p:spPr>
          <a:xfrm>
            <a:off x="311700" y="29194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sp>
        <p:nvSpPr>
          <p:cNvPr id="16" name="Google Shape;16;p3"/>
          <p:cNvSpPr txBox="1"/>
          <p:nvPr>
            <p:ph type="title"/>
          </p:nvPr>
        </p:nvSpPr>
        <p:spPr>
          <a:xfrm>
            <a:off x="509550" y="1423875"/>
            <a:ext cx="8124900" cy="17982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17" name="Google Shape;17;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1" name="Google Shape;21;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2" name="Google Shape;22;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5" name="Google Shape;25;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30" name="Google Shape;30;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3" name="Google Shape;33;p7"/>
          <p:cNvSpPr txBox="1"/>
          <p:nvPr>
            <p:ph idx="1" type="body"/>
          </p:nvPr>
        </p:nvSpPr>
        <p:spPr>
          <a:xfrm>
            <a:off x="311700" y="1391378"/>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2"/>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37" name="Google Shape;37;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1" name="Google Shape;41;p9"/>
          <p:cNvSpPr txBox="1"/>
          <p:nvPr>
            <p:ph type="title"/>
          </p:nvPr>
        </p:nvSpPr>
        <p:spPr>
          <a:xfrm>
            <a:off x="265500" y="1107950"/>
            <a:ext cx="4045200" cy="1683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4" name="Google Shape;44;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7" name="Google Shape;47;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coral">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indent="-317500" lvl="1" marL="9144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2pPr>
            <a:lvl3pPr indent="-317500" lvl="2" marL="13716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3pPr>
            <a:lvl4pPr indent="-317500" lvl="3" marL="18288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4pPr>
            <a:lvl5pPr indent="-317500" lvl="4" marL="22860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5pPr>
            <a:lvl6pPr indent="-317500" lvl="5" marL="27432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6pPr>
            <a:lvl7pPr indent="-317500" lvl="6" marL="32004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7pPr>
            <a:lvl8pPr indent="-317500" lvl="7" marL="36576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8pPr>
            <a:lvl9pPr indent="-317500" lvl="8" marL="41148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Lato"/>
                <a:ea typeface="Lato"/>
                <a:cs typeface="Lato"/>
                <a:sym typeface="Lato"/>
              </a:defRPr>
            </a:lvl1pPr>
            <a:lvl2pPr lvl="1" algn="r">
              <a:buNone/>
              <a:defRPr sz="1000">
                <a:solidFill>
                  <a:schemeClr val="dk2"/>
                </a:solidFill>
                <a:latin typeface="Lato"/>
                <a:ea typeface="Lato"/>
                <a:cs typeface="Lato"/>
                <a:sym typeface="Lato"/>
              </a:defRPr>
            </a:lvl2pPr>
            <a:lvl3pPr lvl="2" algn="r">
              <a:buNone/>
              <a:defRPr sz="1000">
                <a:solidFill>
                  <a:schemeClr val="dk2"/>
                </a:solidFill>
                <a:latin typeface="Lato"/>
                <a:ea typeface="Lato"/>
                <a:cs typeface="Lato"/>
                <a:sym typeface="Lato"/>
              </a:defRPr>
            </a:lvl3pPr>
            <a:lvl4pPr lvl="3" algn="r">
              <a:buNone/>
              <a:defRPr sz="1000">
                <a:solidFill>
                  <a:schemeClr val="dk2"/>
                </a:solidFill>
                <a:latin typeface="Lato"/>
                <a:ea typeface="Lato"/>
                <a:cs typeface="Lato"/>
                <a:sym typeface="Lato"/>
              </a:defRPr>
            </a:lvl4pPr>
            <a:lvl5pPr lvl="4" algn="r">
              <a:buNone/>
              <a:defRPr sz="1000">
                <a:solidFill>
                  <a:schemeClr val="dk2"/>
                </a:solidFill>
                <a:latin typeface="Lato"/>
                <a:ea typeface="Lato"/>
                <a:cs typeface="Lato"/>
                <a:sym typeface="Lato"/>
              </a:defRPr>
            </a:lvl5pPr>
            <a:lvl6pPr lvl="5" algn="r">
              <a:buNone/>
              <a:defRPr sz="1000">
                <a:solidFill>
                  <a:schemeClr val="dk2"/>
                </a:solidFill>
                <a:latin typeface="Lato"/>
                <a:ea typeface="Lato"/>
                <a:cs typeface="Lato"/>
                <a:sym typeface="Lato"/>
              </a:defRPr>
            </a:lvl6pPr>
            <a:lvl7pPr lvl="6" algn="r">
              <a:buNone/>
              <a:defRPr sz="1000">
                <a:solidFill>
                  <a:schemeClr val="dk2"/>
                </a:solidFill>
                <a:latin typeface="Lato"/>
                <a:ea typeface="Lato"/>
                <a:cs typeface="Lato"/>
                <a:sym typeface="Lato"/>
              </a:defRPr>
            </a:lvl7pPr>
            <a:lvl8pPr lvl="7" algn="r">
              <a:buNone/>
              <a:defRPr sz="1000">
                <a:solidFill>
                  <a:schemeClr val="dk2"/>
                </a:solidFill>
                <a:latin typeface="Lato"/>
                <a:ea typeface="Lato"/>
                <a:cs typeface="Lato"/>
                <a:sym typeface="Lato"/>
              </a:defRPr>
            </a:lvl8pPr>
            <a:lvl9pPr lvl="8" algn="r">
              <a:buNone/>
              <a:defRPr sz="10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p:nvPr/>
        </p:nvSpPr>
        <p:spPr>
          <a:xfrm>
            <a:off x="5034725" y="788475"/>
            <a:ext cx="2917200" cy="2789400"/>
          </a:xfrm>
          <a:prstGeom prst="ellipse">
            <a:avLst/>
          </a:prstGeom>
          <a:solidFill>
            <a:srgbClr val="00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txBox="1"/>
          <p:nvPr/>
        </p:nvSpPr>
        <p:spPr>
          <a:xfrm>
            <a:off x="2603700" y="1906050"/>
            <a:ext cx="4851000" cy="66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t-BR" sz="3100">
                <a:latin typeface="Montserrat"/>
                <a:ea typeface="Montserrat"/>
                <a:cs typeface="Montserrat"/>
                <a:sym typeface="Montserrat"/>
              </a:rPr>
              <a:t>TRABALHO </a:t>
            </a:r>
            <a:r>
              <a:rPr lang="pt-BR" sz="3100">
                <a:solidFill>
                  <a:srgbClr val="FFFFFF"/>
                </a:solidFill>
                <a:latin typeface="Montserrat"/>
                <a:ea typeface="Montserrat"/>
                <a:cs typeface="Montserrat"/>
                <a:sym typeface="Montserrat"/>
              </a:rPr>
              <a:t>DE INGLÊS</a:t>
            </a:r>
            <a:endParaRPr sz="3100">
              <a:solidFill>
                <a:srgbClr val="FFFFFF"/>
              </a:solidFill>
              <a:latin typeface="Montserrat"/>
              <a:ea typeface="Montserrat"/>
              <a:cs typeface="Montserrat"/>
              <a:sym typeface="Montserrat"/>
            </a:endParaRPr>
          </a:p>
        </p:txBody>
      </p:sp>
      <p:sp>
        <p:nvSpPr>
          <p:cNvPr id="61" name="Google Shape;61;p13"/>
          <p:cNvSpPr/>
          <p:nvPr/>
        </p:nvSpPr>
        <p:spPr>
          <a:xfrm>
            <a:off x="429825" y="2100"/>
            <a:ext cx="893400" cy="5143500"/>
          </a:xfrm>
          <a:prstGeom prst="rect">
            <a:avLst/>
          </a:prstGeom>
          <a:solidFill>
            <a:srgbClr val="000000"/>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3"/>
          <p:cNvSpPr txBox="1"/>
          <p:nvPr/>
        </p:nvSpPr>
        <p:spPr>
          <a:xfrm>
            <a:off x="582447" y="3731709"/>
            <a:ext cx="4563000" cy="992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pt-BR" sz="1500">
                <a:solidFill>
                  <a:srgbClr val="FFFFFF"/>
                </a:solidFill>
                <a:latin typeface="Lato"/>
                <a:ea typeface="Lato"/>
                <a:cs typeface="Lato"/>
                <a:sym typeface="Lato"/>
              </a:rPr>
              <a:t>Alunos:  </a:t>
            </a:r>
            <a:r>
              <a:rPr b="1" lang="pt-BR" sz="1500">
                <a:latin typeface="Lato"/>
                <a:ea typeface="Lato"/>
                <a:cs typeface="Lato"/>
                <a:sym typeface="Lato"/>
              </a:rPr>
              <a:t>Nicolly Alves</a:t>
            </a:r>
            <a:endParaRPr b="1" sz="1500">
              <a:latin typeface="Lato"/>
              <a:ea typeface="Lato"/>
              <a:cs typeface="Lato"/>
              <a:sym typeface="Lato"/>
            </a:endParaRPr>
          </a:p>
          <a:p>
            <a:pPr indent="0" lvl="0" marL="0" rtl="0" algn="l">
              <a:lnSpc>
                <a:spcPct val="115000"/>
              </a:lnSpc>
              <a:spcBef>
                <a:spcPts val="0"/>
              </a:spcBef>
              <a:spcAft>
                <a:spcPts val="0"/>
              </a:spcAft>
              <a:buNone/>
            </a:pPr>
            <a:r>
              <a:rPr b="1" lang="pt-BR" sz="1500">
                <a:latin typeface="Lato"/>
                <a:ea typeface="Lato"/>
                <a:cs typeface="Lato"/>
                <a:sym typeface="Lato"/>
              </a:rPr>
              <a:t>                   Júlia Dutra</a:t>
            </a:r>
            <a:endParaRPr b="1" sz="1500">
              <a:latin typeface="Lato"/>
              <a:ea typeface="Lato"/>
              <a:cs typeface="Lato"/>
              <a:sym typeface="Lato"/>
            </a:endParaRPr>
          </a:p>
          <a:p>
            <a:pPr indent="0" lvl="0" marL="0" rtl="0" algn="l">
              <a:lnSpc>
                <a:spcPct val="115000"/>
              </a:lnSpc>
              <a:spcBef>
                <a:spcPts val="0"/>
              </a:spcBef>
              <a:spcAft>
                <a:spcPts val="0"/>
              </a:spcAft>
              <a:buNone/>
            </a:pPr>
            <a:r>
              <a:rPr b="1" lang="pt-BR" sz="1500">
                <a:latin typeface="Lato"/>
                <a:ea typeface="Lato"/>
                <a:cs typeface="Lato"/>
                <a:sym typeface="Lato"/>
              </a:rPr>
              <a:t>                   Luiz Fabiano</a:t>
            </a:r>
            <a:endParaRPr sz="1500">
              <a:latin typeface="Lato"/>
              <a:ea typeface="Lato"/>
              <a:cs typeface="Lato"/>
              <a:sym typeface="La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4"/>
          <p:cNvSpPr/>
          <p:nvPr/>
        </p:nvSpPr>
        <p:spPr>
          <a:xfrm>
            <a:off x="0" y="391350"/>
            <a:ext cx="9144000" cy="513300"/>
          </a:xfrm>
          <a:prstGeom prst="rect">
            <a:avLst/>
          </a:pr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4"/>
          <p:cNvSpPr txBox="1"/>
          <p:nvPr>
            <p:ph type="title"/>
          </p:nvPr>
        </p:nvSpPr>
        <p:spPr>
          <a:xfrm>
            <a:off x="0" y="277500"/>
            <a:ext cx="5526600" cy="875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pt-BR">
                <a:solidFill>
                  <a:srgbClr val="FFFFFF"/>
                </a:solidFill>
              </a:rPr>
              <a:t>• </a:t>
            </a:r>
            <a:r>
              <a:rPr lang="pt-BR">
                <a:solidFill>
                  <a:srgbClr val="FFFFFF"/>
                </a:solidFill>
              </a:rPr>
              <a:t>Tradução</a:t>
            </a:r>
            <a:endParaRPr>
              <a:solidFill>
                <a:srgbClr val="FFFFFF"/>
              </a:solidFill>
            </a:endParaRPr>
          </a:p>
        </p:txBody>
      </p:sp>
      <p:sp>
        <p:nvSpPr>
          <p:cNvPr id="69" name="Google Shape;69;p14"/>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pt-BR" sz="1600">
                <a:solidFill>
                  <a:srgbClr val="000000"/>
                </a:solidFill>
                <a:latin typeface="Montserrat"/>
                <a:ea typeface="Montserrat"/>
                <a:cs typeface="Montserrat"/>
                <a:sym typeface="Montserrat"/>
              </a:rPr>
              <a:t>Inglês</a:t>
            </a:r>
            <a:r>
              <a:rPr lang="pt-BR" sz="1600">
                <a:solidFill>
                  <a:srgbClr val="000000"/>
                </a:solidFill>
              </a:rPr>
              <a:t>:</a:t>
            </a:r>
            <a:endParaRPr sz="1600">
              <a:solidFill>
                <a:srgbClr val="000000"/>
              </a:solidFill>
            </a:endParaRPr>
          </a:p>
          <a:p>
            <a:pPr indent="0" lvl="0" marL="0" rtl="0" algn="just">
              <a:lnSpc>
                <a:spcPct val="115000"/>
              </a:lnSpc>
              <a:spcBef>
                <a:spcPts val="1200"/>
              </a:spcBef>
              <a:spcAft>
                <a:spcPts val="1200"/>
              </a:spcAft>
              <a:buNone/>
            </a:pPr>
            <a:r>
              <a:rPr lang="pt-BR" sz="1600">
                <a:solidFill>
                  <a:srgbClr val="000000"/>
                </a:solidFill>
                <a:latin typeface="Comfortaa"/>
                <a:ea typeface="Comfortaa"/>
                <a:cs typeface="Comfortaa"/>
                <a:sym typeface="Comfortaa"/>
              </a:rPr>
              <a:t> Anne’s most defining physical attribute is her bright red hair, which she styles in two braids most of the time. Anne hates the uncommon colour of her hair because she gets teased about it. On several occasions, Anne has attributed her fiery temper to being a redhead.</a:t>
            </a:r>
            <a:r>
              <a:rPr lang="pt-BR" sz="1600">
                <a:solidFill>
                  <a:srgbClr val="000000"/>
                </a:solidFill>
              </a:rPr>
              <a:t> </a:t>
            </a:r>
            <a:endParaRPr sz="1600">
              <a:solidFill>
                <a:srgbClr val="000000"/>
              </a:solidFill>
            </a:endParaRPr>
          </a:p>
        </p:txBody>
      </p:sp>
      <p:sp>
        <p:nvSpPr>
          <p:cNvPr id="70" name="Google Shape;70;p14"/>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pt-BR" sz="1600">
                <a:solidFill>
                  <a:srgbClr val="000000"/>
                </a:solidFill>
                <a:latin typeface="Montserrat"/>
                <a:ea typeface="Montserrat"/>
                <a:cs typeface="Montserrat"/>
                <a:sym typeface="Montserrat"/>
              </a:rPr>
              <a:t>Português</a:t>
            </a:r>
            <a:r>
              <a:rPr lang="pt-BR" sz="1600">
                <a:solidFill>
                  <a:srgbClr val="000000"/>
                </a:solidFill>
              </a:rPr>
              <a:t>:</a:t>
            </a:r>
            <a:endParaRPr sz="1600">
              <a:solidFill>
                <a:srgbClr val="000000"/>
              </a:solidFill>
            </a:endParaRPr>
          </a:p>
          <a:p>
            <a:pPr indent="0" lvl="0" marL="0" rtl="0" algn="just">
              <a:spcBef>
                <a:spcPts val="1200"/>
              </a:spcBef>
              <a:spcAft>
                <a:spcPts val="1200"/>
              </a:spcAft>
              <a:buNone/>
            </a:pPr>
            <a:r>
              <a:rPr lang="pt-BR" sz="1600">
                <a:solidFill>
                  <a:srgbClr val="000000"/>
                </a:solidFill>
                <a:latin typeface="Comfortaa"/>
                <a:ea typeface="Comfortaa"/>
                <a:cs typeface="Comfortaa"/>
                <a:sym typeface="Comfortaa"/>
              </a:rPr>
              <a:t> O atributo físico mais marcante de Anne é seu cabelo ruivo brilhante, que ela estiliza em duas tranças na maioria das vezes. Anne odeia a cor incomum de seu cabelo porque ela é provocada por isso. Em várias ocasiões, Anne</a:t>
            </a:r>
            <a:r>
              <a:rPr lang="pt-BR" sz="1600">
                <a:solidFill>
                  <a:srgbClr val="000000"/>
                </a:solidFill>
                <a:latin typeface="Comfortaa"/>
                <a:ea typeface="Comfortaa"/>
                <a:cs typeface="Comfortaa"/>
                <a:sym typeface="Comfortaa"/>
              </a:rPr>
              <a:t> </a:t>
            </a:r>
            <a:r>
              <a:rPr lang="pt-BR" sz="1600">
                <a:solidFill>
                  <a:srgbClr val="000000"/>
                </a:solidFill>
                <a:latin typeface="Comfortaa"/>
                <a:ea typeface="Comfortaa"/>
                <a:cs typeface="Comfortaa"/>
                <a:sym typeface="Comfortaa"/>
              </a:rPr>
              <a:t>atribuiu seu temperamento explosivo ao fato de ser ruiva.</a:t>
            </a:r>
            <a:endParaRPr sz="1600">
              <a:solidFill>
                <a:srgbClr val="000000"/>
              </a:solidFill>
              <a:latin typeface="Comfortaa"/>
              <a:ea typeface="Comfortaa"/>
              <a:cs typeface="Comfortaa"/>
              <a:sym typeface="Comforta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5"/>
          <p:cNvSpPr/>
          <p:nvPr/>
        </p:nvSpPr>
        <p:spPr>
          <a:xfrm>
            <a:off x="0" y="360225"/>
            <a:ext cx="9144000" cy="508200"/>
          </a:xfrm>
          <a:prstGeom prst="rect">
            <a:avLst/>
          </a:prstGeom>
          <a:solidFill>
            <a:srgbClr val="00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5"/>
          <p:cNvSpPr txBox="1"/>
          <p:nvPr>
            <p:ph type="title"/>
          </p:nvPr>
        </p:nvSpPr>
        <p:spPr>
          <a:xfrm>
            <a:off x="51300" y="301275"/>
            <a:ext cx="4520700" cy="626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pt-BR" sz="3250">
                <a:solidFill>
                  <a:srgbClr val="FFFFFF"/>
                </a:solidFill>
              </a:rPr>
              <a:t>• </a:t>
            </a:r>
            <a:r>
              <a:rPr lang="pt-BR" sz="3250">
                <a:solidFill>
                  <a:srgbClr val="FFFFFF"/>
                </a:solidFill>
              </a:rPr>
              <a:t>Frases Criadas</a:t>
            </a:r>
            <a:r>
              <a:rPr lang="pt-BR" sz="3250"/>
              <a:t> </a:t>
            </a:r>
            <a:endParaRPr>
              <a:solidFill>
                <a:srgbClr val="000000"/>
              </a:solidFill>
            </a:endParaRPr>
          </a:p>
        </p:txBody>
      </p:sp>
      <p:sp>
        <p:nvSpPr>
          <p:cNvPr id="77" name="Google Shape;77;p15"/>
          <p:cNvSpPr txBox="1"/>
          <p:nvPr>
            <p:ph idx="1" type="body"/>
          </p:nvPr>
        </p:nvSpPr>
        <p:spPr>
          <a:xfrm>
            <a:off x="311700" y="1323775"/>
            <a:ext cx="3999900" cy="30738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lang="pt-BR" sz="1600">
                <a:solidFill>
                  <a:srgbClr val="000000"/>
                </a:solidFill>
                <a:latin typeface="Montserrat"/>
                <a:ea typeface="Montserrat"/>
                <a:cs typeface="Montserrat"/>
                <a:sym typeface="Montserrat"/>
              </a:rPr>
              <a:t> </a:t>
            </a:r>
            <a:r>
              <a:rPr lang="pt-BR" sz="1600">
                <a:solidFill>
                  <a:srgbClr val="000000"/>
                </a:solidFill>
                <a:latin typeface="Montserrat"/>
                <a:ea typeface="Montserrat"/>
                <a:cs typeface="Montserrat"/>
                <a:sym typeface="Montserrat"/>
              </a:rPr>
              <a:t>Anne’s most defining physical attribute is her </a:t>
            </a:r>
            <a:r>
              <a:rPr lang="pt-BR" sz="1600" u="sng">
                <a:solidFill>
                  <a:srgbClr val="000000"/>
                </a:solidFill>
                <a:latin typeface="Montserrat"/>
                <a:ea typeface="Montserrat"/>
                <a:cs typeface="Montserrat"/>
                <a:sym typeface="Montserrat"/>
              </a:rPr>
              <a:t>bright</a:t>
            </a:r>
            <a:r>
              <a:rPr lang="pt-BR" sz="1600">
                <a:solidFill>
                  <a:srgbClr val="000000"/>
                </a:solidFill>
                <a:latin typeface="Montserrat"/>
                <a:ea typeface="Montserrat"/>
                <a:cs typeface="Montserrat"/>
                <a:sym typeface="Montserrat"/>
              </a:rPr>
              <a:t> </a:t>
            </a:r>
            <a:r>
              <a:rPr lang="pt-BR" sz="1600" u="sng">
                <a:solidFill>
                  <a:srgbClr val="000000"/>
                </a:solidFill>
                <a:latin typeface="Montserrat"/>
                <a:ea typeface="Montserrat"/>
                <a:cs typeface="Montserrat"/>
                <a:sym typeface="Montserrat"/>
              </a:rPr>
              <a:t>red hair,</a:t>
            </a:r>
            <a:r>
              <a:rPr lang="pt-BR" sz="1600">
                <a:solidFill>
                  <a:srgbClr val="000000"/>
                </a:solidFill>
                <a:latin typeface="Montserrat"/>
                <a:ea typeface="Montserrat"/>
                <a:cs typeface="Montserrat"/>
                <a:sym typeface="Montserrat"/>
              </a:rPr>
              <a:t> which she styles in two </a:t>
            </a:r>
            <a:r>
              <a:rPr lang="pt-BR" sz="1600" u="sng">
                <a:solidFill>
                  <a:srgbClr val="000000"/>
                </a:solidFill>
                <a:latin typeface="Montserrat"/>
                <a:ea typeface="Montserrat"/>
                <a:cs typeface="Montserrat"/>
                <a:sym typeface="Montserrat"/>
              </a:rPr>
              <a:t>braids</a:t>
            </a:r>
            <a:r>
              <a:rPr lang="pt-BR" sz="1600">
                <a:solidFill>
                  <a:srgbClr val="000000"/>
                </a:solidFill>
                <a:latin typeface="Montserrat"/>
                <a:ea typeface="Montserrat"/>
                <a:cs typeface="Montserrat"/>
                <a:sym typeface="Montserrat"/>
              </a:rPr>
              <a:t> most of the time. Anne hates the uncommon colour of her hair because she gets teased about it. On several occasions, Anne has attributed her fiery temper to being a </a:t>
            </a:r>
            <a:r>
              <a:rPr lang="pt-BR" sz="1600" u="sng">
                <a:solidFill>
                  <a:srgbClr val="000000"/>
                </a:solidFill>
                <a:latin typeface="Montserrat"/>
                <a:ea typeface="Montserrat"/>
                <a:cs typeface="Montserrat"/>
                <a:sym typeface="Montserrat"/>
              </a:rPr>
              <a:t>redhead.</a:t>
            </a:r>
            <a:r>
              <a:rPr lang="pt-BR" sz="1600">
                <a:solidFill>
                  <a:srgbClr val="000000"/>
                </a:solidFill>
                <a:latin typeface="Montserrat"/>
                <a:ea typeface="Montserrat"/>
                <a:cs typeface="Montserrat"/>
                <a:sym typeface="Montserrat"/>
              </a:rPr>
              <a:t> </a:t>
            </a:r>
            <a:endParaRPr sz="1600">
              <a:solidFill>
                <a:srgbClr val="000000"/>
              </a:solidFill>
              <a:latin typeface="Montserrat"/>
              <a:ea typeface="Montserrat"/>
              <a:cs typeface="Montserrat"/>
              <a:sym typeface="Montserrat"/>
            </a:endParaRPr>
          </a:p>
          <a:p>
            <a:pPr indent="0" lvl="0" marL="0" rtl="0" algn="l">
              <a:spcBef>
                <a:spcPts val="1200"/>
              </a:spcBef>
              <a:spcAft>
                <a:spcPts val="1200"/>
              </a:spcAft>
              <a:buNone/>
            </a:pPr>
            <a:r>
              <a:t/>
            </a:r>
            <a:endParaRPr/>
          </a:p>
        </p:txBody>
      </p:sp>
      <p:sp>
        <p:nvSpPr>
          <p:cNvPr id="78" name="Google Shape;78;p15"/>
          <p:cNvSpPr txBox="1"/>
          <p:nvPr>
            <p:ph idx="2" type="body"/>
          </p:nvPr>
        </p:nvSpPr>
        <p:spPr>
          <a:xfrm>
            <a:off x="4802000" y="1323775"/>
            <a:ext cx="3999900" cy="3073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pt-BR" sz="1600">
                <a:solidFill>
                  <a:srgbClr val="000000"/>
                </a:solidFill>
                <a:latin typeface="Montserrat"/>
                <a:ea typeface="Montserrat"/>
                <a:cs typeface="Montserrat"/>
                <a:sym typeface="Montserrat"/>
              </a:rPr>
              <a:t>Bright: brilhante</a:t>
            </a:r>
            <a:endParaRPr sz="1600">
              <a:solidFill>
                <a:srgbClr val="000000"/>
              </a:solidFill>
              <a:latin typeface="Montserrat"/>
              <a:ea typeface="Montserrat"/>
              <a:cs typeface="Montserrat"/>
              <a:sym typeface="Montserrat"/>
            </a:endParaRPr>
          </a:p>
          <a:p>
            <a:pPr indent="0" lvl="0" marL="0" rtl="0" algn="l">
              <a:spcBef>
                <a:spcPts val="1200"/>
              </a:spcBef>
              <a:spcAft>
                <a:spcPts val="0"/>
              </a:spcAft>
              <a:buNone/>
            </a:pPr>
            <a:r>
              <a:rPr lang="pt-BR" sz="1600">
                <a:solidFill>
                  <a:srgbClr val="000000"/>
                </a:solidFill>
                <a:latin typeface="Montserrat"/>
                <a:ea typeface="Montserrat"/>
                <a:cs typeface="Montserrat"/>
                <a:sym typeface="Montserrat"/>
              </a:rPr>
              <a:t>“The girl has a bright smile.”</a:t>
            </a:r>
            <a:endParaRPr sz="1600">
              <a:solidFill>
                <a:srgbClr val="000000"/>
              </a:solidFill>
              <a:latin typeface="Montserrat"/>
              <a:ea typeface="Montserrat"/>
              <a:cs typeface="Montserrat"/>
              <a:sym typeface="Montserrat"/>
            </a:endParaRPr>
          </a:p>
          <a:p>
            <a:pPr indent="0" lvl="0" marL="0" rtl="0" algn="l">
              <a:spcBef>
                <a:spcPts val="1200"/>
              </a:spcBef>
              <a:spcAft>
                <a:spcPts val="0"/>
              </a:spcAft>
              <a:buNone/>
            </a:pPr>
            <a:r>
              <a:rPr lang="pt-BR" sz="1600">
                <a:solidFill>
                  <a:srgbClr val="000000"/>
                </a:solidFill>
                <a:latin typeface="Montserrat"/>
                <a:ea typeface="Montserrat"/>
                <a:cs typeface="Montserrat"/>
                <a:sym typeface="Montserrat"/>
              </a:rPr>
              <a:t>Braids: tranças </a:t>
            </a:r>
            <a:endParaRPr sz="1600">
              <a:solidFill>
                <a:srgbClr val="000000"/>
              </a:solidFill>
              <a:latin typeface="Montserrat"/>
              <a:ea typeface="Montserrat"/>
              <a:cs typeface="Montserrat"/>
              <a:sym typeface="Montserrat"/>
            </a:endParaRPr>
          </a:p>
          <a:p>
            <a:pPr indent="0" lvl="0" marL="0" rtl="0" algn="l">
              <a:spcBef>
                <a:spcPts val="1200"/>
              </a:spcBef>
              <a:spcAft>
                <a:spcPts val="0"/>
              </a:spcAft>
              <a:buNone/>
            </a:pPr>
            <a:r>
              <a:rPr lang="pt-BR" sz="1600">
                <a:solidFill>
                  <a:srgbClr val="000000"/>
                </a:solidFill>
                <a:latin typeface="Montserrat"/>
                <a:ea typeface="Montserrat"/>
                <a:cs typeface="Montserrat"/>
                <a:sym typeface="Montserrat"/>
              </a:rPr>
              <a:t>“She has very flashy braids.”</a:t>
            </a:r>
            <a:endParaRPr sz="1600">
              <a:solidFill>
                <a:srgbClr val="000000"/>
              </a:solidFill>
              <a:latin typeface="Montserrat"/>
              <a:ea typeface="Montserrat"/>
              <a:cs typeface="Montserrat"/>
              <a:sym typeface="Montserrat"/>
            </a:endParaRPr>
          </a:p>
          <a:p>
            <a:pPr indent="0" lvl="0" marL="0" rtl="0" algn="l">
              <a:spcBef>
                <a:spcPts val="1200"/>
              </a:spcBef>
              <a:spcAft>
                <a:spcPts val="0"/>
              </a:spcAft>
              <a:buNone/>
            </a:pPr>
            <a:r>
              <a:rPr lang="pt-BR" sz="1600">
                <a:solidFill>
                  <a:srgbClr val="000000"/>
                </a:solidFill>
                <a:latin typeface="Montserrat"/>
                <a:ea typeface="Montserrat"/>
                <a:cs typeface="Montserrat"/>
                <a:sym typeface="Montserrat"/>
              </a:rPr>
              <a:t>Red hair, redhead: ruivo</a:t>
            </a:r>
            <a:endParaRPr sz="1600">
              <a:solidFill>
                <a:srgbClr val="000000"/>
              </a:solidFill>
              <a:latin typeface="Montserrat"/>
              <a:ea typeface="Montserrat"/>
              <a:cs typeface="Montserrat"/>
              <a:sym typeface="Montserrat"/>
            </a:endParaRPr>
          </a:p>
          <a:p>
            <a:pPr indent="0" lvl="0" marL="0" rtl="0" algn="l">
              <a:spcBef>
                <a:spcPts val="1200"/>
              </a:spcBef>
              <a:spcAft>
                <a:spcPts val="0"/>
              </a:spcAft>
              <a:buNone/>
            </a:pPr>
            <a:r>
              <a:rPr lang="pt-BR" sz="1600">
                <a:solidFill>
                  <a:srgbClr val="000000"/>
                </a:solidFill>
                <a:latin typeface="Montserrat"/>
                <a:ea typeface="Montserrat"/>
                <a:cs typeface="Montserrat"/>
                <a:sym typeface="Montserrat"/>
              </a:rPr>
              <a:t>“She has the hair redhead.”</a:t>
            </a:r>
            <a:endParaRPr sz="1600">
              <a:solidFill>
                <a:srgbClr val="000000"/>
              </a:solidFill>
              <a:latin typeface="Montserrat"/>
              <a:ea typeface="Montserrat"/>
              <a:cs typeface="Montserrat"/>
              <a:sym typeface="Montserrat"/>
            </a:endParaRPr>
          </a:p>
          <a:p>
            <a:pPr indent="0" lvl="0" marL="0" rtl="0" algn="l">
              <a:spcBef>
                <a:spcPts val="1200"/>
              </a:spcBef>
              <a:spcAft>
                <a:spcPts val="0"/>
              </a:spcAft>
              <a:buNone/>
            </a:pPr>
            <a:r>
              <a:rPr lang="pt-BR" sz="1600">
                <a:solidFill>
                  <a:srgbClr val="000000"/>
                </a:solidFill>
                <a:latin typeface="Montserrat"/>
                <a:ea typeface="Montserrat"/>
                <a:cs typeface="Montserrat"/>
                <a:sym typeface="Montserrat"/>
              </a:rPr>
              <a:t>“She has the red hair.”</a:t>
            </a:r>
            <a:endParaRPr sz="1600">
              <a:solidFill>
                <a:srgbClr val="000000"/>
              </a:solidFill>
              <a:latin typeface="Montserrat"/>
              <a:ea typeface="Montserrat"/>
              <a:cs typeface="Montserrat"/>
              <a:sym typeface="Montserrat"/>
            </a:endParaRPr>
          </a:p>
          <a:p>
            <a:pPr indent="0" lvl="0" marL="0" rtl="0" algn="l">
              <a:spcBef>
                <a:spcPts val="1200"/>
              </a:spcBef>
              <a:spcAft>
                <a:spcPts val="1200"/>
              </a:spcAft>
              <a:buNone/>
            </a:pPr>
            <a:r>
              <a:t/>
            </a:r>
            <a:endParaRPr sz="1600">
              <a:solidFill>
                <a:srgbClr val="00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