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76DAC3-ACDE-4667-B9DE-C858E0723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62448AB-BABD-4282-A086-679328D681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E01EB60-B6F1-4F74-9C74-609930E90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5CF47-2BA9-4A6D-8E12-E472FAAA7BE4}" type="datetimeFigureOut">
              <a:rPr lang="pt-BR" smtClean="0"/>
              <a:t>22/11/2021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3F40FAA-5231-4AFB-A6F7-A01A827A0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8D9CB90-F8A9-4862-BCB9-640966037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EEAB-0292-4F67-9A03-B65EF2A287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8933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0C8288-5645-4EDE-B6E2-B88157D40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8A15761-7FD4-42A7-87DD-324201D5A7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669553F-BB67-4994-9F98-615FAB862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5CF47-2BA9-4A6D-8E12-E472FAAA7BE4}" type="datetimeFigureOut">
              <a:rPr lang="pt-BR" smtClean="0"/>
              <a:t>22/11/2021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6411A4B-5F80-4F61-8B88-3ACF057E0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8728566-7116-432C-AB41-AB32E0C4D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EEAB-0292-4F67-9A03-B65EF2A287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852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77858B3-C6F2-4EEB-87B0-372411666B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BF45113-824A-473A-B49D-CBFFC70C24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F794A34-A57D-419D-9706-0E3BA689F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5CF47-2BA9-4A6D-8E12-E472FAAA7BE4}" type="datetimeFigureOut">
              <a:rPr lang="pt-BR" smtClean="0"/>
              <a:t>22/11/2021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1960F6B-54D9-4F7F-8C18-73358F08F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85A299-522C-4C04-BCC0-F4E9DA766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EEAB-0292-4F67-9A03-B65EF2A287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3398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14D6E1-845C-418D-8593-3297F8FFA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3C9FD1F-FA6C-499E-9FD6-1DC97B04F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26C4E03-8D6B-4CD2-B767-062CC3E46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5CF47-2BA9-4A6D-8E12-E472FAAA7BE4}" type="datetimeFigureOut">
              <a:rPr lang="pt-BR" smtClean="0"/>
              <a:t>22/11/2021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1A3DFE7-79B9-416E-A0B2-B5AC8406E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C78A7F-A9B9-48CE-A7EE-095AEA184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EEAB-0292-4F67-9A03-B65EF2A287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303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0F94C6-6415-4AEF-8A52-F56E8630F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F6D7735-62A2-4F90-8ECB-0A1F99862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4F0D325-58D8-4359-8664-001AD8002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5CF47-2BA9-4A6D-8E12-E472FAAA7BE4}" type="datetimeFigureOut">
              <a:rPr lang="pt-BR" smtClean="0"/>
              <a:t>22/11/2021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7D030D0-02B1-4426-A20F-3C201670F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28B6333-3C9B-4AD6-BD2D-0212A52F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EEAB-0292-4F67-9A03-B65EF2A287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777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FF44AA-94F5-4D5B-AD75-C44FD8BC6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BAA2DFB-1813-4893-A226-FF8264594D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B7F19F5-1ECE-4317-AAF6-4F67CBC5FD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6DBE76C-5293-4AC9-80F1-D0F1A374F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5CF47-2BA9-4A6D-8E12-E472FAAA7BE4}" type="datetimeFigureOut">
              <a:rPr lang="pt-BR" smtClean="0"/>
              <a:t>22/11/2021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07B2181-5AAD-4D7B-B6E7-FDD18070F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8346808-19FC-4C16-A45C-304B1F963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EEAB-0292-4F67-9A03-B65EF2A287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330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A43445-BE54-4E23-A737-3D32E623F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D344E58-7EBD-430B-92E5-AC6E056CA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6B0D670-B636-4B71-BB24-1DCF07C63F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62B56D0-3AD3-468A-B4C5-53B4E542C1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0EC03D4-B456-40F8-BDFA-D9FCBD9498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9E0C095-0601-411D-889E-44903C127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5CF47-2BA9-4A6D-8E12-E472FAAA7BE4}" type="datetimeFigureOut">
              <a:rPr lang="pt-BR" smtClean="0"/>
              <a:t>22/11/2021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15F0805-2617-4FC5-AED9-DF6895AEE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9C7B7B0-6355-436F-A853-BDCE846E9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EEAB-0292-4F67-9A03-B65EF2A287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5380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246696-B3D1-498F-853A-D11E801B1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E1B57E1-E9CF-4E43-845D-812F28D57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5CF47-2BA9-4A6D-8E12-E472FAAA7BE4}" type="datetimeFigureOut">
              <a:rPr lang="pt-BR" smtClean="0"/>
              <a:t>22/11/2021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53120AF-4805-4312-8B92-89C7FB199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D528325-EBAE-4EE7-B015-E31326ECB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EEAB-0292-4F67-9A03-B65EF2A287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3522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B9BDB13-55C2-4B08-9F14-57B90A6B0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5CF47-2BA9-4A6D-8E12-E472FAAA7BE4}" type="datetimeFigureOut">
              <a:rPr lang="pt-BR" smtClean="0"/>
              <a:t>22/11/2021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9C1F30A-4F77-450B-9484-BC2FA9508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764B00A-8778-4938-BEC3-DD577D956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EEAB-0292-4F67-9A03-B65EF2A287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0461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880309-0B20-462A-889C-80D5A0E42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606E64-18EB-4BBF-97F2-FAECCE4EB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B61ADA0-FFD5-4B0E-8B4F-D702BE5B21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DCDA3CC-4079-4DBF-B45C-0F1F3452C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5CF47-2BA9-4A6D-8E12-E472FAAA7BE4}" type="datetimeFigureOut">
              <a:rPr lang="pt-BR" smtClean="0"/>
              <a:t>22/11/2021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F562B0A-BB90-4E2D-B1C5-D2AC711FD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D563CE4-673D-4DFE-85DF-6B210DB76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EEAB-0292-4F67-9A03-B65EF2A287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5198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98B622-CCA2-44E0-8C31-AAA6DE5D5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2A41675-D3D8-4C95-BF9B-E3EF125234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33380B4-A2A6-4868-86D8-FE8A9B230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0FC7F6E-1B0A-4305-8AF5-6745E0BDD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5CF47-2BA9-4A6D-8E12-E472FAAA7BE4}" type="datetimeFigureOut">
              <a:rPr lang="pt-BR" smtClean="0"/>
              <a:t>22/11/2021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2664E36-DEB3-4F5F-B957-EBA6B9454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C19A953-5E4E-4FA1-85E7-FFDE01FAF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EEAB-0292-4F67-9A03-B65EF2A287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2775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A6D4444-B5B8-483E-B958-11E5FC20A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B2C2F9F-18C9-41D9-8D1A-4023AAD3B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B8ECA4A-143A-4D11-9EEF-276DE81F3A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5CF47-2BA9-4A6D-8E12-E472FAAA7BE4}" type="datetimeFigureOut">
              <a:rPr lang="pt-BR" smtClean="0"/>
              <a:t>22/11/2021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114C51C-609E-4800-8476-37E6CFD2D1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3FBCE6-467F-43E6-9B74-AC7E9D30BD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7EEAB-0292-4F67-9A03-B65EF2A287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015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01A4025F-751D-4122-9CBB-4EDF48C996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326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1122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19480E-96C8-4F24-A076-2FAC991A8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Anne Shirley </a:t>
            </a:r>
            <a:r>
              <a:rPr lang="pt-B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Cuthbert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201CE04-77A1-4CDF-9B70-5C355139C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0052" y="1807995"/>
            <a:ext cx="6463748" cy="4368968"/>
          </a:xfrm>
        </p:spPr>
        <p:txBody>
          <a:bodyPr/>
          <a:lstStyle/>
          <a:p>
            <a:r>
              <a:rPr lang="pt-BR" b="1" dirty="0" err="1"/>
              <a:t>Birth</a:t>
            </a:r>
            <a:r>
              <a:rPr lang="pt-BR" dirty="0"/>
              <a:t>: </a:t>
            </a:r>
            <a:r>
              <a:rPr lang="pt-BR" dirty="0" err="1"/>
              <a:t>March</a:t>
            </a:r>
            <a:r>
              <a:rPr lang="pt-BR"/>
              <a:t>, 5th 1866</a:t>
            </a:r>
            <a:r>
              <a:rPr lang="pt-BR" dirty="0"/>
              <a:t>.</a:t>
            </a:r>
          </a:p>
          <a:p>
            <a:r>
              <a:rPr lang="pt-BR" b="1" dirty="0" err="1"/>
              <a:t>Nationality</a:t>
            </a:r>
            <a:r>
              <a:rPr lang="pt-BR" dirty="0"/>
              <a:t>: </a:t>
            </a:r>
            <a:r>
              <a:rPr lang="pt-BR" dirty="0" err="1"/>
              <a:t>Bolingbroke</a:t>
            </a:r>
            <a:r>
              <a:rPr lang="pt-BR" dirty="0"/>
              <a:t>, Nova Scotia, Canada. </a:t>
            </a:r>
            <a:r>
              <a:rPr lang="pt-BR" dirty="0" err="1"/>
              <a:t>She’s</a:t>
            </a:r>
            <a:r>
              <a:rPr lang="pt-BR" dirty="0"/>
              <a:t> Canadian. </a:t>
            </a:r>
          </a:p>
          <a:p>
            <a:r>
              <a:rPr lang="pt-BR" b="1" dirty="0"/>
              <a:t>Age:</a:t>
            </a:r>
            <a:r>
              <a:rPr lang="pt-BR" dirty="0"/>
              <a:t> 13 Years </a:t>
            </a:r>
            <a:r>
              <a:rPr lang="pt-BR" dirty="0" err="1"/>
              <a:t>old</a:t>
            </a:r>
            <a:r>
              <a:rPr lang="pt-BR" dirty="0"/>
              <a:t>. </a:t>
            </a:r>
          </a:p>
          <a:p>
            <a:r>
              <a:rPr lang="pt-BR" b="1" dirty="0" err="1"/>
              <a:t>Profession</a:t>
            </a:r>
            <a:r>
              <a:rPr lang="pt-BR" b="1" dirty="0"/>
              <a:t>: </a:t>
            </a:r>
            <a:r>
              <a:rPr lang="pt-BR" dirty="0" err="1"/>
              <a:t>Student</a:t>
            </a:r>
            <a:endParaRPr lang="pt-BR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E304879-7CEE-4FF0-8160-4D5ABC775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922" y="1436934"/>
            <a:ext cx="3843130" cy="4515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4993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19480E-96C8-4F24-A076-2FAC991A8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Marilla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Cuthbert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201CE04-77A1-4CDF-9B70-5C355139C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0052" y="1807995"/>
            <a:ext cx="6463748" cy="4368968"/>
          </a:xfrm>
        </p:spPr>
        <p:txBody>
          <a:bodyPr/>
          <a:lstStyle/>
          <a:p>
            <a:r>
              <a:rPr lang="pt-BR" b="1" dirty="0" err="1"/>
              <a:t>Birth</a:t>
            </a:r>
            <a:r>
              <a:rPr lang="pt-BR" dirty="0"/>
              <a:t>: in </a:t>
            </a:r>
            <a:r>
              <a:rPr lang="en-US" dirty="0"/>
              <a:t>1824. </a:t>
            </a:r>
            <a:endParaRPr lang="pt-BR" dirty="0"/>
          </a:p>
          <a:p>
            <a:r>
              <a:rPr lang="pt-BR" b="1" dirty="0" err="1"/>
              <a:t>Nationality</a:t>
            </a:r>
            <a:r>
              <a:rPr lang="pt-BR" dirty="0"/>
              <a:t>: </a:t>
            </a:r>
            <a:r>
              <a:rPr lang="en-US" dirty="0"/>
              <a:t>Avonlea, Prince Edward Island, Canada</a:t>
            </a:r>
            <a:r>
              <a:rPr lang="pt-BR" dirty="0"/>
              <a:t>. </a:t>
            </a:r>
            <a:r>
              <a:rPr lang="pt-BR" dirty="0" err="1"/>
              <a:t>She’s</a:t>
            </a:r>
            <a:r>
              <a:rPr lang="pt-BR" dirty="0"/>
              <a:t> Canadian. </a:t>
            </a:r>
          </a:p>
          <a:p>
            <a:r>
              <a:rPr lang="pt-BR" b="1" dirty="0"/>
              <a:t>Age:</a:t>
            </a:r>
            <a:r>
              <a:rPr lang="pt-BR" dirty="0"/>
              <a:t> 55 Years </a:t>
            </a:r>
            <a:r>
              <a:rPr lang="pt-BR" dirty="0" err="1"/>
              <a:t>old</a:t>
            </a:r>
            <a:r>
              <a:rPr lang="pt-BR" dirty="0"/>
              <a:t>. </a:t>
            </a:r>
          </a:p>
          <a:p>
            <a:r>
              <a:rPr lang="pt-BR" b="1" dirty="0" err="1"/>
              <a:t>Profession</a:t>
            </a:r>
            <a:r>
              <a:rPr lang="pt-BR" b="1" dirty="0"/>
              <a:t>: </a:t>
            </a:r>
            <a:r>
              <a:rPr lang="pt-BR" dirty="0" err="1"/>
              <a:t>Housewife</a:t>
            </a:r>
            <a:r>
              <a:rPr lang="pt-BR" dirty="0"/>
              <a:t>, Farmer.</a:t>
            </a:r>
          </a:p>
          <a:p>
            <a:endParaRPr lang="pt-BR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100DD42-60AF-4BE6-B688-CE6B51DE3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821" y="1403696"/>
            <a:ext cx="3495675" cy="4664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0606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19480E-96C8-4F24-A076-2FAC991A8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</a:t>
            </a:r>
            <a:r>
              <a:rPr lang="pt-B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Cuthbert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201CE04-77A1-4CDF-9B70-5C355139C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0052" y="1807995"/>
            <a:ext cx="6463748" cy="4368968"/>
          </a:xfrm>
        </p:spPr>
        <p:txBody>
          <a:bodyPr/>
          <a:lstStyle/>
          <a:p>
            <a:r>
              <a:rPr lang="pt-BR" b="1" dirty="0" err="1"/>
              <a:t>Birth</a:t>
            </a:r>
            <a:r>
              <a:rPr lang="pt-BR" dirty="0"/>
              <a:t>: </a:t>
            </a:r>
            <a:r>
              <a:rPr lang="pt-BR" dirty="0" err="1"/>
              <a:t>June</a:t>
            </a:r>
            <a:r>
              <a:rPr lang="pt-BR" dirty="0"/>
              <a:t>, 15, 1816</a:t>
            </a:r>
            <a:r>
              <a:rPr lang="en-US" dirty="0"/>
              <a:t>.</a:t>
            </a:r>
            <a:endParaRPr lang="pt-BR" dirty="0"/>
          </a:p>
          <a:p>
            <a:r>
              <a:rPr lang="pt-BR" b="1" dirty="0" err="1"/>
              <a:t>Nationality</a:t>
            </a:r>
            <a:r>
              <a:rPr lang="pt-BR" dirty="0"/>
              <a:t>: </a:t>
            </a:r>
            <a:r>
              <a:rPr lang="en-US" dirty="0"/>
              <a:t>Avonlea, Prince Edward Island, Canada</a:t>
            </a:r>
            <a:r>
              <a:rPr lang="pt-BR" dirty="0"/>
              <a:t>. </a:t>
            </a:r>
            <a:r>
              <a:rPr lang="pt-BR" dirty="0" err="1"/>
              <a:t>He’s</a:t>
            </a:r>
            <a:r>
              <a:rPr lang="pt-BR" dirty="0"/>
              <a:t> Canadian. </a:t>
            </a:r>
          </a:p>
          <a:p>
            <a:r>
              <a:rPr lang="pt-BR" b="1" dirty="0"/>
              <a:t>Age:</a:t>
            </a:r>
            <a:r>
              <a:rPr lang="pt-BR" dirty="0"/>
              <a:t> 63 Years </a:t>
            </a:r>
            <a:r>
              <a:rPr lang="pt-BR" dirty="0" err="1"/>
              <a:t>old</a:t>
            </a:r>
            <a:r>
              <a:rPr lang="pt-BR" dirty="0"/>
              <a:t>. </a:t>
            </a:r>
          </a:p>
          <a:p>
            <a:r>
              <a:rPr lang="pt-BR" b="1" dirty="0" err="1"/>
              <a:t>Profession</a:t>
            </a:r>
            <a:r>
              <a:rPr lang="pt-BR" b="1" dirty="0"/>
              <a:t>: </a:t>
            </a:r>
            <a:r>
              <a:rPr lang="pt-BR" dirty="0"/>
              <a:t>Farmer.</a:t>
            </a:r>
          </a:p>
          <a:p>
            <a:endParaRPr lang="pt-BR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BF6430A3-6743-4C61-A895-73B9B00193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83" y="1523171"/>
            <a:ext cx="4368969" cy="4368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6332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19480E-96C8-4F24-A076-2FAC991A8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Gilbert </a:t>
            </a:r>
            <a:r>
              <a:rPr lang="pt-B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Blythe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201CE04-77A1-4CDF-9B70-5C355139C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1595" y="1690688"/>
            <a:ext cx="6463748" cy="4368968"/>
          </a:xfrm>
        </p:spPr>
        <p:txBody>
          <a:bodyPr/>
          <a:lstStyle/>
          <a:p>
            <a:r>
              <a:rPr lang="pt-BR" b="1" dirty="0" err="1"/>
              <a:t>Birth</a:t>
            </a:r>
            <a:r>
              <a:rPr lang="pt-BR" dirty="0"/>
              <a:t>: 1862</a:t>
            </a:r>
            <a:r>
              <a:rPr lang="en-US" dirty="0"/>
              <a:t>.</a:t>
            </a:r>
            <a:endParaRPr lang="pt-BR" dirty="0"/>
          </a:p>
          <a:p>
            <a:r>
              <a:rPr lang="pt-BR" b="1" dirty="0" err="1"/>
              <a:t>Nationality</a:t>
            </a:r>
            <a:r>
              <a:rPr lang="pt-BR" dirty="0"/>
              <a:t>: </a:t>
            </a:r>
            <a:r>
              <a:rPr lang="en-US" dirty="0"/>
              <a:t>Avonlea, Prince Edward Island, Canada</a:t>
            </a:r>
            <a:r>
              <a:rPr lang="pt-BR" dirty="0"/>
              <a:t>. </a:t>
            </a:r>
            <a:r>
              <a:rPr lang="pt-BR" dirty="0" err="1"/>
              <a:t>He’s</a:t>
            </a:r>
            <a:r>
              <a:rPr lang="pt-BR" dirty="0"/>
              <a:t> Canadian. </a:t>
            </a:r>
          </a:p>
          <a:p>
            <a:r>
              <a:rPr lang="pt-BR" b="1" dirty="0"/>
              <a:t>Age:</a:t>
            </a:r>
            <a:r>
              <a:rPr lang="pt-BR" dirty="0"/>
              <a:t> 17 Years </a:t>
            </a:r>
            <a:r>
              <a:rPr lang="pt-BR" dirty="0" err="1"/>
              <a:t>old</a:t>
            </a:r>
            <a:r>
              <a:rPr lang="pt-BR" dirty="0"/>
              <a:t>. </a:t>
            </a:r>
          </a:p>
          <a:p>
            <a:r>
              <a:rPr lang="pt-BR" b="1" dirty="0" err="1"/>
              <a:t>Profession</a:t>
            </a:r>
            <a:r>
              <a:rPr lang="pt-BR" b="1" dirty="0"/>
              <a:t>: </a:t>
            </a:r>
            <a:r>
              <a:rPr lang="pt-BR" dirty="0"/>
              <a:t>Farmer,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then</a:t>
            </a:r>
            <a:r>
              <a:rPr lang="pt-BR" dirty="0"/>
              <a:t> </a:t>
            </a:r>
            <a:r>
              <a:rPr lang="pt-BR" dirty="0" err="1"/>
              <a:t>doctor</a:t>
            </a:r>
            <a:r>
              <a:rPr lang="pt-BR" dirty="0"/>
              <a:t>.</a:t>
            </a:r>
          </a:p>
          <a:p>
            <a:endParaRPr lang="pt-BR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31A6EE19-863D-4BF2-8AA6-49F23EB7CE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11975"/>
            <a:ext cx="4399721" cy="4368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5107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19480E-96C8-4F24-A076-2FAC991A8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Diana Barry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201CE04-77A1-4CDF-9B70-5C355139C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6974" y="1828800"/>
            <a:ext cx="5788369" cy="4230856"/>
          </a:xfrm>
        </p:spPr>
        <p:txBody>
          <a:bodyPr/>
          <a:lstStyle/>
          <a:p>
            <a:r>
              <a:rPr lang="pt-BR" b="1" dirty="0" err="1"/>
              <a:t>Birth</a:t>
            </a:r>
            <a:r>
              <a:rPr lang="pt-BR" dirty="0"/>
              <a:t>: 1865</a:t>
            </a:r>
            <a:r>
              <a:rPr lang="en-US" dirty="0"/>
              <a:t>.</a:t>
            </a:r>
            <a:endParaRPr lang="pt-BR" dirty="0"/>
          </a:p>
          <a:p>
            <a:r>
              <a:rPr lang="pt-BR" b="1" dirty="0" err="1"/>
              <a:t>Nationality</a:t>
            </a:r>
            <a:r>
              <a:rPr lang="pt-BR" dirty="0"/>
              <a:t>: </a:t>
            </a:r>
            <a:r>
              <a:rPr lang="en-US" dirty="0"/>
              <a:t>Avonlea, Prince Edward Island, Canada</a:t>
            </a:r>
            <a:r>
              <a:rPr lang="pt-BR" dirty="0"/>
              <a:t>. </a:t>
            </a:r>
            <a:r>
              <a:rPr lang="pt-BR" dirty="0" err="1"/>
              <a:t>She’s</a:t>
            </a:r>
            <a:r>
              <a:rPr lang="pt-BR" dirty="0"/>
              <a:t> Canadian. </a:t>
            </a:r>
          </a:p>
          <a:p>
            <a:r>
              <a:rPr lang="pt-BR" b="1" dirty="0"/>
              <a:t>Age:</a:t>
            </a:r>
            <a:r>
              <a:rPr lang="pt-BR" dirty="0"/>
              <a:t> 14 Years </a:t>
            </a:r>
            <a:r>
              <a:rPr lang="pt-BR" dirty="0" err="1"/>
              <a:t>old</a:t>
            </a:r>
            <a:r>
              <a:rPr lang="pt-BR" dirty="0"/>
              <a:t>. </a:t>
            </a:r>
          </a:p>
          <a:p>
            <a:r>
              <a:rPr lang="pt-BR" b="1" dirty="0" err="1"/>
              <a:t>Profession</a:t>
            </a:r>
            <a:r>
              <a:rPr lang="pt-BR" b="1" dirty="0"/>
              <a:t>: </a:t>
            </a:r>
            <a:r>
              <a:rPr lang="pt-BR" dirty="0" err="1"/>
              <a:t>Student</a:t>
            </a:r>
            <a:r>
              <a:rPr lang="pt-BR" dirty="0"/>
              <a:t>, </a:t>
            </a:r>
            <a:r>
              <a:rPr lang="pt-BR" dirty="0" err="1"/>
              <a:t>then</a:t>
            </a:r>
            <a:r>
              <a:rPr lang="pt-BR" dirty="0"/>
              <a:t> </a:t>
            </a:r>
            <a:r>
              <a:rPr lang="pt-BR" dirty="0" err="1"/>
              <a:t>housewife</a:t>
            </a:r>
            <a:r>
              <a:rPr lang="pt-BR" dirty="0"/>
              <a:t>.</a:t>
            </a:r>
          </a:p>
          <a:p>
            <a:endParaRPr lang="pt-BR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2D6C19EF-A416-46E0-ABD8-03D58E5D9C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53" y="1436021"/>
            <a:ext cx="5141844" cy="4623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96180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161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Apresentação do PowerPoint</vt:lpstr>
      <vt:lpstr>Anne Shirley Cuthbert</vt:lpstr>
      <vt:lpstr>Marilla Cuthbert</vt:lpstr>
      <vt:lpstr>Matthew Cuthbert</vt:lpstr>
      <vt:lpstr>Gilbert Blythe</vt:lpstr>
      <vt:lpstr>Diana Barry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Cristiane de Brito Cruz</dc:creator>
  <cp:lastModifiedBy>Cristiane de Brito Cruz</cp:lastModifiedBy>
  <cp:revision>2</cp:revision>
  <dcterms:created xsi:type="dcterms:W3CDTF">2021-11-22T10:00:45Z</dcterms:created>
  <dcterms:modified xsi:type="dcterms:W3CDTF">2021-11-22T14:24:46Z</dcterms:modified>
</cp:coreProperties>
</file>