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56" r:id="rId2"/>
    <p:sldId id="276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635"/>
    <a:srgbClr val="9EFF29"/>
    <a:srgbClr val="C80064"/>
    <a:srgbClr val="C33A1F"/>
    <a:srgbClr val="FF2549"/>
    <a:srgbClr val="007033"/>
    <a:srgbClr val="D6370C"/>
    <a:srgbClr val="1D3A00"/>
    <a:srgbClr val="FF85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86896" y="2234381"/>
            <a:ext cx="6629400" cy="1688688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399" y="3967313"/>
            <a:ext cx="6629400" cy="678426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5" y="327577"/>
            <a:ext cx="8259098" cy="763526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714" y="1312606"/>
            <a:ext cx="8246070" cy="3465869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2106" y="406537"/>
            <a:ext cx="6283782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9238" y="1268361"/>
            <a:ext cx="6304935" cy="3420136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318" y="338015"/>
            <a:ext cx="8093365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2131" y="1537528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131" y="2009925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7252" y="1537528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7252" y="2009925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lidescarnival.com/pt-br/tag/natal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8297" y="2050026"/>
            <a:ext cx="6666270" cy="1445337"/>
          </a:xfrm>
        </p:spPr>
        <p:txBody>
          <a:bodyPr>
            <a:normAutofit/>
          </a:bodyPr>
          <a:lstStyle/>
          <a:p>
            <a:r>
              <a:rPr lang="en-US" dirty="0"/>
              <a:t>Christmas Class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0923" y="3591227"/>
            <a:ext cx="6666270" cy="730043"/>
          </a:xfrm>
        </p:spPr>
        <p:txBody>
          <a:bodyPr/>
          <a:lstStyle/>
          <a:p>
            <a:r>
              <a:rPr lang="en-US" dirty="0"/>
              <a:t>Teacher Cristiane de Brito Cruz</a:t>
            </a:r>
          </a:p>
        </p:txBody>
      </p:sp>
      <p:pic>
        <p:nvPicPr>
          <p:cNvPr id="5" name="Imagem 4" descr="Interface gráfica do usuário, Texto&#10;&#10;Descrição gerada automaticamente">
            <a:extLst>
              <a:ext uri="{FF2B5EF4-FFF2-40B4-BE49-F238E27FC236}">
                <a16:creationId xmlns:a16="http://schemas.microsoft.com/office/drawing/2014/main" id="{F3FE0FCA-8CD8-4D70-AC64-7257D33F4F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401" y="127591"/>
            <a:ext cx="2967010" cy="110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0848F-5749-4505-95C7-01C1E9CA8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PONTO EXTRA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96DFC8-0487-4C5C-A86E-785936670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0376" y="1131886"/>
            <a:ext cx="6549708" cy="3790988"/>
          </a:xfrm>
        </p:spPr>
        <p:txBody>
          <a:bodyPr>
            <a:normAutofit fontScale="85000" lnSpcReduction="20000"/>
          </a:bodyPr>
          <a:lstStyle/>
          <a:p>
            <a:r>
              <a:rPr lang="pt-BR" sz="2600" dirty="0"/>
              <a:t>Conte-nos sobre seu </a:t>
            </a:r>
            <a:r>
              <a:rPr lang="pt-BR" sz="2600" b="1" dirty="0">
                <a:solidFill>
                  <a:srgbClr val="FF0000"/>
                </a:solidFill>
              </a:rPr>
              <a:t>Natal Ideal </a:t>
            </a:r>
            <a:r>
              <a:rPr lang="pt-BR" sz="2600" dirty="0"/>
              <a:t>em inglês colocando verbos no </a:t>
            </a:r>
            <a:r>
              <a:rPr lang="pt-BR" sz="2600" b="1" dirty="0">
                <a:solidFill>
                  <a:srgbClr val="FF0000"/>
                </a:solidFill>
              </a:rPr>
              <a:t>presente simples </a:t>
            </a:r>
            <a:r>
              <a:rPr lang="pt-BR" sz="2600" dirty="0"/>
              <a:t>em um pequeno texto de 10 sentenças/frases. </a:t>
            </a:r>
          </a:p>
          <a:p>
            <a:r>
              <a:rPr lang="pt-BR" sz="2600" b="1" u="sng" dirty="0"/>
              <a:t>Exemplo:</a:t>
            </a:r>
          </a:p>
          <a:p>
            <a:r>
              <a:rPr lang="pt-BR" sz="2600" dirty="0">
                <a:solidFill>
                  <a:srgbClr val="0000CC"/>
                </a:solidFill>
              </a:rPr>
              <a:t>In </a:t>
            </a:r>
            <a:r>
              <a:rPr lang="pt-BR" sz="2600" dirty="0" err="1">
                <a:solidFill>
                  <a:srgbClr val="0000CC"/>
                </a:solidFill>
              </a:rPr>
              <a:t>my</a:t>
            </a:r>
            <a:r>
              <a:rPr lang="pt-BR" sz="2600" dirty="0">
                <a:solidFill>
                  <a:srgbClr val="0000CC"/>
                </a:solidFill>
              </a:rPr>
              <a:t> </a:t>
            </a:r>
            <a:r>
              <a:rPr lang="pt-BR" sz="2600" dirty="0" err="1">
                <a:solidFill>
                  <a:srgbClr val="0000CC"/>
                </a:solidFill>
              </a:rPr>
              <a:t>Christmas</a:t>
            </a:r>
            <a:r>
              <a:rPr lang="pt-BR" sz="2600" dirty="0">
                <a:solidFill>
                  <a:srgbClr val="0000CC"/>
                </a:solidFill>
              </a:rPr>
              <a:t> Day </a:t>
            </a:r>
            <a:r>
              <a:rPr lang="pt-BR" sz="2600" dirty="0" err="1">
                <a:solidFill>
                  <a:srgbClr val="0000CC"/>
                </a:solidFill>
              </a:rPr>
              <a:t>the</a:t>
            </a:r>
            <a:r>
              <a:rPr lang="pt-BR" sz="2600" dirty="0">
                <a:solidFill>
                  <a:srgbClr val="0000CC"/>
                </a:solidFill>
              </a:rPr>
              <a:t> </a:t>
            </a:r>
            <a:r>
              <a:rPr lang="pt-BR" sz="2600" dirty="0" err="1">
                <a:solidFill>
                  <a:srgbClr val="0000CC"/>
                </a:solidFill>
              </a:rPr>
              <a:t>pandemic</a:t>
            </a:r>
            <a:r>
              <a:rPr lang="pt-BR" sz="2600" dirty="0">
                <a:solidFill>
                  <a:srgbClr val="0000CC"/>
                </a:solidFill>
              </a:rPr>
              <a:t> </a:t>
            </a:r>
            <a:r>
              <a:rPr lang="pt-BR" sz="2600" dirty="0" err="1">
                <a:solidFill>
                  <a:srgbClr val="0000CC"/>
                </a:solidFill>
              </a:rPr>
              <a:t>suddenly</a:t>
            </a:r>
            <a:r>
              <a:rPr lang="pt-BR" sz="2600" dirty="0">
                <a:solidFill>
                  <a:srgbClr val="0000CC"/>
                </a:solidFill>
              </a:rPr>
              <a:t> </a:t>
            </a:r>
            <a:r>
              <a:rPr lang="pt-BR" sz="2600" dirty="0" err="1">
                <a:solidFill>
                  <a:srgbClr val="0000CC"/>
                </a:solidFill>
              </a:rPr>
              <a:t>disapear</a:t>
            </a:r>
            <a:r>
              <a:rPr lang="pt-BR" sz="2600" dirty="0" err="1">
                <a:solidFill>
                  <a:srgbClr val="FF0000"/>
                </a:solidFill>
              </a:rPr>
              <a:t>s</a:t>
            </a:r>
            <a:r>
              <a:rPr lang="pt-BR" sz="2600" dirty="0">
                <a:solidFill>
                  <a:srgbClr val="0000CC"/>
                </a:solidFill>
              </a:rPr>
              <a:t> in </a:t>
            </a:r>
            <a:r>
              <a:rPr lang="pt-BR" sz="2600" dirty="0" err="1">
                <a:solidFill>
                  <a:srgbClr val="0000CC"/>
                </a:solidFill>
              </a:rPr>
              <a:t>the</a:t>
            </a:r>
            <a:r>
              <a:rPr lang="pt-BR" sz="2600" dirty="0">
                <a:solidFill>
                  <a:srgbClr val="0000CC"/>
                </a:solidFill>
              </a:rPr>
              <a:t> </a:t>
            </a:r>
            <a:r>
              <a:rPr lang="pt-BR" sz="2600" dirty="0" err="1">
                <a:solidFill>
                  <a:srgbClr val="0000CC"/>
                </a:solidFill>
              </a:rPr>
              <a:t>whole</a:t>
            </a:r>
            <a:r>
              <a:rPr lang="pt-BR" sz="2600" dirty="0">
                <a:solidFill>
                  <a:srgbClr val="0000CC"/>
                </a:solidFill>
              </a:rPr>
              <a:t> world...</a:t>
            </a:r>
          </a:p>
          <a:p>
            <a:r>
              <a:rPr lang="pt-BR" sz="2600" dirty="0"/>
              <a:t>No dia de Natal de repente a pandemia desaparece no mundo inteiro...</a:t>
            </a:r>
          </a:p>
          <a:p>
            <a:endParaRPr lang="pt-BR" sz="2600" dirty="0"/>
          </a:p>
          <a:p>
            <a:r>
              <a:rPr lang="pt-BR" sz="2600" b="1" u="sng" dirty="0" err="1"/>
              <a:t>Obs</a:t>
            </a:r>
            <a:r>
              <a:rPr lang="pt-BR" sz="2600" b="1" dirty="0"/>
              <a:t>: </a:t>
            </a:r>
            <a:r>
              <a:rPr lang="pt-BR" sz="2600" dirty="0"/>
              <a:t>Faça um slide com tema de Natal e entregue no </a:t>
            </a:r>
            <a:r>
              <a:rPr lang="pt-BR" sz="2600" dirty="0" err="1"/>
              <a:t>classroom</a:t>
            </a:r>
            <a:r>
              <a:rPr lang="pt-BR" sz="2600" dirty="0"/>
              <a:t>. </a:t>
            </a:r>
            <a:r>
              <a:rPr lang="pt-BR" sz="2600" dirty="0" err="1"/>
              <a:t>Templates</a:t>
            </a:r>
            <a:r>
              <a:rPr lang="pt-BR" sz="2600" dirty="0"/>
              <a:t> gratuitos de Natal: </a:t>
            </a:r>
            <a:r>
              <a:rPr lang="pt-BR" sz="2600" dirty="0">
                <a:hlinkClick r:id="rId2"/>
              </a:rPr>
              <a:t>https://www.slidescarnival.com/pt-br/tag/natal</a:t>
            </a:r>
            <a:r>
              <a:rPr lang="pt-BR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9491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Microsoft Office PowerPoint</Application>
  <PresentationFormat>Apresentação na tela (16:9)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Christmas Class</vt:lpstr>
      <vt:lpstr>PONTO EXTRA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2021-12-20T10:54:04Z</dcterms:modified>
</cp:coreProperties>
</file>