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sldIdLst>
    <p:sldId id="256" r:id="rId2"/>
    <p:sldId id="303" r:id="rId3"/>
    <p:sldId id="313" r:id="rId4"/>
    <p:sldId id="314" r:id="rId5"/>
    <p:sldId id="315" r:id="rId6"/>
    <p:sldId id="308" r:id="rId7"/>
    <p:sldId id="295" r:id="rId8"/>
    <p:sldId id="300" r:id="rId9"/>
    <p:sldId id="301" r:id="rId10"/>
    <p:sldId id="302" r:id="rId11"/>
    <p:sldId id="304" r:id="rId12"/>
    <p:sldId id="309" r:id="rId13"/>
    <p:sldId id="310" r:id="rId14"/>
    <p:sldId id="311" r:id="rId15"/>
    <p:sldId id="312" r:id="rId16"/>
    <p:sldId id="307" r:id="rId17"/>
    <p:sldId id="306" r:id="rId18"/>
    <p:sldId id="30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57783"/>
            <a:ext cx="10969752" cy="313080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3902206"/>
            <a:ext cx="10969752" cy="22405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A860-F335-4252-AA00-24FB67ED2982}" type="datetime1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48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1048-0047-48CA-88BA-D69B470942CF}" type="datetime1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2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57784"/>
            <a:ext cx="2854452" cy="56434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557784"/>
            <a:ext cx="7734300" cy="56434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3879-648C-49A9-81A2-0EF5946532D0}" type="datetime1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86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C802-30E3-4658-9CCA-F873646FEC67}" type="datetime1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42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10969752" cy="31464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3902207"/>
            <a:ext cx="10969752" cy="218744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7A3-19CE-4153-81CE-64EB7AB094B3}" type="datetime1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62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A100-10F6-477E-8847-29D479EF1C92}" type="datetime1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5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74578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95096"/>
            <a:ext cx="5387975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842211"/>
            <a:ext cx="5387975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7890" y="1895096"/>
            <a:ext cx="5414510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890" y="2842211"/>
            <a:ext cx="5414510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8AB-198A-495F-8475-FDB360C9873F}" type="datetime1">
              <a:rPr lang="en-US" smtClean="0"/>
              <a:t>12/9/2021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9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35E-F8FD-479F-9FC7-18BE84110877}" type="datetime1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14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F09B-68DA-462E-9DB4-4C9ADAB8CBCC}" type="datetime1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89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020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57200"/>
            <a:ext cx="5483352" cy="574400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9989"/>
            <a:ext cx="4970822" cy="28712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4E36-FABE-47EB-AA7F-C19A93824617}" type="datetime1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67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74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457199"/>
            <a:ext cx="5483352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2708"/>
            <a:ext cx="4970822" cy="2546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CE6B-5DE6-4A2D-B72E-5E8969F9F56F}" type="datetime1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94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2E603F-28B7-4831-BF23-65FBAB13D5FB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7784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106204"/>
            <a:ext cx="10972800" cy="4036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F481A142-DA77-4A5F-AD1F-14E6C18F0F5F}" type="datetime1">
              <a:rPr lang="en-US" smtClean="0"/>
              <a:t>12/9/2021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346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1F646F3F-274D-499B-ABBE-824EB4ABDC3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07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697" r:id="rId6"/>
    <p:sldLayoutId id="2147483693" r:id="rId7"/>
    <p:sldLayoutId id="2147483694" r:id="rId8"/>
    <p:sldLayoutId id="2147483695" r:id="rId9"/>
    <p:sldLayoutId id="2147483696" r:id="rId10"/>
    <p:sldLayoutId id="2147483698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.pn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hyperlink" Target="http://www.teachingenglish.org.uk/activities/phonemic-char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jpeg"/><Relationship Id="rId3" Type="http://schemas.openxmlformats.org/officeDocument/2006/relationships/image" Target="../media/image3.pn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hyperlink" Target="http://www.teachingenglish.org.uk/activities/phonemic-char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5" Type="http://schemas.openxmlformats.org/officeDocument/2006/relationships/image" Target="../media/image61.jpe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10.png"/><Relationship Id="rId18" Type="http://schemas.openxmlformats.org/officeDocument/2006/relationships/image" Target="../media/image71.jpeg"/><Relationship Id="rId3" Type="http://schemas.openxmlformats.org/officeDocument/2006/relationships/image" Target="../media/image3.png"/><Relationship Id="rId7" Type="http://schemas.openxmlformats.org/officeDocument/2006/relationships/image" Target="../media/image39.jpeg"/><Relationship Id="rId12" Type="http://schemas.openxmlformats.org/officeDocument/2006/relationships/image" Target="../media/image7.jpeg"/><Relationship Id="rId17" Type="http://schemas.openxmlformats.org/officeDocument/2006/relationships/image" Target="../media/image70.jpeg"/><Relationship Id="rId2" Type="http://schemas.openxmlformats.org/officeDocument/2006/relationships/hyperlink" Target="http://www.teachingenglish.org.uk/activities/phonemic-chart" TargetMode="External"/><Relationship Id="rId16" Type="http://schemas.openxmlformats.org/officeDocument/2006/relationships/image" Target="../media/image69.jpeg"/><Relationship Id="rId20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11" Type="http://schemas.openxmlformats.org/officeDocument/2006/relationships/image" Target="../media/image66.jpeg"/><Relationship Id="rId5" Type="http://schemas.openxmlformats.org/officeDocument/2006/relationships/image" Target="../media/image63.jpeg"/><Relationship Id="rId15" Type="http://schemas.openxmlformats.org/officeDocument/2006/relationships/image" Target="../media/image68.jpeg"/><Relationship Id="rId10" Type="http://schemas.openxmlformats.org/officeDocument/2006/relationships/image" Target="../media/image32.jpeg"/><Relationship Id="rId19" Type="http://schemas.openxmlformats.org/officeDocument/2006/relationships/image" Target="../media/image72.jpeg"/><Relationship Id="rId4" Type="http://schemas.openxmlformats.org/officeDocument/2006/relationships/image" Target="../media/image62.png"/><Relationship Id="rId9" Type="http://schemas.openxmlformats.org/officeDocument/2006/relationships/image" Target="../media/image65.jpeg"/><Relationship Id="rId1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jpeg"/><Relationship Id="rId3" Type="http://schemas.openxmlformats.org/officeDocument/2006/relationships/hyperlink" Target="http://www.teachingenglish.org.uk/activities/phonemic-chart" TargetMode="External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3.png"/><Relationship Id="rId9" Type="http://schemas.openxmlformats.org/officeDocument/2006/relationships/image" Target="../media/image79.jpeg"/><Relationship Id="rId14" Type="http://schemas.openxmlformats.org/officeDocument/2006/relationships/image" Target="../media/image8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4.jpeg"/><Relationship Id="rId18" Type="http://schemas.openxmlformats.org/officeDocument/2006/relationships/image" Target="../media/image99.png"/><Relationship Id="rId3" Type="http://schemas.openxmlformats.org/officeDocument/2006/relationships/image" Target="../media/image3.png"/><Relationship Id="rId7" Type="http://schemas.openxmlformats.org/officeDocument/2006/relationships/image" Target="../media/image88.jpeg"/><Relationship Id="rId12" Type="http://schemas.openxmlformats.org/officeDocument/2006/relationships/image" Target="../media/image93.jpeg"/><Relationship Id="rId17" Type="http://schemas.openxmlformats.org/officeDocument/2006/relationships/image" Target="../media/image98.png"/><Relationship Id="rId2" Type="http://schemas.openxmlformats.org/officeDocument/2006/relationships/hyperlink" Target="http://www.teachingenglish.org.uk/activities/phonemic-chart" TargetMode="External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5" Type="http://schemas.openxmlformats.org/officeDocument/2006/relationships/image" Target="../media/image96.jpeg"/><Relationship Id="rId10" Type="http://schemas.openxmlformats.org/officeDocument/2006/relationships/image" Target="../media/image91.jpeg"/><Relationship Id="rId19" Type="http://schemas.openxmlformats.org/officeDocument/2006/relationships/image" Target="../media/image100.png"/><Relationship Id="rId4" Type="http://schemas.openxmlformats.org/officeDocument/2006/relationships/image" Target="../media/image85.jpeg"/><Relationship Id="rId9" Type="http://schemas.openxmlformats.org/officeDocument/2006/relationships/image" Target="../media/image90.jpeg"/><Relationship Id="rId14" Type="http://schemas.openxmlformats.org/officeDocument/2006/relationships/image" Target="../media/image9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tophonetics.com/" TargetMode="External"/><Relationship Id="rId2" Type="http://schemas.openxmlformats.org/officeDocument/2006/relationships/hyperlink" Target="https://inglesnoteclado.com.br/2016/04/cores-em-ingles.html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oughtco.com/diphthong-phonetics-term-1690456" TargetMode="External"/><Relationship Id="rId2" Type="http://schemas.openxmlformats.org/officeDocument/2006/relationships/hyperlink" Target="https://tophonetics.com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teachingenglish.org.uk/activities/phonemic-chart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hyperlink" Target="http://www.teachingenglish.org.uk/activities/phonemic-char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hyperlink" Target="http://www.teachingenglish.org.uk/activities/phonemic-char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jpg"/><Relationship Id="rId5" Type="http://schemas.openxmlformats.org/officeDocument/2006/relationships/image" Target="../media/image20.jpeg"/><Relationship Id="rId15" Type="http://schemas.openxmlformats.org/officeDocument/2006/relationships/image" Target="../media/image30.pn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3" Type="http://schemas.openxmlformats.org/officeDocument/2006/relationships/hyperlink" Target="http://www.teachingenglish.org.uk/activities/phonemic-chart" TargetMode="External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.png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2274B4-B001-4088-B01D-E6999509E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Wooden letters in a blue background">
            <a:extLst>
              <a:ext uri="{FF2B5EF4-FFF2-40B4-BE49-F238E27FC236}">
                <a16:creationId xmlns:a16="http://schemas.microsoft.com/office/drawing/2014/main" id="{8934B8B4-4471-446B-8C47-C05615FC31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67" r="-1" b="-1"/>
          <a:stretch/>
        </p:blipFill>
        <p:spPr>
          <a:xfrm>
            <a:off x="4955602" y="10"/>
            <a:ext cx="7236398" cy="6857990"/>
          </a:xfrm>
          <a:custGeom>
            <a:avLst/>
            <a:gdLst/>
            <a:ahLst/>
            <a:cxnLst/>
            <a:rect l="l" t="t" r="r" b="b"/>
            <a:pathLst>
              <a:path w="7726675" h="6858000">
                <a:moveTo>
                  <a:pt x="2975226" y="5978334"/>
                </a:moveTo>
                <a:cubicBezTo>
                  <a:pt x="3002582" y="5978928"/>
                  <a:pt x="3030286" y="5982273"/>
                  <a:pt x="3058007" y="5988576"/>
                </a:cubicBezTo>
                <a:cubicBezTo>
                  <a:pt x="3279778" y="6038998"/>
                  <a:pt x="3418684" y="6259656"/>
                  <a:pt x="3368261" y="6481427"/>
                </a:cubicBezTo>
                <a:cubicBezTo>
                  <a:pt x="3317839" y="6703198"/>
                  <a:pt x="3097182" y="6842104"/>
                  <a:pt x="2875410" y="6791681"/>
                </a:cubicBezTo>
                <a:cubicBezTo>
                  <a:pt x="2653640" y="6741259"/>
                  <a:pt x="2514734" y="6520601"/>
                  <a:pt x="2565157" y="6298830"/>
                </a:cubicBezTo>
                <a:cubicBezTo>
                  <a:pt x="2609276" y="6104780"/>
                  <a:pt x="2783732" y="5974174"/>
                  <a:pt x="2975226" y="5978334"/>
                </a:cubicBezTo>
                <a:close/>
                <a:moveTo>
                  <a:pt x="542891" y="1298362"/>
                </a:moveTo>
                <a:cubicBezTo>
                  <a:pt x="578216" y="1299129"/>
                  <a:pt x="613991" y="1303448"/>
                  <a:pt x="649789" y="1311587"/>
                </a:cubicBezTo>
                <a:cubicBezTo>
                  <a:pt x="936170" y="1376700"/>
                  <a:pt x="1115545" y="1661643"/>
                  <a:pt x="1050432" y="1948025"/>
                </a:cubicBezTo>
                <a:cubicBezTo>
                  <a:pt x="985319" y="2234407"/>
                  <a:pt x="700376" y="2413781"/>
                  <a:pt x="413995" y="2348669"/>
                </a:cubicBezTo>
                <a:cubicBezTo>
                  <a:pt x="127612" y="2283556"/>
                  <a:pt x="-51762" y="1998612"/>
                  <a:pt x="13351" y="1712231"/>
                </a:cubicBezTo>
                <a:cubicBezTo>
                  <a:pt x="70325" y="1461647"/>
                  <a:pt x="295606" y="1292990"/>
                  <a:pt x="542891" y="1298362"/>
                </a:cubicBezTo>
                <a:close/>
                <a:moveTo>
                  <a:pt x="362049" y="446831"/>
                </a:moveTo>
                <a:cubicBezTo>
                  <a:pt x="382746" y="447281"/>
                  <a:pt x="403706" y="449811"/>
                  <a:pt x="424679" y="454579"/>
                </a:cubicBezTo>
                <a:cubicBezTo>
                  <a:pt x="592463" y="492727"/>
                  <a:pt x="697554" y="659668"/>
                  <a:pt x="659405" y="827452"/>
                </a:cubicBezTo>
                <a:cubicBezTo>
                  <a:pt x="621257" y="995236"/>
                  <a:pt x="454318" y="1100327"/>
                  <a:pt x="286534" y="1062179"/>
                </a:cubicBezTo>
                <a:cubicBezTo>
                  <a:pt x="118749" y="1024031"/>
                  <a:pt x="13658" y="857091"/>
                  <a:pt x="51806" y="689306"/>
                </a:cubicBezTo>
                <a:cubicBezTo>
                  <a:pt x="85186" y="542495"/>
                  <a:pt x="217172" y="443684"/>
                  <a:pt x="362049" y="446831"/>
                </a:cubicBezTo>
                <a:close/>
                <a:moveTo>
                  <a:pt x="688320" y="0"/>
                </a:moveTo>
                <a:lnTo>
                  <a:pt x="5442022" y="0"/>
                </a:lnTo>
                <a:lnTo>
                  <a:pt x="7726675" y="0"/>
                </a:lnTo>
                <a:lnTo>
                  <a:pt x="7726675" y="988372"/>
                </a:lnTo>
                <a:lnTo>
                  <a:pt x="7726675" y="6858000"/>
                </a:lnTo>
                <a:lnTo>
                  <a:pt x="4265234" y="6858000"/>
                </a:lnTo>
                <a:lnTo>
                  <a:pt x="4167452" y="6648946"/>
                </a:lnTo>
                <a:cubicBezTo>
                  <a:pt x="4064668" y="6438534"/>
                  <a:pt x="3951418" y="6237194"/>
                  <a:pt x="3802376" y="6067515"/>
                </a:cubicBezTo>
                <a:cubicBezTo>
                  <a:pt x="3433898" y="5648543"/>
                  <a:pt x="2855445" y="5560200"/>
                  <a:pt x="2314714" y="5492960"/>
                </a:cubicBezTo>
                <a:cubicBezTo>
                  <a:pt x="1689319" y="5415368"/>
                  <a:pt x="1105502" y="5269445"/>
                  <a:pt x="626568" y="4822392"/>
                </a:cubicBezTo>
                <a:cubicBezTo>
                  <a:pt x="42544" y="4277286"/>
                  <a:pt x="59772" y="3691233"/>
                  <a:pt x="462831" y="3184007"/>
                </a:cubicBezTo>
                <a:cubicBezTo>
                  <a:pt x="688845" y="2899538"/>
                  <a:pt x="972083" y="2660548"/>
                  <a:pt x="1228189" y="2399566"/>
                </a:cubicBezTo>
                <a:cubicBezTo>
                  <a:pt x="1460698" y="2161897"/>
                  <a:pt x="1522193" y="1866062"/>
                  <a:pt x="1384674" y="1566341"/>
                </a:cubicBezTo>
                <a:cubicBezTo>
                  <a:pt x="1239184" y="1249484"/>
                  <a:pt x="1095206" y="930335"/>
                  <a:pt x="922279" y="628332"/>
                </a:cubicBezTo>
                <a:cubicBezTo>
                  <a:pt x="805583" y="424593"/>
                  <a:pt x="731712" y="225291"/>
                  <a:pt x="693729" y="33341"/>
                </a:cubicBezTo>
                <a:close/>
              </a:path>
            </a:pathLst>
          </a:cu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AF4EA8E1-E743-4D74-97D6-AF5D49AEAA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105" y="2122769"/>
            <a:ext cx="4339905" cy="3130807"/>
          </a:xfrm>
        </p:spPr>
        <p:txBody>
          <a:bodyPr>
            <a:normAutofit/>
          </a:bodyPr>
          <a:lstStyle/>
          <a:p>
            <a:r>
              <a:rPr lang="pt-BR" sz="6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Phonetics</a:t>
            </a:r>
            <a:endParaRPr lang="pt-BR" sz="6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3DD8B0D2-6547-4330-AEA6-3DA847E3E5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0105" y="5396808"/>
            <a:ext cx="4545499" cy="1147225"/>
          </a:xfrm>
        </p:spPr>
        <p:txBody>
          <a:bodyPr>
            <a:normAutofit/>
          </a:bodyPr>
          <a:lstStyle/>
          <a:p>
            <a:r>
              <a:rPr lang="pt-BR" sz="3000" dirty="0"/>
              <a:t>Prof.ª M.A. Cristiane de Brito Cruz</a:t>
            </a:r>
          </a:p>
        </p:txBody>
      </p:sp>
      <p:pic>
        <p:nvPicPr>
          <p:cNvPr id="14" name="Imagem 13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B68F2DEC-6849-4277-B765-E1142286F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66" y="133714"/>
            <a:ext cx="2860675" cy="359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2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rId2"/>
            <a:extLst>
              <a:ext uri="{FF2B5EF4-FFF2-40B4-BE49-F238E27FC236}">
                <a16:creationId xmlns:a16="http://schemas.microsoft.com/office/drawing/2014/main" id="{ED2215E4-42B3-491F-B88C-D3214717CF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9" t="13702" r="27225" b="73247"/>
          <a:stretch/>
        </p:blipFill>
        <p:spPr bwMode="auto">
          <a:xfrm>
            <a:off x="463825" y="363004"/>
            <a:ext cx="1944431" cy="147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JABEERWOCKY CRAFT BEER PUB, Varsóvia - Comentários de restaurantes -  Tripadvisor">
            <a:extLst>
              <a:ext uri="{FF2B5EF4-FFF2-40B4-BE49-F238E27FC236}">
                <a16:creationId xmlns:a16="http://schemas.microsoft.com/office/drawing/2014/main" id="{935B1E84-3C8D-4CAB-8109-EB2325370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217" y="322852"/>
            <a:ext cx="2209515" cy="147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D4B51711-15BE-4758-A97E-E5340E7AEEB8}"/>
              </a:ext>
            </a:extLst>
          </p:cNvPr>
          <p:cNvSpPr txBox="1">
            <a:spLocks/>
          </p:cNvSpPr>
          <p:nvPr/>
        </p:nvSpPr>
        <p:spPr>
          <a:xfrm>
            <a:off x="2868386" y="1837353"/>
            <a:ext cx="1491175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b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ee</a:t>
            </a:r>
            <a:r>
              <a:rPr lang="pt-BR" sz="4500" b="1" dirty="0" err="1">
                <a:latin typeface="Comic Sans MS" panose="030F0702030302020204" pitchFamily="66" charset="0"/>
              </a:rPr>
              <a:t>r</a:t>
            </a: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5124" name="Picture 4" descr="LISTEN e HEAR. Qual é a diferença? - EBB #6 - Lucas Gilbert Blog">
            <a:extLst>
              <a:ext uri="{FF2B5EF4-FFF2-40B4-BE49-F238E27FC236}">
                <a16:creationId xmlns:a16="http://schemas.microsoft.com/office/drawing/2014/main" id="{A13FFD55-36B2-4FB7-A9CD-A64CDA5AE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2" b="26399"/>
          <a:stretch/>
        </p:blipFill>
        <p:spPr bwMode="auto">
          <a:xfrm>
            <a:off x="4819691" y="322852"/>
            <a:ext cx="1718066" cy="147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4CBE69D0-18CF-4C0F-B8B2-A29AC1FDDE65}"/>
              </a:ext>
            </a:extLst>
          </p:cNvPr>
          <p:cNvSpPr txBox="1">
            <a:spLocks/>
          </p:cNvSpPr>
          <p:nvPr/>
        </p:nvSpPr>
        <p:spPr>
          <a:xfrm>
            <a:off x="4855238" y="1797201"/>
            <a:ext cx="1491175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h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ea</a:t>
            </a:r>
            <a:r>
              <a:rPr lang="pt-BR" sz="4500" b="1" dirty="0" err="1">
                <a:latin typeface="Comic Sans MS" panose="030F0702030302020204" pitchFamily="66" charset="0"/>
              </a:rPr>
              <a:t>r</a:t>
            </a: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5126" name="Picture 6" descr="Píer (flutuante) – Prefeitura de Camocim">
            <a:extLst>
              <a:ext uri="{FF2B5EF4-FFF2-40B4-BE49-F238E27FC236}">
                <a16:creationId xmlns:a16="http://schemas.microsoft.com/office/drawing/2014/main" id="{A2799EC1-C3FD-475D-B251-1A7FFF36C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716" y="322852"/>
            <a:ext cx="2952750" cy="147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6DE57EDD-DA85-45A2-AE93-0F53A525A796}"/>
              </a:ext>
            </a:extLst>
          </p:cNvPr>
          <p:cNvSpPr txBox="1">
            <a:spLocks/>
          </p:cNvSpPr>
          <p:nvPr/>
        </p:nvSpPr>
        <p:spPr>
          <a:xfrm>
            <a:off x="7344282" y="1797200"/>
            <a:ext cx="1491175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p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ie</a:t>
            </a:r>
            <a:r>
              <a:rPr lang="pt-BR" sz="4500" b="1" dirty="0" err="1">
                <a:latin typeface="Comic Sans MS" panose="030F0702030302020204" pitchFamily="66" charset="0"/>
              </a:rPr>
              <a:t>r</a:t>
            </a: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14" name="Picture 2">
            <a:hlinkClick r:id="rId2"/>
            <a:extLst>
              <a:ext uri="{FF2B5EF4-FFF2-40B4-BE49-F238E27FC236}">
                <a16:creationId xmlns:a16="http://schemas.microsoft.com/office/drawing/2014/main" id="{6B196EC1-C2AF-4481-AEC6-E34D3AC902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1" t="12945" r="17295" b="73512"/>
          <a:stretch/>
        </p:blipFill>
        <p:spPr bwMode="auto">
          <a:xfrm>
            <a:off x="450863" y="2656014"/>
            <a:ext cx="1915068" cy="147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 descr="Bear Market: o que é e como identificar essa tendência?">
            <a:extLst>
              <a:ext uri="{FF2B5EF4-FFF2-40B4-BE49-F238E27FC236}">
                <a16:creationId xmlns:a16="http://schemas.microsoft.com/office/drawing/2014/main" id="{DE6608A5-92E8-4F2D-9E08-FD7A1519D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327" y="2785404"/>
            <a:ext cx="1944431" cy="128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42BFC281-B711-41EC-B07B-7BEB7D544182}"/>
              </a:ext>
            </a:extLst>
          </p:cNvPr>
          <p:cNvSpPr txBox="1">
            <a:spLocks/>
          </p:cNvSpPr>
          <p:nvPr/>
        </p:nvSpPr>
        <p:spPr>
          <a:xfrm>
            <a:off x="2635954" y="4070109"/>
            <a:ext cx="1491175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b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ea</a:t>
            </a:r>
            <a:r>
              <a:rPr lang="pt-BR" sz="4500" b="1" dirty="0" err="1">
                <a:latin typeface="Comic Sans MS" panose="030F0702030302020204" pitchFamily="66" charset="0"/>
              </a:rPr>
              <a:t>r</a:t>
            </a: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5130" name="Picture 10" descr="Escada Easy Stair Reta | Forma e Função">
            <a:extLst>
              <a:ext uri="{FF2B5EF4-FFF2-40B4-BE49-F238E27FC236}">
                <a16:creationId xmlns:a16="http://schemas.microsoft.com/office/drawing/2014/main" id="{76019CAA-3CDA-4149-AD0B-BEEC1AF76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477" y="2785404"/>
            <a:ext cx="1289522" cy="128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spaço Reservado para Conteúdo 2">
            <a:extLst>
              <a:ext uri="{FF2B5EF4-FFF2-40B4-BE49-F238E27FC236}">
                <a16:creationId xmlns:a16="http://schemas.microsoft.com/office/drawing/2014/main" id="{37B4D7B2-EE0C-45EB-AC8F-6BBA612EDC78}"/>
              </a:ext>
            </a:extLst>
          </p:cNvPr>
          <p:cNvSpPr txBox="1">
            <a:spLocks/>
          </p:cNvSpPr>
          <p:nvPr/>
        </p:nvSpPr>
        <p:spPr>
          <a:xfrm>
            <a:off x="4412379" y="4010153"/>
            <a:ext cx="1491175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st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ai</a:t>
            </a:r>
            <a:r>
              <a:rPr lang="pt-BR" sz="4500" b="1" dirty="0" err="1">
                <a:latin typeface="Comic Sans MS" panose="030F0702030302020204" pitchFamily="66" charset="0"/>
              </a:rPr>
              <a:t>r</a:t>
            </a: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5132" name="Picture 12" descr="The Lair">
            <a:extLst>
              <a:ext uri="{FF2B5EF4-FFF2-40B4-BE49-F238E27FC236}">
                <a16:creationId xmlns:a16="http://schemas.microsoft.com/office/drawing/2014/main" id="{E443AE38-A811-4FFD-AF6E-036A87DF6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097" y="2785404"/>
            <a:ext cx="1934283" cy="128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18934379-B821-4958-8C09-EE37EA6A1176}"/>
              </a:ext>
            </a:extLst>
          </p:cNvPr>
          <p:cNvSpPr txBox="1">
            <a:spLocks/>
          </p:cNvSpPr>
          <p:nvPr/>
        </p:nvSpPr>
        <p:spPr>
          <a:xfrm>
            <a:off x="6288448" y="4065293"/>
            <a:ext cx="1238787" cy="64529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l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ai</a:t>
            </a:r>
            <a:r>
              <a:rPr lang="pt-BR" sz="4500" b="1" dirty="0" err="1">
                <a:latin typeface="Comic Sans MS" panose="030F0702030302020204" pitchFamily="66" charset="0"/>
              </a:rPr>
              <a:t>r</a:t>
            </a: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21" name="Picture 2">
            <a:hlinkClick r:id="rId2"/>
            <a:extLst>
              <a:ext uri="{FF2B5EF4-FFF2-40B4-BE49-F238E27FC236}">
                <a16:creationId xmlns:a16="http://schemas.microsoft.com/office/drawing/2014/main" id="{42B5A3C4-744F-45CC-8B7C-0E70DCB33C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4" t="26866" r="27157" b="60650"/>
          <a:stretch/>
        </p:blipFill>
        <p:spPr bwMode="auto">
          <a:xfrm>
            <a:off x="439408" y="4803788"/>
            <a:ext cx="2069809" cy="147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 descr="Rowing boat definição e significado | Dicionário Inglês Collins">
            <a:extLst>
              <a:ext uri="{FF2B5EF4-FFF2-40B4-BE49-F238E27FC236}">
                <a16:creationId xmlns:a16="http://schemas.microsoft.com/office/drawing/2014/main" id="{87F7D91D-0700-4B1A-AB44-E89771B87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217" y="4832220"/>
            <a:ext cx="1763599" cy="117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Espaço Reservado para Conteúdo 2">
            <a:extLst>
              <a:ext uri="{FF2B5EF4-FFF2-40B4-BE49-F238E27FC236}">
                <a16:creationId xmlns:a16="http://schemas.microsoft.com/office/drawing/2014/main" id="{4EF7769A-D8E7-4F1E-A58E-D92DC2AFBE3E}"/>
              </a:ext>
            </a:extLst>
          </p:cNvPr>
          <p:cNvSpPr txBox="1">
            <a:spLocks/>
          </p:cNvSpPr>
          <p:nvPr/>
        </p:nvSpPr>
        <p:spPr>
          <a:xfrm>
            <a:off x="2781641" y="5809626"/>
            <a:ext cx="1491175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b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oa</a:t>
            </a:r>
            <a:r>
              <a:rPr lang="pt-BR" sz="4500" b="1" dirty="0" err="1">
                <a:latin typeface="Comic Sans MS" panose="030F0702030302020204" pitchFamily="66" charset="0"/>
              </a:rPr>
              <a:t>t</a:t>
            </a: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5136" name="Picture 16" descr="Explainer: What is the Slow Movement? How can it change your life?">
            <a:extLst>
              <a:ext uri="{FF2B5EF4-FFF2-40B4-BE49-F238E27FC236}">
                <a16:creationId xmlns:a16="http://schemas.microsoft.com/office/drawing/2014/main" id="{6286CFB9-3396-4250-8566-5ABDE64AB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8" t="15824" r="13671" b="14409"/>
          <a:stretch/>
        </p:blipFill>
        <p:spPr bwMode="auto">
          <a:xfrm>
            <a:off x="4353758" y="4832220"/>
            <a:ext cx="1682960" cy="101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Espaço Reservado para Conteúdo 2">
            <a:extLst>
              <a:ext uri="{FF2B5EF4-FFF2-40B4-BE49-F238E27FC236}">
                <a16:creationId xmlns:a16="http://schemas.microsoft.com/office/drawing/2014/main" id="{25335A25-A370-497C-8613-D9D266373D36}"/>
              </a:ext>
            </a:extLst>
          </p:cNvPr>
          <p:cNvSpPr txBox="1">
            <a:spLocks/>
          </p:cNvSpPr>
          <p:nvPr/>
        </p:nvSpPr>
        <p:spPr>
          <a:xfrm>
            <a:off x="4545240" y="5863937"/>
            <a:ext cx="1491175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sl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ow</a:t>
            </a: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5138" name="Picture 18" descr="17 Moan And Groan Stock Photos, Pictures &amp;amp; Royalty-Free Images - iStock">
            <a:extLst>
              <a:ext uri="{FF2B5EF4-FFF2-40B4-BE49-F238E27FC236}">
                <a16:creationId xmlns:a16="http://schemas.microsoft.com/office/drawing/2014/main" id="{865F1C31-42C0-498E-AAA3-581A4408F0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7" t="249" r="20211" b="21362"/>
          <a:stretch/>
        </p:blipFill>
        <p:spPr bwMode="auto">
          <a:xfrm>
            <a:off x="6421691" y="4832220"/>
            <a:ext cx="1111232" cy="104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Espaço Reservado para Conteúdo 2">
            <a:extLst>
              <a:ext uri="{FF2B5EF4-FFF2-40B4-BE49-F238E27FC236}">
                <a16:creationId xmlns:a16="http://schemas.microsoft.com/office/drawing/2014/main" id="{97BE4718-7E9A-4467-9997-D988E52C003A}"/>
              </a:ext>
            </a:extLst>
          </p:cNvPr>
          <p:cNvSpPr txBox="1">
            <a:spLocks/>
          </p:cNvSpPr>
          <p:nvPr/>
        </p:nvSpPr>
        <p:spPr>
          <a:xfrm>
            <a:off x="6219941" y="5872725"/>
            <a:ext cx="1934283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m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oa</a:t>
            </a:r>
            <a:r>
              <a:rPr lang="pt-BR" sz="4500" b="1" dirty="0" err="1">
                <a:latin typeface="Comic Sans MS" panose="030F0702030302020204" pitchFamily="66" charset="0"/>
              </a:rPr>
              <a:t>n</a:t>
            </a:r>
            <a:endParaRPr lang="pt-BR" sz="45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705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D4B51711-15BE-4758-A97E-E5340E7AEEB8}"/>
              </a:ext>
            </a:extLst>
          </p:cNvPr>
          <p:cNvSpPr txBox="1">
            <a:spLocks/>
          </p:cNvSpPr>
          <p:nvPr/>
        </p:nvSpPr>
        <p:spPr>
          <a:xfrm>
            <a:off x="3397155" y="524419"/>
            <a:ext cx="1951307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br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ow</a:t>
            </a:r>
            <a:r>
              <a:rPr lang="pt-BR" sz="4500" b="1" dirty="0" err="1">
                <a:latin typeface="Comic Sans MS" panose="030F0702030302020204" pitchFamily="66" charset="0"/>
              </a:rPr>
              <a:t>n</a:t>
            </a:r>
            <a:endParaRPr lang="pt-BR" sz="4500" b="1" dirty="0">
              <a:latin typeface="Comic Sans MS" panose="030F0702030302020204" pitchFamily="66" charset="0"/>
            </a:endParaRP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4CBE69D0-18CF-4C0F-B8B2-A29AC1FDDE65}"/>
              </a:ext>
            </a:extLst>
          </p:cNvPr>
          <p:cNvSpPr txBox="1">
            <a:spLocks/>
          </p:cNvSpPr>
          <p:nvPr/>
        </p:nvSpPr>
        <p:spPr>
          <a:xfrm>
            <a:off x="6870056" y="227540"/>
            <a:ext cx="2345805" cy="13114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H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ou</a:t>
            </a:r>
            <a:r>
              <a:rPr lang="pt-BR" sz="4500" b="1" dirty="0" err="1">
                <a:latin typeface="Comic Sans MS" panose="030F0702030302020204" pitchFamily="66" charset="0"/>
              </a:rPr>
              <a:t>nd</a:t>
            </a:r>
            <a:r>
              <a:rPr lang="pt-BR" sz="4500" b="1" dirty="0">
                <a:latin typeface="Comic Sans MS" panose="030F0702030302020204" pitchFamily="66" charset="0"/>
              </a:rPr>
              <a:t> dog</a:t>
            </a:r>
          </a:p>
        </p:txBody>
      </p:sp>
      <p:pic>
        <p:nvPicPr>
          <p:cNvPr id="14" name="Picture 2">
            <a:hlinkClick r:id="rId2"/>
            <a:extLst>
              <a:ext uri="{FF2B5EF4-FFF2-40B4-BE49-F238E27FC236}">
                <a16:creationId xmlns:a16="http://schemas.microsoft.com/office/drawing/2014/main" id="{6B196EC1-C2AF-4481-AEC6-E34D3AC902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8" t="39350" r="6954" b="46955"/>
          <a:stretch/>
        </p:blipFill>
        <p:spPr bwMode="auto">
          <a:xfrm>
            <a:off x="594623" y="5093542"/>
            <a:ext cx="2160106" cy="16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>
            <a:hlinkClick r:id="rId2"/>
            <a:extLst>
              <a:ext uri="{FF2B5EF4-FFF2-40B4-BE49-F238E27FC236}">
                <a16:creationId xmlns:a16="http://schemas.microsoft.com/office/drawing/2014/main" id="{B49FFE40-94B9-4F05-8F91-1B74810F5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8" t="26762" r="17784" b="60754"/>
          <a:stretch/>
        </p:blipFill>
        <p:spPr bwMode="auto">
          <a:xfrm>
            <a:off x="463823" y="363004"/>
            <a:ext cx="1944431" cy="1467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Marquise Brown Estatísticas, Notícias, Biografia | ESPN">
            <a:extLst>
              <a:ext uri="{FF2B5EF4-FFF2-40B4-BE49-F238E27FC236}">
                <a16:creationId xmlns:a16="http://schemas.microsoft.com/office/drawing/2014/main" id="{18E0A342-3019-4006-A46C-21B1E33D5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493" y="257674"/>
            <a:ext cx="1630630" cy="118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ransylvanian Hound Dog Breed Pictures, Characteristics, &amp;amp; Facts">
            <a:extLst>
              <a:ext uri="{FF2B5EF4-FFF2-40B4-BE49-F238E27FC236}">
                <a16:creationId xmlns:a16="http://schemas.microsoft.com/office/drawing/2014/main" id="{97022754-621E-4AC7-9739-F2E97055EB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4" r="16865"/>
          <a:stretch/>
        </p:blipFill>
        <p:spPr bwMode="auto">
          <a:xfrm>
            <a:off x="5292217" y="211644"/>
            <a:ext cx="1635109" cy="140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ainel Redondo Now United 1,00m no Elo7 | Karioka Painéis Design (14B3139)">
            <a:extLst>
              <a:ext uri="{FF2B5EF4-FFF2-40B4-BE49-F238E27FC236}">
                <a16:creationId xmlns:a16="http://schemas.microsoft.com/office/drawing/2014/main" id="{A50B6A02-BFF0-42A9-B0B0-E9D630AC5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483" y="166588"/>
            <a:ext cx="1435685" cy="143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spaço Reservado para Conteúdo 2">
            <a:extLst>
              <a:ext uri="{FF2B5EF4-FFF2-40B4-BE49-F238E27FC236}">
                <a16:creationId xmlns:a16="http://schemas.microsoft.com/office/drawing/2014/main" id="{85E0B140-9603-4B6E-A301-22434F11E06D}"/>
              </a:ext>
            </a:extLst>
          </p:cNvPr>
          <p:cNvSpPr txBox="1">
            <a:spLocks/>
          </p:cNvSpPr>
          <p:nvPr/>
        </p:nvSpPr>
        <p:spPr>
          <a:xfrm>
            <a:off x="10510935" y="457916"/>
            <a:ext cx="1951307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n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ow</a:t>
            </a: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19" name="Picture 2">
            <a:hlinkClick r:id="rId2"/>
            <a:extLst>
              <a:ext uri="{FF2B5EF4-FFF2-40B4-BE49-F238E27FC236}">
                <a16:creationId xmlns:a16="http://schemas.microsoft.com/office/drawing/2014/main" id="{A9B849ED-04F0-4CE3-80C6-F97E2BA43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4" t="39350" r="27245" b="46955"/>
          <a:stretch/>
        </p:blipFill>
        <p:spPr bwMode="auto">
          <a:xfrm>
            <a:off x="463823" y="1848078"/>
            <a:ext cx="2160107" cy="1703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 descr="Take a rain check - Deixa pra próxima - Gírias em Inglês - We Trust Idiomas">
            <a:extLst>
              <a:ext uri="{FF2B5EF4-FFF2-40B4-BE49-F238E27FC236}">
                <a16:creationId xmlns:a16="http://schemas.microsoft.com/office/drawing/2014/main" id="{2BC4B36F-DBE3-47CE-A811-179065ACC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732" y="1828568"/>
            <a:ext cx="2199760" cy="146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spaço Reservado para Conteúdo 2">
            <a:extLst>
              <a:ext uri="{FF2B5EF4-FFF2-40B4-BE49-F238E27FC236}">
                <a16:creationId xmlns:a16="http://schemas.microsoft.com/office/drawing/2014/main" id="{6F3C3A73-88DF-4E27-A7B3-7B8EE7423CD1}"/>
              </a:ext>
            </a:extLst>
          </p:cNvPr>
          <p:cNvSpPr txBox="1">
            <a:spLocks/>
          </p:cNvSpPr>
          <p:nvPr/>
        </p:nvSpPr>
        <p:spPr>
          <a:xfrm>
            <a:off x="2752052" y="1896966"/>
            <a:ext cx="1951307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r</a:t>
            </a:r>
            <a:r>
              <a:rPr lang="pt-BR" sz="45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ai</a:t>
            </a:r>
            <a:r>
              <a:rPr lang="pt-BR" sz="45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n</a:t>
            </a:r>
            <a:endParaRPr lang="pt-BR" sz="45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Espaço Reservado para Conteúdo 2">
            <a:extLst>
              <a:ext uri="{FF2B5EF4-FFF2-40B4-BE49-F238E27FC236}">
                <a16:creationId xmlns:a16="http://schemas.microsoft.com/office/drawing/2014/main" id="{6B73FE0A-83BE-49D9-99A1-9ED32F2FD131}"/>
              </a:ext>
            </a:extLst>
          </p:cNvPr>
          <p:cNvSpPr txBox="1">
            <a:spLocks/>
          </p:cNvSpPr>
          <p:nvPr/>
        </p:nvSpPr>
        <p:spPr>
          <a:xfrm>
            <a:off x="6560807" y="2288785"/>
            <a:ext cx="3020539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>
                <a:latin typeface="Comic Sans MS" panose="030F0702030302020204" pitchFamily="66" charset="0"/>
              </a:rPr>
              <a:t>br</a:t>
            </a:r>
            <a:r>
              <a:rPr lang="pt-BR" sz="4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ea</a:t>
            </a:r>
            <a:r>
              <a:rPr lang="pt-BR" sz="4500" b="1" dirty="0">
                <a:latin typeface="Comic Sans MS" panose="030F0702030302020204" pitchFamily="66" charset="0"/>
              </a:rPr>
              <a:t>k</a:t>
            </a:r>
          </a:p>
        </p:txBody>
      </p:sp>
      <p:pic>
        <p:nvPicPr>
          <p:cNvPr id="6156" name="Picture 12" descr="Older version of tenofovir used as PrEP linked to weight loss | aidsmap">
            <a:extLst>
              <a:ext uri="{FF2B5EF4-FFF2-40B4-BE49-F238E27FC236}">
                <a16:creationId xmlns:a16="http://schemas.microsoft.com/office/drawing/2014/main" id="{24ADF046-85A9-464E-BAD6-37FA84097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921" y="1861235"/>
            <a:ext cx="1774435" cy="142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Espaço Reservado para Conteúdo 2">
            <a:extLst>
              <a:ext uri="{FF2B5EF4-FFF2-40B4-BE49-F238E27FC236}">
                <a16:creationId xmlns:a16="http://schemas.microsoft.com/office/drawing/2014/main" id="{44D3A417-5D22-4765-AD33-93726C8E1E89}"/>
              </a:ext>
            </a:extLst>
          </p:cNvPr>
          <p:cNvSpPr txBox="1">
            <a:spLocks/>
          </p:cNvSpPr>
          <p:nvPr/>
        </p:nvSpPr>
        <p:spPr>
          <a:xfrm>
            <a:off x="9731325" y="2354287"/>
            <a:ext cx="2199760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w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ei</a:t>
            </a:r>
            <a:r>
              <a:rPr lang="pt-BR" sz="4500" b="1" dirty="0" err="1">
                <a:latin typeface="Comic Sans MS" panose="030F0702030302020204" pitchFamily="66" charset="0"/>
              </a:rPr>
              <a:t>ght</a:t>
            </a: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26" name="Picture 2">
            <a:hlinkClick r:id="rId2"/>
            <a:extLst>
              <a:ext uri="{FF2B5EF4-FFF2-40B4-BE49-F238E27FC236}">
                <a16:creationId xmlns:a16="http://schemas.microsoft.com/office/drawing/2014/main" id="{9DBEF359-195A-4F44-BCE8-A45F6F56F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8" t="39350" r="16868" b="46955"/>
          <a:stretch/>
        </p:blipFill>
        <p:spPr bwMode="auto">
          <a:xfrm>
            <a:off x="576713" y="3486972"/>
            <a:ext cx="2160107" cy="163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 descr="Wi-Fi – Wikipédia, a enciclopédia livre">
            <a:extLst>
              <a:ext uri="{FF2B5EF4-FFF2-40B4-BE49-F238E27FC236}">
                <a16:creationId xmlns:a16="http://schemas.microsoft.com/office/drawing/2014/main" id="{6403E472-E4BC-490F-AFD1-13FD872FE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83" y="3861657"/>
            <a:ext cx="2369355" cy="140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Sky HDTV é isso - Home | Facebook">
            <a:extLst>
              <a:ext uri="{FF2B5EF4-FFF2-40B4-BE49-F238E27FC236}">
                <a16:creationId xmlns:a16="http://schemas.microsoft.com/office/drawing/2014/main" id="{91691F5E-4A8E-45BE-A96A-6C18B5C94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76" y="3899840"/>
            <a:ext cx="2165819" cy="119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Espaço Reservado para Conteúdo 2">
            <a:extLst>
              <a:ext uri="{FF2B5EF4-FFF2-40B4-BE49-F238E27FC236}">
                <a16:creationId xmlns:a16="http://schemas.microsoft.com/office/drawing/2014/main" id="{88DAB43F-9913-41E7-BA77-83700CE33BFE}"/>
              </a:ext>
            </a:extLst>
          </p:cNvPr>
          <p:cNvSpPr txBox="1">
            <a:spLocks/>
          </p:cNvSpPr>
          <p:nvPr/>
        </p:nvSpPr>
        <p:spPr>
          <a:xfrm>
            <a:off x="6832694" y="4173205"/>
            <a:ext cx="1951307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>
                <a:latin typeface="Comic Sans MS" panose="030F0702030302020204" pitchFamily="66" charset="0"/>
              </a:rPr>
              <a:t>Sk</a:t>
            </a:r>
            <a:r>
              <a:rPr lang="pt-BR" sz="4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</a:p>
        </p:txBody>
      </p:sp>
      <p:pic>
        <p:nvPicPr>
          <p:cNvPr id="6162" name="Picture 18" descr="Pin en SG mk meet-up">
            <a:extLst>
              <a:ext uri="{FF2B5EF4-FFF2-40B4-BE49-F238E27FC236}">
                <a16:creationId xmlns:a16="http://schemas.microsoft.com/office/drawing/2014/main" id="{15EDB238-4814-4695-8238-0569717BC2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9" r="14572" b="21313"/>
          <a:stretch/>
        </p:blipFill>
        <p:spPr bwMode="auto">
          <a:xfrm>
            <a:off x="8002294" y="3899840"/>
            <a:ext cx="1462113" cy="119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spaço Reservado para Conteúdo 2">
            <a:extLst>
              <a:ext uri="{FF2B5EF4-FFF2-40B4-BE49-F238E27FC236}">
                <a16:creationId xmlns:a16="http://schemas.microsoft.com/office/drawing/2014/main" id="{6E4CA93D-42F1-4375-AE06-D806D8D27662}"/>
              </a:ext>
            </a:extLst>
          </p:cNvPr>
          <p:cNvSpPr txBox="1">
            <a:spLocks/>
          </p:cNvSpPr>
          <p:nvPr/>
        </p:nvSpPr>
        <p:spPr>
          <a:xfrm>
            <a:off x="9508741" y="4173204"/>
            <a:ext cx="1858950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>
                <a:latin typeface="Comic Sans MS" panose="030F0702030302020204" pitchFamily="66" charset="0"/>
              </a:rPr>
              <a:t>cr</a:t>
            </a:r>
            <a:r>
              <a:rPr lang="pt-BR" sz="4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pt-BR" sz="4500" b="1" dirty="0">
                <a:latin typeface="Comic Sans MS" panose="030F0702030302020204" pitchFamily="66" charset="0"/>
              </a:rPr>
              <a:t>me</a:t>
            </a:r>
          </a:p>
        </p:txBody>
      </p:sp>
      <p:pic>
        <p:nvPicPr>
          <p:cNvPr id="6166" name="Picture 22" descr="1,789,924 fotografias e imagens de Boys - Getty Images">
            <a:extLst>
              <a:ext uri="{FF2B5EF4-FFF2-40B4-BE49-F238E27FC236}">
                <a16:creationId xmlns:a16="http://schemas.microsoft.com/office/drawing/2014/main" id="{06BFFD72-1814-4098-88B1-9970A6F58E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7" r="25367"/>
          <a:stretch/>
        </p:blipFill>
        <p:spPr bwMode="auto">
          <a:xfrm>
            <a:off x="2736820" y="5285741"/>
            <a:ext cx="1166303" cy="140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Espaço Reservado para Conteúdo 2">
            <a:extLst>
              <a:ext uri="{FF2B5EF4-FFF2-40B4-BE49-F238E27FC236}">
                <a16:creationId xmlns:a16="http://schemas.microsoft.com/office/drawing/2014/main" id="{780CFA01-2471-46BB-990C-148AD1AE9C0F}"/>
              </a:ext>
            </a:extLst>
          </p:cNvPr>
          <p:cNvSpPr txBox="1">
            <a:spLocks/>
          </p:cNvSpPr>
          <p:nvPr/>
        </p:nvSpPr>
        <p:spPr>
          <a:xfrm>
            <a:off x="3553188" y="5370830"/>
            <a:ext cx="1951307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>
                <a:latin typeface="Comic Sans MS" panose="030F0702030302020204" pitchFamily="66" charset="0"/>
              </a:rPr>
              <a:t>b</a:t>
            </a:r>
            <a:r>
              <a:rPr lang="pt-BR" sz="4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oy</a:t>
            </a: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6168" name="Picture 24" descr="50,404 fotografias e imagens de óleo De Cozinha - Getty Images">
            <a:extLst>
              <a:ext uri="{FF2B5EF4-FFF2-40B4-BE49-F238E27FC236}">
                <a16:creationId xmlns:a16="http://schemas.microsoft.com/office/drawing/2014/main" id="{C5283F7E-3F26-4DD7-9EAE-85E386B61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431" y="5299823"/>
            <a:ext cx="2105762" cy="140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Espaço Reservado para Conteúdo 2">
            <a:extLst>
              <a:ext uri="{FF2B5EF4-FFF2-40B4-BE49-F238E27FC236}">
                <a16:creationId xmlns:a16="http://schemas.microsoft.com/office/drawing/2014/main" id="{21E6075B-7464-461F-B93E-47A1A9E25BD1}"/>
              </a:ext>
            </a:extLst>
          </p:cNvPr>
          <p:cNvSpPr txBox="1">
            <a:spLocks/>
          </p:cNvSpPr>
          <p:nvPr/>
        </p:nvSpPr>
        <p:spPr>
          <a:xfrm>
            <a:off x="6871081" y="5468064"/>
            <a:ext cx="1951307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oi</a:t>
            </a:r>
            <a:r>
              <a:rPr lang="pt-BR" sz="4500" b="1" dirty="0" err="1">
                <a:latin typeface="Comic Sans MS" panose="030F0702030302020204" pitchFamily="66" charset="0"/>
              </a:rPr>
              <a:t>l</a:t>
            </a: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6170" name="Picture 26" descr="Joy Brasil (@parkjoybrasil) / Twitter">
            <a:extLst>
              <a:ext uri="{FF2B5EF4-FFF2-40B4-BE49-F238E27FC236}">
                <a16:creationId xmlns:a16="http://schemas.microsoft.com/office/drawing/2014/main" id="{5BC25EB8-BDA9-426A-8C50-6CE917CBE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213" y="5222433"/>
            <a:ext cx="1462113" cy="149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Espaço Reservado para Conteúdo 2">
            <a:extLst>
              <a:ext uri="{FF2B5EF4-FFF2-40B4-BE49-F238E27FC236}">
                <a16:creationId xmlns:a16="http://schemas.microsoft.com/office/drawing/2014/main" id="{4C6408E7-9179-4C14-9EC5-E41E0EC4989C}"/>
              </a:ext>
            </a:extLst>
          </p:cNvPr>
          <p:cNvSpPr txBox="1">
            <a:spLocks/>
          </p:cNvSpPr>
          <p:nvPr/>
        </p:nvSpPr>
        <p:spPr>
          <a:xfrm>
            <a:off x="9453388" y="5413308"/>
            <a:ext cx="1468622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j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oy</a:t>
            </a: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BREAK e BRAKE. Qual é a diferença? - EBB #205 | Lucas Gilbert">
            <a:extLst>
              <a:ext uri="{FF2B5EF4-FFF2-40B4-BE49-F238E27FC236}">
                <a16:creationId xmlns:a16="http://schemas.microsoft.com/office/drawing/2014/main" id="{31F96F55-DF81-4B2B-ADFB-5FFBACAC3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3" t="11594" r="22296"/>
          <a:stretch/>
        </p:blipFill>
        <p:spPr bwMode="auto">
          <a:xfrm>
            <a:off x="5190121" y="1827613"/>
            <a:ext cx="1370686" cy="147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295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A291A4E0-5A97-4212-BEDE-4ACDD7078352}"/>
              </a:ext>
            </a:extLst>
          </p:cNvPr>
          <p:cNvSpPr txBox="1">
            <a:spLocks/>
          </p:cNvSpPr>
          <p:nvPr/>
        </p:nvSpPr>
        <p:spPr>
          <a:xfrm>
            <a:off x="3500097" y="2956322"/>
            <a:ext cx="5191805" cy="94535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CONSONANT </a:t>
            </a:r>
          </a:p>
        </p:txBody>
      </p:sp>
    </p:spTree>
    <p:extLst>
      <p:ext uri="{BB962C8B-B14F-4D97-AF65-F5344CB8AC3E}">
        <p14:creationId xmlns:p14="http://schemas.microsoft.com/office/powerpoint/2010/main" val="30603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hlinkClick r:id="rId2"/>
            <a:extLst>
              <a:ext uri="{FF2B5EF4-FFF2-40B4-BE49-F238E27FC236}">
                <a16:creationId xmlns:a16="http://schemas.microsoft.com/office/drawing/2014/main" id="{08709E60-CC53-4E7E-8D5D-B4D9F480F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5" t="56639" r="76845" b="29364"/>
          <a:stretch/>
        </p:blipFill>
        <p:spPr bwMode="auto">
          <a:xfrm>
            <a:off x="212036" y="119271"/>
            <a:ext cx="1499286" cy="1205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hlinkClick r:id="rId2"/>
            <a:extLst>
              <a:ext uri="{FF2B5EF4-FFF2-40B4-BE49-F238E27FC236}">
                <a16:creationId xmlns:a16="http://schemas.microsoft.com/office/drawing/2014/main" id="{0C960DDC-460D-449B-A273-5BE35200D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7" t="56639" r="66672" b="29364"/>
          <a:stretch/>
        </p:blipFill>
        <p:spPr bwMode="auto">
          <a:xfrm>
            <a:off x="212036" y="1325217"/>
            <a:ext cx="1548176" cy="1205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hlinkClick r:id="rId2"/>
            <a:extLst>
              <a:ext uri="{FF2B5EF4-FFF2-40B4-BE49-F238E27FC236}">
                <a16:creationId xmlns:a16="http://schemas.microsoft.com/office/drawing/2014/main" id="{980144D2-5645-4C32-ABA6-C325BA15B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9" t="56639" r="56913" b="29602"/>
          <a:stretch/>
        </p:blipFill>
        <p:spPr bwMode="auto">
          <a:xfrm>
            <a:off x="212036" y="2465055"/>
            <a:ext cx="1558443" cy="1205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rId2"/>
            <a:extLst>
              <a:ext uri="{FF2B5EF4-FFF2-40B4-BE49-F238E27FC236}">
                <a16:creationId xmlns:a16="http://schemas.microsoft.com/office/drawing/2014/main" id="{138946CA-DB33-4FE4-9372-C9ECC14FE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2" t="56639" r="26861" b="29179"/>
          <a:stretch/>
        </p:blipFill>
        <p:spPr bwMode="auto">
          <a:xfrm>
            <a:off x="167874" y="3671000"/>
            <a:ext cx="1687429" cy="12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hlinkClick r:id="rId2"/>
            <a:extLst>
              <a:ext uri="{FF2B5EF4-FFF2-40B4-BE49-F238E27FC236}">
                <a16:creationId xmlns:a16="http://schemas.microsoft.com/office/drawing/2014/main" id="{467306CE-A106-41C3-86B1-44AFD4FD7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2" t="56639" r="7086" b="29357"/>
          <a:stretch/>
        </p:blipFill>
        <p:spPr bwMode="auto">
          <a:xfrm>
            <a:off x="212036" y="4873786"/>
            <a:ext cx="1628336" cy="12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English Phrasal Verbs">
            <a:extLst>
              <a:ext uri="{FF2B5EF4-FFF2-40B4-BE49-F238E27FC236}">
                <a16:creationId xmlns:a16="http://schemas.microsoft.com/office/drawing/2014/main" id="{40BFEDD8-668E-4E74-944A-8812C913B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23" y="53036"/>
            <a:ext cx="1684366" cy="127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B55389DF-DD70-4E60-9136-4BE7ED317585}"/>
              </a:ext>
            </a:extLst>
          </p:cNvPr>
          <p:cNvSpPr txBox="1">
            <a:spLocks/>
          </p:cNvSpPr>
          <p:nvPr/>
        </p:nvSpPr>
        <p:spPr>
          <a:xfrm>
            <a:off x="2985556" y="53035"/>
            <a:ext cx="1168909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pt-BR" sz="4500" b="1" dirty="0" err="1">
                <a:latin typeface="Comic Sans MS" panose="030F0702030302020204" pitchFamily="66" charset="0"/>
              </a:rPr>
              <a:t>ut</a:t>
            </a:r>
            <a:endParaRPr lang="pt-BR" sz="4500" b="1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A47409-3804-4D65-894D-8C2E724DBE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93"/>
          <a:stretch/>
        </p:blipFill>
        <p:spPr bwMode="auto">
          <a:xfrm>
            <a:off x="4031215" y="105991"/>
            <a:ext cx="1397483" cy="112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4B73FEB-F52C-486D-AC22-0505D18D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818" y="1436555"/>
            <a:ext cx="1393706" cy="104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B37B38E3-F023-480A-800E-13C3C5B4D00D}"/>
              </a:ext>
            </a:extLst>
          </p:cNvPr>
          <p:cNvSpPr txBox="1">
            <a:spLocks/>
          </p:cNvSpPr>
          <p:nvPr/>
        </p:nvSpPr>
        <p:spPr>
          <a:xfrm>
            <a:off x="3368841" y="1935521"/>
            <a:ext cx="1862950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r>
              <a:rPr lang="pt-BR" sz="4500" b="1" dirty="0" err="1">
                <a:latin typeface="Comic Sans MS" panose="030F0702030302020204" pitchFamily="66" charset="0"/>
              </a:rPr>
              <a:t>ight</a:t>
            </a:r>
            <a:endParaRPr lang="pt-BR" sz="4500" b="1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20" descr="The Black Dot - A short inspiring story about positivity">
            <a:extLst>
              <a:ext uri="{FF2B5EF4-FFF2-40B4-BE49-F238E27FC236}">
                <a16:creationId xmlns:a16="http://schemas.microsoft.com/office/drawing/2014/main" id="{71674562-EFCD-4687-A01D-039292D32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1" t="24518" r="29529" b="23821"/>
          <a:stretch/>
        </p:blipFill>
        <p:spPr bwMode="auto">
          <a:xfrm>
            <a:off x="3747423" y="2965228"/>
            <a:ext cx="1126631" cy="83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spaço Reservado para Conteúdo 2">
            <a:extLst>
              <a:ext uri="{FF2B5EF4-FFF2-40B4-BE49-F238E27FC236}">
                <a16:creationId xmlns:a16="http://schemas.microsoft.com/office/drawing/2014/main" id="{73DCE36A-080F-4F5A-887A-636ECB85A0C4}"/>
              </a:ext>
            </a:extLst>
          </p:cNvPr>
          <p:cNvSpPr txBox="1">
            <a:spLocks/>
          </p:cNvSpPr>
          <p:nvPr/>
        </p:nvSpPr>
        <p:spPr>
          <a:xfrm>
            <a:off x="4493010" y="2942492"/>
            <a:ext cx="1491175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do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endParaRPr lang="pt-BR" sz="45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19" name="Picture 16" descr="Sky HDTV é isso - Home | Facebook">
            <a:extLst>
              <a:ext uri="{FF2B5EF4-FFF2-40B4-BE49-F238E27FC236}">
                <a16:creationId xmlns:a16="http://schemas.microsoft.com/office/drawing/2014/main" id="{E67635F8-83AB-4846-9388-EBCB22039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469" y="3722910"/>
            <a:ext cx="1253134" cy="63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A564BA98-E47C-4544-8115-4B73984F6A14}"/>
              </a:ext>
            </a:extLst>
          </p:cNvPr>
          <p:cNvSpPr txBox="1">
            <a:spLocks/>
          </p:cNvSpPr>
          <p:nvPr/>
        </p:nvSpPr>
        <p:spPr>
          <a:xfrm>
            <a:off x="1810453" y="4303618"/>
            <a:ext cx="1321536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pt-BR" sz="4500" b="1" dirty="0">
                <a:latin typeface="Comic Sans MS" panose="030F0702030302020204" pitchFamily="66" charset="0"/>
              </a:rPr>
              <a:t>ky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8E78F214-C96D-49AA-9E5A-9B1E82F30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6" t="4777" r="20469" b="46471"/>
          <a:stretch/>
        </p:blipFill>
        <p:spPr bwMode="auto">
          <a:xfrm>
            <a:off x="3179524" y="3652774"/>
            <a:ext cx="1126631" cy="114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spaço Reservado para Conteúdo 2">
            <a:extLst>
              <a:ext uri="{FF2B5EF4-FFF2-40B4-BE49-F238E27FC236}">
                <a16:creationId xmlns:a16="http://schemas.microsoft.com/office/drawing/2014/main" id="{0D30F562-3C55-4D89-8726-94AEE5AA9C8E}"/>
              </a:ext>
            </a:extLst>
          </p:cNvPr>
          <p:cNvSpPr txBox="1">
            <a:spLocks/>
          </p:cNvSpPr>
          <p:nvPr/>
        </p:nvSpPr>
        <p:spPr>
          <a:xfrm>
            <a:off x="4306155" y="3992164"/>
            <a:ext cx="1491175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ki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ss</a:t>
            </a:r>
            <a:endParaRPr lang="pt-BR" sz="45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23" name="Picture 2" descr="Cat sitter: o que saber na hora de contratar o serviço | Petz">
            <a:extLst>
              <a:ext uri="{FF2B5EF4-FFF2-40B4-BE49-F238E27FC236}">
                <a16:creationId xmlns:a16="http://schemas.microsoft.com/office/drawing/2014/main" id="{352DB421-795F-41FD-9860-2AA3E7055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5" r="19130"/>
          <a:stretch/>
        </p:blipFill>
        <p:spPr bwMode="auto">
          <a:xfrm>
            <a:off x="1840373" y="4985606"/>
            <a:ext cx="1145184" cy="103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F2049B0C-FD40-4CD4-9F85-3C6377F64BEA}"/>
              </a:ext>
            </a:extLst>
          </p:cNvPr>
          <p:cNvSpPr txBox="1">
            <a:spLocks/>
          </p:cNvSpPr>
          <p:nvPr/>
        </p:nvSpPr>
        <p:spPr>
          <a:xfrm>
            <a:off x="1797065" y="5946697"/>
            <a:ext cx="1115498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pt-BR" sz="4500" b="1" dirty="0" err="1">
                <a:latin typeface="Comic Sans MS" panose="030F0702030302020204" pitchFamily="66" charset="0"/>
              </a:rPr>
              <a:t>at</a:t>
            </a:r>
            <a:endParaRPr lang="pt-BR" sz="4500" b="1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577A428D-E890-4079-AF81-35A91CACE1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t="26073" r="27620" b="8635"/>
          <a:stretch/>
        </p:blipFill>
        <p:spPr bwMode="auto">
          <a:xfrm>
            <a:off x="3080803" y="4954142"/>
            <a:ext cx="1615968" cy="108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Espaço Reservado para Conteúdo 2">
            <a:extLst>
              <a:ext uri="{FF2B5EF4-FFF2-40B4-BE49-F238E27FC236}">
                <a16:creationId xmlns:a16="http://schemas.microsoft.com/office/drawing/2014/main" id="{4C1EF3B8-3666-4555-96DF-DF2E129EED12}"/>
              </a:ext>
            </a:extLst>
          </p:cNvPr>
          <p:cNvSpPr txBox="1">
            <a:spLocks/>
          </p:cNvSpPr>
          <p:nvPr/>
        </p:nvSpPr>
        <p:spPr>
          <a:xfrm>
            <a:off x="3197471" y="6051578"/>
            <a:ext cx="1615967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Du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ck</a:t>
            </a:r>
            <a:endParaRPr lang="pt-BR" sz="45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F6DD8E37-AF39-4915-8373-148E6217A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8" t="70071" r="76537" b="16531"/>
          <a:stretch/>
        </p:blipFill>
        <p:spPr bwMode="auto">
          <a:xfrm>
            <a:off x="5745757" y="105991"/>
            <a:ext cx="1504602" cy="1155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D464F6BC-C10D-4431-914E-C21128E13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670" y="2605695"/>
            <a:ext cx="1253134" cy="94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Espaço Reservado para Conteúdo 2">
            <a:extLst>
              <a:ext uri="{FF2B5EF4-FFF2-40B4-BE49-F238E27FC236}">
                <a16:creationId xmlns:a16="http://schemas.microsoft.com/office/drawing/2014/main" id="{65828DBF-46DA-4E8E-A39C-D8C5A6BD4E43}"/>
              </a:ext>
            </a:extLst>
          </p:cNvPr>
          <p:cNvSpPr txBox="1">
            <a:spLocks/>
          </p:cNvSpPr>
          <p:nvPr/>
        </p:nvSpPr>
        <p:spPr>
          <a:xfrm>
            <a:off x="3001836" y="2967393"/>
            <a:ext cx="1491175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pt-BR" sz="4500" b="1" dirty="0" err="1">
                <a:latin typeface="Comic Sans MS" panose="030F0702030302020204" pitchFamily="66" charset="0"/>
              </a:rPr>
              <a:t>ea</a:t>
            </a:r>
            <a:endParaRPr lang="pt-BR" sz="4500" b="1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9" name="Picture 10" descr="Bleed by nikosalpha on DeviantArt">
            <a:extLst>
              <a:ext uri="{FF2B5EF4-FFF2-40B4-BE49-F238E27FC236}">
                <a16:creationId xmlns:a16="http://schemas.microsoft.com/office/drawing/2014/main" id="{A71AF8D5-C5B8-4BA0-A16D-4117336A1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76" y="53035"/>
            <a:ext cx="1170694" cy="112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Espaço Reservado para Conteúdo 2">
            <a:extLst>
              <a:ext uri="{FF2B5EF4-FFF2-40B4-BE49-F238E27FC236}">
                <a16:creationId xmlns:a16="http://schemas.microsoft.com/office/drawing/2014/main" id="{0931C239-0F7E-40A2-87A3-FDBB3451864B}"/>
              </a:ext>
            </a:extLst>
          </p:cNvPr>
          <p:cNvSpPr txBox="1">
            <a:spLocks/>
          </p:cNvSpPr>
          <p:nvPr/>
        </p:nvSpPr>
        <p:spPr>
          <a:xfrm>
            <a:off x="7220724" y="824341"/>
            <a:ext cx="1831110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pt-BR" sz="4500" b="1" dirty="0" err="1">
                <a:latin typeface="Comic Sans MS" panose="030F0702030302020204" pitchFamily="66" charset="0"/>
              </a:rPr>
              <a:t>leed</a:t>
            </a: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007E81D4-58EB-4270-BCCE-8EDC61446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302" y="63349"/>
            <a:ext cx="1856326" cy="152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spaço Reservado para Conteúdo 2">
            <a:extLst>
              <a:ext uri="{FF2B5EF4-FFF2-40B4-BE49-F238E27FC236}">
                <a16:creationId xmlns:a16="http://schemas.microsoft.com/office/drawing/2014/main" id="{CFF70A28-B9D8-4A5C-B34D-9493CCEC7328}"/>
              </a:ext>
            </a:extLst>
          </p:cNvPr>
          <p:cNvSpPr txBox="1">
            <a:spLocks/>
          </p:cNvSpPr>
          <p:nvPr/>
        </p:nvSpPr>
        <p:spPr>
          <a:xfrm>
            <a:off x="9767935" y="975000"/>
            <a:ext cx="2490539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3000" b="1" dirty="0" err="1">
                <a:latin typeface="Comic Sans MS" panose="030F0702030302020204" pitchFamily="66" charset="0"/>
              </a:rPr>
              <a:t>Spounge</a:t>
            </a:r>
            <a:r>
              <a:rPr lang="pt-BR" sz="3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pt-BR" sz="3000" b="1" dirty="0" err="1">
                <a:latin typeface="Comic Sans MS" panose="030F0702030302020204" pitchFamily="66" charset="0"/>
              </a:rPr>
              <a:t>o</a:t>
            </a:r>
            <a:r>
              <a:rPr lang="pt-BR" sz="3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pt-BR" sz="3000" b="1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3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3" name="Picture 2">
            <a:hlinkClick r:id="rId2"/>
            <a:extLst>
              <a:ext uri="{FF2B5EF4-FFF2-40B4-BE49-F238E27FC236}">
                <a16:creationId xmlns:a16="http://schemas.microsoft.com/office/drawing/2014/main" id="{9A1F1B64-C3A5-492B-BD17-7225CA79A4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2" t="69681" r="7086" b="16461"/>
          <a:stretch/>
        </p:blipFill>
        <p:spPr bwMode="auto">
          <a:xfrm>
            <a:off x="5797330" y="4692595"/>
            <a:ext cx="1502925" cy="117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>
            <a:hlinkClick r:id="rId2"/>
            <a:extLst>
              <a:ext uri="{FF2B5EF4-FFF2-40B4-BE49-F238E27FC236}">
                <a16:creationId xmlns:a16="http://schemas.microsoft.com/office/drawing/2014/main" id="{1ED1F7CF-DA95-48F8-BE7C-C33CCA2DE7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70270" r="66740" b="16250"/>
          <a:stretch/>
        </p:blipFill>
        <p:spPr bwMode="auto">
          <a:xfrm>
            <a:off x="5744271" y="1325215"/>
            <a:ext cx="1491131" cy="114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35ED2E62-4D17-4F5C-A02D-253BC32D6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509" y="1457309"/>
            <a:ext cx="1706000" cy="8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Espaço Reservado para Conteúdo 2">
            <a:extLst>
              <a:ext uri="{FF2B5EF4-FFF2-40B4-BE49-F238E27FC236}">
                <a16:creationId xmlns:a16="http://schemas.microsoft.com/office/drawing/2014/main" id="{8BE89225-DEC9-4466-8E8B-32B470F77932}"/>
              </a:ext>
            </a:extLst>
          </p:cNvPr>
          <p:cNvSpPr txBox="1">
            <a:spLocks/>
          </p:cNvSpPr>
          <p:nvPr/>
        </p:nvSpPr>
        <p:spPr>
          <a:xfrm>
            <a:off x="9092003" y="1615592"/>
            <a:ext cx="1831110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v</a:t>
            </a:r>
            <a:r>
              <a:rPr lang="pt-BR" sz="4500" b="1" dirty="0" err="1">
                <a:latin typeface="Comic Sans MS" panose="030F0702030302020204" pitchFamily="66" charset="0"/>
              </a:rPr>
              <a:t>iolet</a:t>
            </a: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37" name="Picture 2">
            <a:hlinkClick r:id="rId2"/>
            <a:extLst>
              <a:ext uri="{FF2B5EF4-FFF2-40B4-BE49-F238E27FC236}">
                <a16:creationId xmlns:a16="http://schemas.microsoft.com/office/drawing/2014/main" id="{7FC43F1E-EBDE-438F-82CC-375F7AB833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9" t="70270" r="56339" b="16132"/>
          <a:stretch/>
        </p:blipFill>
        <p:spPr bwMode="auto">
          <a:xfrm>
            <a:off x="5724791" y="2440936"/>
            <a:ext cx="1609717" cy="1171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0">
            <a:extLst>
              <a:ext uri="{FF2B5EF4-FFF2-40B4-BE49-F238E27FC236}">
                <a16:creationId xmlns:a16="http://schemas.microsoft.com/office/drawing/2014/main" id="{4315EC2B-4699-4EF8-BFF3-773E8062A7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t="26073" r="27620" b="8635"/>
          <a:stretch/>
        </p:blipFill>
        <p:spPr bwMode="auto">
          <a:xfrm>
            <a:off x="7285386" y="2482223"/>
            <a:ext cx="1145238" cy="108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spaço Reservado para Conteúdo 2">
            <a:extLst>
              <a:ext uri="{FF2B5EF4-FFF2-40B4-BE49-F238E27FC236}">
                <a16:creationId xmlns:a16="http://schemas.microsoft.com/office/drawing/2014/main" id="{E6194BFC-BDE7-4DF2-A76E-2B4E86F759BB}"/>
              </a:ext>
            </a:extLst>
          </p:cNvPr>
          <p:cNvSpPr txBox="1">
            <a:spLocks/>
          </p:cNvSpPr>
          <p:nvPr/>
        </p:nvSpPr>
        <p:spPr>
          <a:xfrm>
            <a:off x="8351452" y="2713617"/>
            <a:ext cx="1615967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pt-BR" sz="4500" b="1" dirty="0" err="1">
                <a:latin typeface="Comic Sans MS" panose="030F0702030302020204" pitchFamily="66" charset="0"/>
              </a:rPr>
              <a:t>uck</a:t>
            </a:r>
            <a:endParaRPr lang="pt-BR" sz="4500" b="1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2A3F75E2-AFAB-45B3-9D44-0087F7BAA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5" r="17793"/>
          <a:stretch/>
        </p:blipFill>
        <p:spPr bwMode="auto">
          <a:xfrm>
            <a:off x="9811611" y="2416463"/>
            <a:ext cx="1211693" cy="99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Espaço Reservado para Conteúdo 2">
            <a:extLst>
              <a:ext uri="{FF2B5EF4-FFF2-40B4-BE49-F238E27FC236}">
                <a16:creationId xmlns:a16="http://schemas.microsoft.com/office/drawing/2014/main" id="{F4A5A7DD-6452-43F3-80A0-360876AF85EF}"/>
              </a:ext>
            </a:extLst>
          </p:cNvPr>
          <p:cNvSpPr txBox="1">
            <a:spLocks/>
          </p:cNvSpPr>
          <p:nvPr/>
        </p:nvSpPr>
        <p:spPr>
          <a:xfrm>
            <a:off x="10938842" y="2727685"/>
            <a:ext cx="1615967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pt-BR" sz="4500" b="1" dirty="0">
                <a:latin typeface="Comic Sans MS" panose="030F0702030302020204" pitchFamily="66" charset="0"/>
              </a:rPr>
              <a:t>og</a:t>
            </a: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42" name="Picture 2">
            <a:hlinkClick r:id="rId2"/>
            <a:extLst>
              <a:ext uri="{FF2B5EF4-FFF2-40B4-BE49-F238E27FC236}">
                <a16:creationId xmlns:a16="http://schemas.microsoft.com/office/drawing/2014/main" id="{4FEE89A6-8859-4A7D-A71F-3C5A5AB710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99" t="70270" r="26749" b="16394"/>
          <a:stretch/>
        </p:blipFill>
        <p:spPr bwMode="auto">
          <a:xfrm>
            <a:off x="5701400" y="3569576"/>
            <a:ext cx="1657316" cy="1171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C2516496-CA6E-4C6F-B4D4-47A50F178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255" y="3635993"/>
            <a:ext cx="1453706" cy="77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Espaço Reservado para Conteúdo 2">
            <a:extLst>
              <a:ext uri="{FF2B5EF4-FFF2-40B4-BE49-F238E27FC236}">
                <a16:creationId xmlns:a16="http://schemas.microsoft.com/office/drawing/2014/main" id="{CF90C44B-021F-472A-9E3E-0197B10BE7F4}"/>
              </a:ext>
            </a:extLst>
          </p:cNvPr>
          <p:cNvSpPr txBox="1">
            <a:spLocks/>
          </p:cNvSpPr>
          <p:nvPr/>
        </p:nvSpPr>
        <p:spPr>
          <a:xfrm>
            <a:off x="7166874" y="4245369"/>
            <a:ext cx="1903874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z</a:t>
            </a:r>
            <a:r>
              <a:rPr lang="pt-BR" sz="4500" b="1" dirty="0">
                <a:latin typeface="Comic Sans MS" panose="030F0702030302020204" pitchFamily="66" charset="0"/>
              </a:rPr>
              <a:t>ebra</a:t>
            </a: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1044" name="Picture 20">
            <a:extLst>
              <a:ext uri="{FF2B5EF4-FFF2-40B4-BE49-F238E27FC236}">
                <a16:creationId xmlns:a16="http://schemas.microsoft.com/office/drawing/2014/main" id="{20E948FB-E83B-44E8-AE06-6704FD709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8" r="58312"/>
          <a:stretch/>
        </p:blipFill>
        <p:spPr bwMode="auto">
          <a:xfrm>
            <a:off x="8857909" y="3543793"/>
            <a:ext cx="762295" cy="109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spaço Reservado para Conteúdo 2">
            <a:extLst>
              <a:ext uri="{FF2B5EF4-FFF2-40B4-BE49-F238E27FC236}">
                <a16:creationId xmlns:a16="http://schemas.microsoft.com/office/drawing/2014/main" id="{F74C0F9F-D34E-4130-917A-11F8A5202F03}"/>
              </a:ext>
            </a:extLst>
          </p:cNvPr>
          <p:cNvSpPr txBox="1">
            <a:spLocks/>
          </p:cNvSpPr>
          <p:nvPr/>
        </p:nvSpPr>
        <p:spPr>
          <a:xfrm>
            <a:off x="9620204" y="3588096"/>
            <a:ext cx="1903874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poi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pt-BR" sz="4500" b="1" dirty="0" err="1">
                <a:latin typeface="Comic Sans MS" panose="030F0702030302020204" pitchFamily="66" charset="0"/>
              </a:rPr>
              <a:t>on</a:t>
            </a:r>
            <a:endParaRPr lang="pt-BR" sz="4500" b="1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1046" name="Picture 22">
            <a:extLst>
              <a:ext uri="{FF2B5EF4-FFF2-40B4-BE49-F238E27FC236}">
                <a16:creationId xmlns:a16="http://schemas.microsoft.com/office/drawing/2014/main" id="{33CBF0EB-6179-4DAF-986A-548A90D54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" t="12619" r="70860" b="4111"/>
          <a:stretch/>
        </p:blipFill>
        <p:spPr bwMode="auto">
          <a:xfrm>
            <a:off x="7378564" y="4834834"/>
            <a:ext cx="1115498" cy="191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spaço Reservado para Conteúdo 2">
            <a:extLst>
              <a:ext uri="{FF2B5EF4-FFF2-40B4-BE49-F238E27FC236}">
                <a16:creationId xmlns:a16="http://schemas.microsoft.com/office/drawing/2014/main" id="{ED88122B-D6AD-45CC-8A3D-7D7091196719}"/>
              </a:ext>
            </a:extLst>
          </p:cNvPr>
          <p:cNvSpPr txBox="1">
            <a:spLocks/>
          </p:cNvSpPr>
          <p:nvPr/>
        </p:nvSpPr>
        <p:spPr>
          <a:xfrm>
            <a:off x="8516383" y="5683443"/>
            <a:ext cx="1491175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r>
              <a:rPr lang="pt-BR" sz="4500" b="1" dirty="0" err="1">
                <a:latin typeface="Comic Sans MS" panose="030F0702030302020204" pitchFamily="66" charset="0"/>
              </a:rPr>
              <a:t>olf</a:t>
            </a:r>
            <a:endParaRPr lang="pt-BR" sz="45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  <p:sp>
        <p:nvSpPr>
          <p:cNvPr id="49" name="Espaço Reservado para Conteúdo 2">
            <a:extLst>
              <a:ext uri="{FF2B5EF4-FFF2-40B4-BE49-F238E27FC236}">
                <a16:creationId xmlns:a16="http://schemas.microsoft.com/office/drawing/2014/main" id="{58E67EAE-9EBE-4830-8830-38BD7B809FF6}"/>
              </a:ext>
            </a:extLst>
          </p:cNvPr>
          <p:cNvSpPr txBox="1">
            <a:spLocks/>
          </p:cNvSpPr>
          <p:nvPr/>
        </p:nvSpPr>
        <p:spPr>
          <a:xfrm>
            <a:off x="3316513" y="1323758"/>
            <a:ext cx="2097199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enou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gh</a:t>
            </a:r>
            <a:endParaRPr lang="pt-BR" sz="4500" b="1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48" name="Picture 24">
            <a:extLst>
              <a:ext uri="{FF2B5EF4-FFF2-40B4-BE49-F238E27FC236}">
                <a16:creationId xmlns:a16="http://schemas.microsoft.com/office/drawing/2014/main" id="{3BC10D0B-6EB8-45BC-80E1-189568873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9" r="23164" b="11759"/>
          <a:stretch/>
        </p:blipFill>
        <p:spPr bwMode="auto">
          <a:xfrm>
            <a:off x="9908949" y="4224793"/>
            <a:ext cx="1850930" cy="26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818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7C91524-F758-43D1-85E6-C0179C24D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7" r="19492" b="20601"/>
          <a:stretch/>
        </p:blipFill>
        <p:spPr bwMode="auto">
          <a:xfrm>
            <a:off x="2001593" y="75062"/>
            <a:ext cx="1454106" cy="118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Espaço Reservado para Conteúdo 2">
            <a:extLst>
              <a:ext uri="{FF2B5EF4-FFF2-40B4-BE49-F238E27FC236}">
                <a16:creationId xmlns:a16="http://schemas.microsoft.com/office/drawing/2014/main" id="{4C1EF3B8-3666-4555-96DF-DF2E129EED12}"/>
              </a:ext>
            </a:extLst>
          </p:cNvPr>
          <p:cNvSpPr txBox="1">
            <a:spLocks/>
          </p:cNvSpPr>
          <p:nvPr/>
        </p:nvSpPr>
        <p:spPr>
          <a:xfrm>
            <a:off x="3082270" y="-3197"/>
            <a:ext cx="2120109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  <a:r>
              <a:rPr lang="pt-BR" sz="4500" b="1" dirty="0" err="1">
                <a:latin typeface="Comic Sans MS" panose="030F0702030302020204" pitchFamily="66" charset="0"/>
              </a:rPr>
              <a:t>ouse</a:t>
            </a:r>
            <a:endParaRPr lang="pt-BR" sz="45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F6DD8E37-AF39-4915-8373-148E6217A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5" t="82973" r="76881" b="3549"/>
          <a:stretch/>
        </p:blipFill>
        <p:spPr bwMode="auto">
          <a:xfrm>
            <a:off x="176758" y="0"/>
            <a:ext cx="1720281" cy="133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>
            <a:hlinkClick r:id="rId3"/>
            <a:extLst>
              <a:ext uri="{FF2B5EF4-FFF2-40B4-BE49-F238E27FC236}">
                <a16:creationId xmlns:a16="http://schemas.microsoft.com/office/drawing/2014/main" id="{353B3B3C-EBAD-43AD-9804-C769445C35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1" t="82973" r="66915" b="3549"/>
          <a:stretch/>
        </p:blipFill>
        <p:spPr bwMode="auto">
          <a:xfrm>
            <a:off x="176758" y="1410115"/>
            <a:ext cx="1720281" cy="133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2B77DDF-7240-4EA5-8196-A4E6738EA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237" y="82619"/>
            <a:ext cx="2099019" cy="118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Espaço Reservado para Conteúdo 2">
            <a:extLst>
              <a:ext uri="{FF2B5EF4-FFF2-40B4-BE49-F238E27FC236}">
                <a16:creationId xmlns:a16="http://schemas.microsoft.com/office/drawing/2014/main" id="{35867CBD-4C09-48E2-991E-BF9A9050D052}"/>
              </a:ext>
            </a:extLst>
          </p:cNvPr>
          <p:cNvSpPr txBox="1">
            <a:spLocks/>
          </p:cNvSpPr>
          <p:nvPr/>
        </p:nvSpPr>
        <p:spPr>
          <a:xfrm>
            <a:off x="6815102" y="-3197"/>
            <a:ext cx="1995753" cy="133748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>
                <a:latin typeface="Comic Sans MS" panose="030F0702030302020204" pitchFamily="66" charset="0"/>
              </a:rPr>
              <a:t>super </a:t>
            </a:r>
            <a:r>
              <a:rPr lang="pt-BR" sz="4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  <a:r>
              <a:rPr lang="pt-BR" sz="4500" b="1" dirty="0">
                <a:latin typeface="Comic Sans MS" panose="030F0702030302020204" pitchFamily="66" charset="0"/>
              </a:rPr>
              <a:t>ero</a:t>
            </a: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35" name="Picture 2">
            <a:hlinkClick r:id="rId3"/>
            <a:extLst>
              <a:ext uri="{FF2B5EF4-FFF2-40B4-BE49-F238E27FC236}">
                <a16:creationId xmlns:a16="http://schemas.microsoft.com/office/drawing/2014/main" id="{5DA6CDAE-4547-4DEC-8552-44AAE9C95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5" t="82973" r="57229" b="3549"/>
          <a:stretch/>
        </p:blipFill>
        <p:spPr bwMode="auto">
          <a:xfrm>
            <a:off x="145713" y="2747596"/>
            <a:ext cx="1751326" cy="133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>
            <a:hlinkClick r:id="rId3"/>
            <a:extLst>
              <a:ext uri="{FF2B5EF4-FFF2-40B4-BE49-F238E27FC236}">
                <a16:creationId xmlns:a16="http://schemas.microsoft.com/office/drawing/2014/main" id="{C3DD1DAB-0893-4FE8-AA23-C538DE027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8" t="82973" r="37401" b="3549"/>
          <a:stretch/>
        </p:blipFill>
        <p:spPr bwMode="auto">
          <a:xfrm>
            <a:off x="255030" y="4085077"/>
            <a:ext cx="1642010" cy="133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>
            <a:hlinkClick r:id="rId3"/>
            <a:extLst>
              <a:ext uri="{FF2B5EF4-FFF2-40B4-BE49-F238E27FC236}">
                <a16:creationId xmlns:a16="http://schemas.microsoft.com/office/drawing/2014/main" id="{855068DA-53F5-4566-8630-B043EA8E5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0" t="82973" r="27304" b="3549"/>
          <a:stretch/>
        </p:blipFill>
        <p:spPr bwMode="auto">
          <a:xfrm>
            <a:off x="145713" y="5422558"/>
            <a:ext cx="1751326" cy="133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>
            <a:hlinkClick r:id="rId3"/>
            <a:extLst>
              <a:ext uri="{FF2B5EF4-FFF2-40B4-BE49-F238E27FC236}">
                <a16:creationId xmlns:a16="http://schemas.microsoft.com/office/drawing/2014/main" id="{FDFB852B-CD8E-4E6F-8D76-7CB7117B7D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7" t="82973" r="17199" b="3549"/>
          <a:stretch/>
        </p:blipFill>
        <p:spPr bwMode="auto">
          <a:xfrm>
            <a:off x="8544414" y="18694"/>
            <a:ext cx="1720281" cy="133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D6E0A06-4C83-4FF0-936F-EBB8EF6BF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622" y="1457882"/>
            <a:ext cx="1152363" cy="118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Espaço Reservado para Conteúdo 2">
            <a:extLst>
              <a:ext uri="{FF2B5EF4-FFF2-40B4-BE49-F238E27FC236}">
                <a16:creationId xmlns:a16="http://schemas.microsoft.com/office/drawing/2014/main" id="{8DCC975A-11C7-45D6-9DBE-2B31096A948D}"/>
              </a:ext>
            </a:extLst>
          </p:cNvPr>
          <p:cNvSpPr txBox="1">
            <a:spLocks/>
          </p:cNvSpPr>
          <p:nvPr/>
        </p:nvSpPr>
        <p:spPr>
          <a:xfrm>
            <a:off x="3138986" y="1701343"/>
            <a:ext cx="1269242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</a:t>
            </a:r>
            <a:r>
              <a:rPr lang="pt-BR" sz="4500" b="1" dirty="0" err="1">
                <a:latin typeface="Comic Sans MS" panose="030F0702030302020204" pitchFamily="66" charset="0"/>
              </a:rPr>
              <a:t>an</a:t>
            </a:r>
            <a:endParaRPr lang="pt-BR" sz="4500" b="1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ECB6B533-F732-4BF4-9E49-A89D163AD2D3}"/>
              </a:ext>
            </a:extLst>
          </p:cNvPr>
          <p:cNvSpPr txBox="1"/>
          <p:nvPr/>
        </p:nvSpPr>
        <p:spPr>
          <a:xfrm>
            <a:off x="6477568" y="1285208"/>
            <a:ext cx="28292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pt-BR" sz="4000" b="1" dirty="0">
                <a:latin typeface="Comic Sans MS" panose="030F0702030302020204" pitchFamily="66" charset="0"/>
              </a:rPr>
              <a:t>To</a:t>
            </a:r>
            <a:r>
              <a:rPr lang="pt-BR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 </a:t>
            </a:r>
          </a:p>
          <a:p>
            <a:pPr algn="l" fontAlgn="base"/>
            <a:r>
              <a:rPr lang="pt-BR" sz="4000" b="1" dirty="0" err="1">
                <a:latin typeface="Comic Sans MS" panose="030F0702030302020204" pitchFamily="66" charset="0"/>
              </a:rPr>
              <a:t>Hiddleston</a:t>
            </a:r>
            <a:endParaRPr lang="pt-BR" sz="4000" b="1" dirty="0">
              <a:latin typeface="Comic Sans MS" panose="030F0702030302020204" pitchFamily="66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850F4973-A89D-40DB-ADB8-DFFEA621FF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8423" y="1398474"/>
            <a:ext cx="1873668" cy="1246764"/>
          </a:xfrm>
          <a:prstGeom prst="rect">
            <a:avLst/>
          </a:prstGeom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B9411859-6316-4228-8D24-FC463AC53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9" r="8300"/>
          <a:stretch/>
        </p:blipFill>
        <p:spPr bwMode="auto">
          <a:xfrm>
            <a:off x="1897039" y="2747596"/>
            <a:ext cx="1198534" cy="133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Espaço Reservado para Conteúdo 2">
            <a:extLst>
              <a:ext uri="{FF2B5EF4-FFF2-40B4-BE49-F238E27FC236}">
                <a16:creationId xmlns:a16="http://schemas.microsoft.com/office/drawing/2014/main" id="{4FBC8190-92B9-4C1F-BC90-491F363DC587}"/>
              </a:ext>
            </a:extLst>
          </p:cNvPr>
          <p:cNvSpPr txBox="1">
            <a:spLocks/>
          </p:cNvSpPr>
          <p:nvPr/>
        </p:nvSpPr>
        <p:spPr>
          <a:xfrm>
            <a:off x="3067336" y="3055667"/>
            <a:ext cx="2681784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pt-BR" sz="4500" b="1" dirty="0">
                <a:latin typeface="Comic Sans MS" panose="030F0702030302020204" pitchFamily="66" charset="0"/>
              </a:rPr>
              <a:t>otebook</a:t>
            </a: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EF90DCA2-6F7F-411F-BDA2-72867EA3B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39" y="4157711"/>
            <a:ext cx="1187355" cy="118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Espaço Reservado para Conteúdo 2">
            <a:extLst>
              <a:ext uri="{FF2B5EF4-FFF2-40B4-BE49-F238E27FC236}">
                <a16:creationId xmlns:a16="http://schemas.microsoft.com/office/drawing/2014/main" id="{7890A02C-631F-4AA0-A8D0-3BA25C007CFA}"/>
              </a:ext>
            </a:extLst>
          </p:cNvPr>
          <p:cNvSpPr txBox="1">
            <a:spLocks/>
          </p:cNvSpPr>
          <p:nvPr/>
        </p:nvSpPr>
        <p:spPr>
          <a:xfrm>
            <a:off x="3095572" y="4212764"/>
            <a:ext cx="1612905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r>
              <a:rPr lang="pt-BR" sz="4500" b="1" dirty="0">
                <a:latin typeface="Comic Sans MS" panose="030F0702030302020204" pitchFamily="66" charset="0"/>
              </a:rPr>
              <a:t>ose</a:t>
            </a: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4916746F-447A-4A42-830C-9DBD8DE42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663" y="4049943"/>
            <a:ext cx="1187355" cy="124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Espaço Reservado para Conteúdo 2">
            <a:extLst>
              <a:ext uri="{FF2B5EF4-FFF2-40B4-BE49-F238E27FC236}">
                <a16:creationId xmlns:a16="http://schemas.microsoft.com/office/drawing/2014/main" id="{8D978B86-18F4-4199-8B10-B98B50728880}"/>
              </a:ext>
            </a:extLst>
          </p:cNvPr>
          <p:cNvSpPr txBox="1">
            <a:spLocks/>
          </p:cNvSpPr>
          <p:nvPr/>
        </p:nvSpPr>
        <p:spPr>
          <a:xfrm>
            <a:off x="5715863" y="4249585"/>
            <a:ext cx="2681784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ca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rr</a:t>
            </a:r>
            <a:r>
              <a:rPr lang="pt-BR" sz="4500" b="1" dirty="0" err="1">
                <a:latin typeface="Comic Sans MS" panose="030F0702030302020204" pitchFamily="66" charset="0"/>
              </a:rPr>
              <a:t>ot</a:t>
            </a:r>
            <a:endParaRPr lang="pt-BR" sz="4500" b="1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2062" name="Picture 14">
            <a:extLst>
              <a:ext uri="{FF2B5EF4-FFF2-40B4-BE49-F238E27FC236}">
                <a16:creationId xmlns:a16="http://schemas.microsoft.com/office/drawing/2014/main" id="{3469198E-4555-432D-9EF9-79BCF2FF5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39" y="5472753"/>
            <a:ext cx="1751326" cy="118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spaço Reservado para Conteúdo 2">
            <a:extLst>
              <a:ext uri="{FF2B5EF4-FFF2-40B4-BE49-F238E27FC236}">
                <a16:creationId xmlns:a16="http://schemas.microsoft.com/office/drawing/2014/main" id="{7C89D73B-E2F6-4AC4-BEF2-23D0EC8846F1}"/>
              </a:ext>
            </a:extLst>
          </p:cNvPr>
          <p:cNvSpPr txBox="1">
            <a:spLocks/>
          </p:cNvSpPr>
          <p:nvPr/>
        </p:nvSpPr>
        <p:spPr>
          <a:xfrm>
            <a:off x="3732704" y="5741082"/>
            <a:ext cx="2108538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penci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  <a:endParaRPr lang="pt-BR" sz="4500" b="1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2064" name="Picture 16">
            <a:extLst>
              <a:ext uri="{FF2B5EF4-FFF2-40B4-BE49-F238E27FC236}">
                <a16:creationId xmlns:a16="http://schemas.microsoft.com/office/drawing/2014/main" id="{6EA8A6E5-639E-4253-89F8-86BC7771F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580" y="5341577"/>
            <a:ext cx="1207721" cy="139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Espaço Reservado para Conteúdo 2">
            <a:extLst>
              <a:ext uri="{FF2B5EF4-FFF2-40B4-BE49-F238E27FC236}">
                <a16:creationId xmlns:a16="http://schemas.microsoft.com/office/drawing/2014/main" id="{59B15618-6AC5-4DB0-97D1-3C7A40D21305}"/>
              </a:ext>
            </a:extLst>
          </p:cNvPr>
          <p:cNvSpPr txBox="1">
            <a:spLocks/>
          </p:cNvSpPr>
          <p:nvPr/>
        </p:nvSpPr>
        <p:spPr>
          <a:xfrm>
            <a:off x="7257624" y="5684784"/>
            <a:ext cx="3275454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  <a:r>
              <a:rPr lang="pt-BR" sz="4500" b="1" dirty="0">
                <a:latin typeface="Comic Sans MS" panose="030F0702030302020204" pitchFamily="66" charset="0"/>
              </a:rPr>
              <a:t>ady Gaga</a:t>
            </a: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54" name="Picture 2">
            <a:hlinkClick r:id="rId3"/>
            <a:extLst>
              <a:ext uri="{FF2B5EF4-FFF2-40B4-BE49-F238E27FC236}">
                <a16:creationId xmlns:a16="http://schemas.microsoft.com/office/drawing/2014/main" id="{D99B4D0C-1565-47F5-A124-92FA5CB526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6" t="82973" r="7086" b="3549"/>
          <a:stretch/>
        </p:blipFill>
        <p:spPr bwMode="auto">
          <a:xfrm>
            <a:off x="8440801" y="2598191"/>
            <a:ext cx="1731935" cy="133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29B4F0CE-A1F0-4AAC-AD72-DE125B124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685" y="82619"/>
            <a:ext cx="1435085" cy="104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Espaço Reservado para Conteúdo 2">
            <a:extLst>
              <a:ext uri="{FF2B5EF4-FFF2-40B4-BE49-F238E27FC236}">
                <a16:creationId xmlns:a16="http://schemas.microsoft.com/office/drawing/2014/main" id="{F575AF99-1624-4A87-95F5-B6B745B9D3A8}"/>
              </a:ext>
            </a:extLst>
          </p:cNvPr>
          <p:cNvSpPr txBox="1">
            <a:spLocks/>
          </p:cNvSpPr>
          <p:nvPr/>
        </p:nvSpPr>
        <p:spPr>
          <a:xfrm>
            <a:off x="10626973" y="984068"/>
            <a:ext cx="1612905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  <a:r>
              <a:rPr lang="pt-BR" sz="4500" b="1" dirty="0" err="1">
                <a:latin typeface="Comic Sans MS" panose="030F0702030302020204" pitchFamily="66" charset="0"/>
              </a:rPr>
              <a:t>ar</a:t>
            </a:r>
            <a:endParaRPr lang="pt-BR" sz="4500" b="1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  <p:sp>
        <p:nvSpPr>
          <p:cNvPr id="58" name="Espaço Reservado para Conteúdo 2">
            <a:extLst>
              <a:ext uri="{FF2B5EF4-FFF2-40B4-BE49-F238E27FC236}">
                <a16:creationId xmlns:a16="http://schemas.microsoft.com/office/drawing/2014/main" id="{504C4CD2-4EBA-4305-A5F1-FB7233BA2442}"/>
              </a:ext>
            </a:extLst>
          </p:cNvPr>
          <p:cNvSpPr txBox="1">
            <a:spLocks/>
          </p:cNvSpPr>
          <p:nvPr/>
        </p:nvSpPr>
        <p:spPr>
          <a:xfrm>
            <a:off x="10380017" y="2295021"/>
            <a:ext cx="1612905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r>
              <a:rPr lang="pt-BR" sz="4500" b="1" dirty="0" err="1">
                <a:latin typeface="Comic Sans MS" panose="030F0702030302020204" pitchFamily="66" charset="0"/>
              </a:rPr>
              <a:t>ou</a:t>
            </a:r>
            <a:endParaRPr lang="pt-BR" sz="4500" b="1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2068" name="Picture 20">
            <a:extLst>
              <a:ext uri="{FF2B5EF4-FFF2-40B4-BE49-F238E27FC236}">
                <a16:creationId xmlns:a16="http://schemas.microsoft.com/office/drawing/2014/main" id="{802F7105-8EF1-4E3E-9BE9-A194971F2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739" y="3066176"/>
            <a:ext cx="1303560" cy="97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Espaço Reservado para Conteúdo 2">
            <a:extLst>
              <a:ext uri="{FF2B5EF4-FFF2-40B4-BE49-F238E27FC236}">
                <a16:creationId xmlns:a16="http://schemas.microsoft.com/office/drawing/2014/main" id="{FC09AB4D-340E-424A-96B0-63F79CA5CD06}"/>
              </a:ext>
            </a:extLst>
          </p:cNvPr>
          <p:cNvSpPr txBox="1">
            <a:spLocks/>
          </p:cNvSpPr>
          <p:nvPr/>
        </p:nvSpPr>
        <p:spPr>
          <a:xfrm>
            <a:off x="9707627" y="4006396"/>
            <a:ext cx="2681784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  <a:r>
              <a:rPr lang="pt-BR" sz="4500" b="1" dirty="0" err="1">
                <a:latin typeface="Comic Sans MS" panose="030F0702030302020204" pitchFamily="66" charset="0"/>
              </a:rPr>
              <a:t>niverse</a:t>
            </a:r>
            <a:endParaRPr lang="pt-BR" sz="4500" b="1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309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ço Reservado para Conteúdo 2">
            <a:extLst>
              <a:ext uri="{FF2B5EF4-FFF2-40B4-BE49-F238E27FC236}">
                <a16:creationId xmlns:a16="http://schemas.microsoft.com/office/drawing/2014/main" id="{0931C239-0F7E-40A2-87A3-FDBB3451864B}"/>
              </a:ext>
            </a:extLst>
          </p:cNvPr>
          <p:cNvSpPr txBox="1">
            <a:spLocks/>
          </p:cNvSpPr>
          <p:nvPr/>
        </p:nvSpPr>
        <p:spPr>
          <a:xfrm>
            <a:off x="2666665" y="822404"/>
            <a:ext cx="1831110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r>
              <a:rPr lang="pt-BR" sz="4500" b="1" dirty="0" err="1">
                <a:latin typeface="Comic Sans MS" panose="030F0702030302020204" pitchFamily="66" charset="0"/>
              </a:rPr>
              <a:t>ink</a:t>
            </a: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50" name="Picture 2">
            <a:hlinkClick r:id="rId2"/>
            <a:extLst>
              <a:ext uri="{FF2B5EF4-FFF2-40B4-BE49-F238E27FC236}">
                <a16:creationId xmlns:a16="http://schemas.microsoft.com/office/drawing/2014/main" id="{D0CBB261-AE54-4A89-B02A-FC95127A0F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7" t="70676" r="47399" b="17198"/>
          <a:stretch/>
        </p:blipFill>
        <p:spPr bwMode="auto">
          <a:xfrm>
            <a:off x="212036" y="1465043"/>
            <a:ext cx="1472299" cy="106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2">
            <a:hlinkClick r:id="rId2"/>
            <a:extLst>
              <a:ext uri="{FF2B5EF4-FFF2-40B4-BE49-F238E27FC236}">
                <a16:creationId xmlns:a16="http://schemas.microsoft.com/office/drawing/2014/main" id="{AB06785B-55EB-48B6-AA8E-4838A020E4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1" t="57207" r="47177" b="29742"/>
          <a:stretch/>
        </p:blipFill>
        <p:spPr bwMode="auto">
          <a:xfrm>
            <a:off x="212036" y="119271"/>
            <a:ext cx="1499286" cy="1205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29E9890-7F9A-40E3-903B-9A646BD18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6" r="9763"/>
          <a:stretch/>
        </p:blipFill>
        <p:spPr bwMode="auto">
          <a:xfrm>
            <a:off x="1806856" y="46680"/>
            <a:ext cx="859809" cy="135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D6F16A1-B19B-4327-AA9C-CA41E3E52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304" y="46680"/>
            <a:ext cx="968493" cy="137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Espaço Reservado para Conteúdo 2">
            <a:extLst>
              <a:ext uri="{FF2B5EF4-FFF2-40B4-BE49-F238E27FC236}">
                <a16:creationId xmlns:a16="http://schemas.microsoft.com/office/drawing/2014/main" id="{FC393D3F-A2CF-4DF4-AB7B-D9AA8DAF165B}"/>
              </a:ext>
            </a:extLst>
          </p:cNvPr>
          <p:cNvSpPr txBox="1">
            <a:spLocks/>
          </p:cNvSpPr>
          <p:nvPr/>
        </p:nvSpPr>
        <p:spPr>
          <a:xfrm>
            <a:off x="5146859" y="781938"/>
            <a:ext cx="1831110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six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53" name="Picture 2">
            <a:hlinkClick r:id="rId2"/>
            <a:extLst>
              <a:ext uri="{FF2B5EF4-FFF2-40B4-BE49-F238E27FC236}">
                <a16:creationId xmlns:a16="http://schemas.microsoft.com/office/drawing/2014/main" id="{CEF07879-ED1E-456E-B7F6-B14E607A0C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5" t="57106" r="37399" b="29843"/>
          <a:stretch/>
        </p:blipFill>
        <p:spPr bwMode="auto">
          <a:xfrm>
            <a:off x="148482" y="3876105"/>
            <a:ext cx="1626394" cy="119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D011C977-D43A-4347-96AD-999F0591C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0" t="6169" r="12127" b="7065"/>
          <a:stretch/>
        </p:blipFill>
        <p:spPr bwMode="auto">
          <a:xfrm>
            <a:off x="1806856" y="1465043"/>
            <a:ext cx="1595155" cy="106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9CD16314-D541-4520-A76F-9833D52A0C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1" r="16187"/>
          <a:stretch/>
        </p:blipFill>
        <p:spPr bwMode="auto">
          <a:xfrm>
            <a:off x="3464264" y="1465043"/>
            <a:ext cx="1595155" cy="109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>
            <a:hlinkClick r:id="rId2"/>
            <a:extLst>
              <a:ext uri="{FF2B5EF4-FFF2-40B4-BE49-F238E27FC236}">
                <a16:creationId xmlns:a16="http://schemas.microsoft.com/office/drawing/2014/main" id="{1928BC3C-2179-46D5-B502-382328726A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2" t="57247" r="17250" b="29117"/>
          <a:stretch/>
        </p:blipFill>
        <p:spPr bwMode="auto">
          <a:xfrm>
            <a:off x="256554" y="2670574"/>
            <a:ext cx="1507380" cy="1199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ADBB1CAA-DEFF-490A-9840-8DC3492DB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856" y="2669163"/>
            <a:ext cx="797577" cy="119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Espaço Reservado para Conteúdo 2">
            <a:extLst>
              <a:ext uri="{FF2B5EF4-FFF2-40B4-BE49-F238E27FC236}">
                <a16:creationId xmlns:a16="http://schemas.microsoft.com/office/drawing/2014/main" id="{0B78F37E-9078-4BB8-92FE-02B2974DE8AA}"/>
              </a:ext>
            </a:extLst>
          </p:cNvPr>
          <p:cNvSpPr txBox="1">
            <a:spLocks/>
          </p:cNvSpPr>
          <p:nvPr/>
        </p:nvSpPr>
        <p:spPr>
          <a:xfrm>
            <a:off x="1698598" y="3229917"/>
            <a:ext cx="2183952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sh</a:t>
            </a:r>
            <a:r>
              <a:rPr lang="pt-BR" sz="4500" b="1" dirty="0" err="1">
                <a:latin typeface="Comic Sans MS" panose="030F0702030302020204" pitchFamily="66" charset="0"/>
              </a:rPr>
              <a:t>ower</a:t>
            </a: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3084" name="Picture 12">
            <a:extLst>
              <a:ext uri="{FF2B5EF4-FFF2-40B4-BE49-F238E27FC236}">
                <a16:creationId xmlns:a16="http://schemas.microsoft.com/office/drawing/2014/main" id="{9911D7C7-4FD8-4AC7-8877-797938653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5" r="14524"/>
          <a:stretch/>
        </p:blipFill>
        <p:spPr bwMode="auto">
          <a:xfrm>
            <a:off x="3855489" y="2642452"/>
            <a:ext cx="1207578" cy="119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Espaço Reservado para Conteúdo 2">
            <a:extLst>
              <a:ext uri="{FF2B5EF4-FFF2-40B4-BE49-F238E27FC236}">
                <a16:creationId xmlns:a16="http://schemas.microsoft.com/office/drawing/2014/main" id="{19EB08E8-634B-426C-8DA9-1DAC606DAD53}"/>
              </a:ext>
            </a:extLst>
          </p:cNvPr>
          <p:cNvSpPr txBox="1">
            <a:spLocks/>
          </p:cNvSpPr>
          <p:nvPr/>
        </p:nvSpPr>
        <p:spPr>
          <a:xfrm>
            <a:off x="3799296" y="3193787"/>
            <a:ext cx="2183952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ca</a:t>
            </a:r>
            <a:r>
              <a:rPr lang="pt-BR" sz="45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sh</a:t>
            </a:r>
            <a:r>
              <a:rPr lang="pt-BR" sz="4500" b="1" dirty="0" err="1">
                <a:latin typeface="Comic Sans MS" panose="030F0702030302020204" pitchFamily="66" charset="0"/>
              </a:rPr>
              <a:t>ew</a:t>
            </a: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3086" name="Picture 14">
            <a:extLst>
              <a:ext uri="{FF2B5EF4-FFF2-40B4-BE49-F238E27FC236}">
                <a16:creationId xmlns:a16="http://schemas.microsoft.com/office/drawing/2014/main" id="{7F2CE08F-EE1E-406E-A0B7-FB36D0FD3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8" t="13865" r="22379" b="28904"/>
          <a:stretch/>
        </p:blipFill>
        <p:spPr bwMode="auto">
          <a:xfrm>
            <a:off x="6039441" y="2518842"/>
            <a:ext cx="1578064" cy="124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Espaço Reservado para Conteúdo 2">
            <a:extLst>
              <a:ext uri="{FF2B5EF4-FFF2-40B4-BE49-F238E27FC236}">
                <a16:creationId xmlns:a16="http://schemas.microsoft.com/office/drawing/2014/main" id="{B0586BEF-32D0-4BE2-B4EF-78A88D112126}"/>
              </a:ext>
            </a:extLst>
          </p:cNvPr>
          <p:cNvSpPr txBox="1">
            <a:spLocks/>
          </p:cNvSpPr>
          <p:nvPr/>
        </p:nvSpPr>
        <p:spPr>
          <a:xfrm>
            <a:off x="6110015" y="3199807"/>
            <a:ext cx="1831110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wa</a:t>
            </a:r>
            <a:r>
              <a:rPr lang="pt-BR" sz="45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sh</a:t>
            </a:r>
            <a:endParaRPr lang="pt-BR" sz="45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5" name="Picture 2">
            <a:hlinkClick r:id="rId2"/>
            <a:extLst>
              <a:ext uri="{FF2B5EF4-FFF2-40B4-BE49-F238E27FC236}">
                <a16:creationId xmlns:a16="http://schemas.microsoft.com/office/drawing/2014/main" id="{23B35D49-4E24-47E9-B648-4584BB5B0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1" t="69814" r="16908" b="16556"/>
          <a:stretch/>
        </p:blipFill>
        <p:spPr bwMode="auto">
          <a:xfrm>
            <a:off x="6764436" y="119271"/>
            <a:ext cx="1599311" cy="1205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E2BDACDA-157C-4D87-943B-CDC70CC73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957" y="3865529"/>
            <a:ext cx="851134" cy="130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Espaço Reservado para Conteúdo 2">
            <a:extLst>
              <a:ext uri="{FF2B5EF4-FFF2-40B4-BE49-F238E27FC236}">
                <a16:creationId xmlns:a16="http://schemas.microsoft.com/office/drawing/2014/main" id="{3D7CFF91-FC71-4706-B57E-F818A43A242C}"/>
              </a:ext>
            </a:extLst>
          </p:cNvPr>
          <p:cNvSpPr txBox="1">
            <a:spLocks/>
          </p:cNvSpPr>
          <p:nvPr/>
        </p:nvSpPr>
        <p:spPr>
          <a:xfrm>
            <a:off x="2408390" y="4507705"/>
            <a:ext cx="2183952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wa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tch</a:t>
            </a: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3090" name="Picture 18">
            <a:extLst>
              <a:ext uri="{FF2B5EF4-FFF2-40B4-BE49-F238E27FC236}">
                <a16:creationId xmlns:a16="http://schemas.microsoft.com/office/drawing/2014/main" id="{2F48DDCE-5249-4692-823E-FD44F62CB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218" y="4008237"/>
            <a:ext cx="1463713" cy="103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Espaço Reservado para Conteúdo 2">
            <a:extLst>
              <a:ext uri="{FF2B5EF4-FFF2-40B4-BE49-F238E27FC236}">
                <a16:creationId xmlns:a16="http://schemas.microsoft.com/office/drawing/2014/main" id="{A5DC6653-AF45-4E74-94C5-AFD39E33CC10}"/>
              </a:ext>
            </a:extLst>
          </p:cNvPr>
          <p:cNvSpPr txBox="1">
            <a:spLocks/>
          </p:cNvSpPr>
          <p:nvPr/>
        </p:nvSpPr>
        <p:spPr>
          <a:xfrm>
            <a:off x="5645902" y="4423133"/>
            <a:ext cx="2963609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ch</a:t>
            </a:r>
            <a:r>
              <a:rPr lang="pt-BR" sz="4500" b="1" dirty="0">
                <a:latin typeface="Comic Sans MS" panose="030F0702030302020204" pitchFamily="66" charset="0"/>
              </a:rPr>
              <a:t>ocolate</a:t>
            </a:r>
          </a:p>
        </p:txBody>
      </p:sp>
      <p:pic>
        <p:nvPicPr>
          <p:cNvPr id="70" name="Picture 2">
            <a:hlinkClick r:id="rId2"/>
            <a:extLst>
              <a:ext uri="{FF2B5EF4-FFF2-40B4-BE49-F238E27FC236}">
                <a16:creationId xmlns:a16="http://schemas.microsoft.com/office/drawing/2014/main" id="{9A537AAE-AD94-4B7F-AE70-FDF790FCC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6" t="69783" r="37463" b="17007"/>
          <a:stretch/>
        </p:blipFill>
        <p:spPr bwMode="auto">
          <a:xfrm>
            <a:off x="158871" y="5210886"/>
            <a:ext cx="1647985" cy="1302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>
            <a:extLst>
              <a:ext uri="{FF2B5EF4-FFF2-40B4-BE49-F238E27FC236}">
                <a16:creationId xmlns:a16="http://schemas.microsoft.com/office/drawing/2014/main" id="{2402ECB1-EBDD-4D4B-95CA-B539FCB9E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11" y="5266605"/>
            <a:ext cx="1282061" cy="147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>
            <a:extLst>
              <a:ext uri="{FF2B5EF4-FFF2-40B4-BE49-F238E27FC236}">
                <a16:creationId xmlns:a16="http://schemas.microsoft.com/office/drawing/2014/main" id="{F68E8F6D-68F6-4CB1-9661-43A299366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79" y="5266604"/>
            <a:ext cx="1178634" cy="147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Espaço Reservado para Conteúdo 2">
            <a:extLst>
              <a:ext uri="{FF2B5EF4-FFF2-40B4-BE49-F238E27FC236}">
                <a16:creationId xmlns:a16="http://schemas.microsoft.com/office/drawing/2014/main" id="{9A555396-C4B3-41D6-901D-82C14D3B94BB}"/>
              </a:ext>
            </a:extLst>
          </p:cNvPr>
          <p:cNvSpPr txBox="1">
            <a:spLocks/>
          </p:cNvSpPr>
          <p:nvPr/>
        </p:nvSpPr>
        <p:spPr>
          <a:xfrm>
            <a:off x="4349163" y="6110889"/>
            <a:ext cx="1831110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>
                <a:latin typeface="Comic Sans MS" panose="030F0702030302020204" pitchFamily="66" charset="0"/>
              </a:rPr>
              <a:t>ma</a:t>
            </a:r>
            <a:r>
              <a:rPr lang="pt-BR" sz="4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r>
              <a:rPr lang="pt-BR" sz="4500" b="1" dirty="0">
                <a:latin typeface="Comic Sans MS" panose="030F0702030302020204" pitchFamily="66" charset="0"/>
              </a:rPr>
              <a:t>or</a:t>
            </a:r>
          </a:p>
        </p:txBody>
      </p:sp>
      <p:pic>
        <p:nvPicPr>
          <p:cNvPr id="3096" name="Picture 24">
            <a:extLst>
              <a:ext uri="{FF2B5EF4-FFF2-40B4-BE49-F238E27FC236}">
                <a16:creationId xmlns:a16="http://schemas.microsoft.com/office/drawing/2014/main" id="{011D2029-70A2-4CC6-B959-CDE907C87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441" y="5067137"/>
            <a:ext cx="1070174" cy="167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Espaço Reservado para Conteúdo 2">
            <a:extLst>
              <a:ext uri="{FF2B5EF4-FFF2-40B4-BE49-F238E27FC236}">
                <a16:creationId xmlns:a16="http://schemas.microsoft.com/office/drawing/2014/main" id="{5C15ADF5-8493-4258-9AC0-E84EADD87358}"/>
              </a:ext>
            </a:extLst>
          </p:cNvPr>
          <p:cNvSpPr txBox="1">
            <a:spLocks/>
          </p:cNvSpPr>
          <p:nvPr/>
        </p:nvSpPr>
        <p:spPr>
          <a:xfrm>
            <a:off x="7109615" y="6008344"/>
            <a:ext cx="1831110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r>
              <a:rPr lang="pt-BR" sz="4500" b="1" dirty="0">
                <a:latin typeface="Comic Sans MS" panose="030F0702030302020204" pitchFamily="66" charset="0"/>
              </a:rPr>
              <a:t>ump</a:t>
            </a:r>
          </a:p>
        </p:txBody>
      </p:sp>
      <p:sp>
        <p:nvSpPr>
          <p:cNvPr id="76" name="Espaço Reservado para Conteúdo 2">
            <a:extLst>
              <a:ext uri="{FF2B5EF4-FFF2-40B4-BE49-F238E27FC236}">
                <a16:creationId xmlns:a16="http://schemas.microsoft.com/office/drawing/2014/main" id="{FCBE95EC-78BF-478D-94E8-1E9CF1A665BC}"/>
              </a:ext>
            </a:extLst>
          </p:cNvPr>
          <p:cNvSpPr txBox="1">
            <a:spLocks/>
          </p:cNvSpPr>
          <p:nvPr/>
        </p:nvSpPr>
        <p:spPr>
          <a:xfrm>
            <a:off x="8493433" y="52970"/>
            <a:ext cx="2963609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plea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pt-BR" sz="4500" b="1" dirty="0" err="1">
                <a:latin typeface="Comic Sans MS" panose="030F0702030302020204" pitchFamily="66" charset="0"/>
              </a:rPr>
              <a:t>ure</a:t>
            </a:r>
            <a:endParaRPr lang="pt-BR" sz="4500" b="1" dirty="0">
              <a:latin typeface="Comic Sans MS" panose="030F0702030302020204" pitchFamily="66" charset="0"/>
            </a:endParaRPr>
          </a:p>
        </p:txBody>
      </p:sp>
      <p:sp>
        <p:nvSpPr>
          <p:cNvPr id="77" name="Espaço Reservado para Conteúdo 2">
            <a:extLst>
              <a:ext uri="{FF2B5EF4-FFF2-40B4-BE49-F238E27FC236}">
                <a16:creationId xmlns:a16="http://schemas.microsoft.com/office/drawing/2014/main" id="{9EB7183E-D5F8-41CD-9861-65E2339B8C87}"/>
              </a:ext>
            </a:extLst>
          </p:cNvPr>
          <p:cNvSpPr txBox="1">
            <a:spLocks/>
          </p:cNvSpPr>
          <p:nvPr/>
        </p:nvSpPr>
        <p:spPr>
          <a:xfrm>
            <a:off x="8520970" y="723253"/>
            <a:ext cx="2963609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lu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x</a:t>
            </a:r>
            <a:r>
              <a:rPr lang="pt-BR" sz="4500" b="1" dirty="0" err="1">
                <a:latin typeface="Comic Sans MS" panose="030F0702030302020204" pitchFamily="66" charset="0"/>
              </a:rPr>
              <a:t>ury</a:t>
            </a:r>
            <a:endParaRPr lang="pt-BR" sz="4500" b="1" dirty="0">
              <a:latin typeface="Comic Sans MS" panose="030F0702030302020204" pitchFamily="66" charset="0"/>
            </a:endParaRPr>
          </a:p>
        </p:txBody>
      </p:sp>
      <p:sp>
        <p:nvSpPr>
          <p:cNvPr id="78" name="Espaço Reservado para Conteúdo 2">
            <a:extLst>
              <a:ext uri="{FF2B5EF4-FFF2-40B4-BE49-F238E27FC236}">
                <a16:creationId xmlns:a16="http://schemas.microsoft.com/office/drawing/2014/main" id="{F81A04F0-5A73-4A5A-B084-150ED5F7350A}"/>
              </a:ext>
            </a:extLst>
          </p:cNvPr>
          <p:cNvSpPr txBox="1">
            <a:spLocks/>
          </p:cNvSpPr>
          <p:nvPr/>
        </p:nvSpPr>
        <p:spPr>
          <a:xfrm>
            <a:off x="8520969" y="1364998"/>
            <a:ext cx="2963609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ilu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pt-BR" sz="4500" b="1" dirty="0" err="1">
                <a:latin typeface="Comic Sans MS" panose="030F0702030302020204" pitchFamily="66" charset="0"/>
              </a:rPr>
              <a:t>ion</a:t>
            </a: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79" name="Picture 2">
            <a:hlinkClick r:id="rId2"/>
            <a:extLst>
              <a:ext uri="{FF2B5EF4-FFF2-40B4-BE49-F238E27FC236}">
                <a16:creationId xmlns:a16="http://schemas.microsoft.com/office/drawing/2014/main" id="{429CC232-3980-44FF-95EE-A0219FFF36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4" t="82957" r="47127" b="3549"/>
          <a:stretch/>
        </p:blipFill>
        <p:spPr bwMode="auto">
          <a:xfrm>
            <a:off x="7857513" y="2685083"/>
            <a:ext cx="1652609" cy="125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" name="Espaço Reservado para Conteúdo 2">
            <a:extLst>
              <a:ext uri="{FF2B5EF4-FFF2-40B4-BE49-F238E27FC236}">
                <a16:creationId xmlns:a16="http://schemas.microsoft.com/office/drawing/2014/main" id="{0317B6A9-ED97-49CB-8077-08FA49EA3527}"/>
              </a:ext>
            </a:extLst>
          </p:cNvPr>
          <p:cNvSpPr txBox="1">
            <a:spLocks/>
          </p:cNvSpPr>
          <p:nvPr/>
        </p:nvSpPr>
        <p:spPr>
          <a:xfrm>
            <a:off x="9563194" y="2613626"/>
            <a:ext cx="2963609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spri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ng</a:t>
            </a:r>
            <a:endParaRPr lang="pt-BR" sz="45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1" name="Espaço Reservado para Conteúdo 2">
            <a:extLst>
              <a:ext uri="{FF2B5EF4-FFF2-40B4-BE49-F238E27FC236}">
                <a16:creationId xmlns:a16="http://schemas.microsoft.com/office/drawing/2014/main" id="{A6519BE8-A44C-4087-8E4A-A14F8AE1C6CD}"/>
              </a:ext>
            </a:extLst>
          </p:cNvPr>
          <p:cNvSpPr txBox="1">
            <a:spLocks/>
          </p:cNvSpPr>
          <p:nvPr/>
        </p:nvSpPr>
        <p:spPr>
          <a:xfrm>
            <a:off x="10342933" y="3327044"/>
            <a:ext cx="2311320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a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ng</a:t>
            </a:r>
            <a:r>
              <a:rPr lang="pt-BR" sz="4500" b="1" dirty="0" err="1">
                <a:latin typeface="Comic Sans MS" panose="030F0702030302020204" pitchFamily="66" charset="0"/>
              </a:rPr>
              <a:t>ry</a:t>
            </a:r>
            <a:endParaRPr lang="pt-BR" sz="4500" b="1" dirty="0">
              <a:latin typeface="Comic Sans MS" panose="030F0702030302020204" pitchFamily="66" charset="0"/>
            </a:endParaRPr>
          </a:p>
        </p:txBody>
      </p:sp>
      <p:sp>
        <p:nvSpPr>
          <p:cNvPr id="82" name="Espaço Reservado para Conteúdo 2">
            <a:extLst>
              <a:ext uri="{FF2B5EF4-FFF2-40B4-BE49-F238E27FC236}">
                <a16:creationId xmlns:a16="http://schemas.microsoft.com/office/drawing/2014/main" id="{8535EB1D-FF81-467B-98AD-0726A5A87886}"/>
              </a:ext>
            </a:extLst>
          </p:cNvPr>
          <p:cNvSpPr txBox="1">
            <a:spLocks/>
          </p:cNvSpPr>
          <p:nvPr/>
        </p:nvSpPr>
        <p:spPr>
          <a:xfrm>
            <a:off x="9536766" y="4054485"/>
            <a:ext cx="2963609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mo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pt-BR" sz="4500" b="1" dirty="0" err="1">
                <a:latin typeface="Comic Sans MS" panose="030F0702030302020204" pitchFamily="66" charset="0"/>
              </a:rPr>
              <a:t>key</a:t>
            </a: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Angry Emoji Png- - Circle, Transparent Png , Transparent Png Image - PNGitem">
            <a:extLst>
              <a:ext uri="{FF2B5EF4-FFF2-40B4-BE49-F238E27FC236}">
                <a16:creationId xmlns:a16="http://schemas.microsoft.com/office/drawing/2014/main" id="{11D25FC5-8BE3-4560-90A6-F65D69429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590" y="3378911"/>
            <a:ext cx="698811" cy="70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lower PNG, Flower Transparent Background - FreeIconsPNG">
            <a:extLst>
              <a:ext uri="{FF2B5EF4-FFF2-40B4-BE49-F238E27FC236}">
                <a16:creationId xmlns:a16="http://schemas.microsoft.com/office/drawing/2014/main" id="{9135DF30-E4B9-47CC-8B8F-22EB738D9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3784">
            <a:off x="10573832" y="2084546"/>
            <a:ext cx="1474150" cy="131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C8EC7B9-0A2C-4D2D-A4FD-CEF804889A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31314" y="3996672"/>
            <a:ext cx="1420930" cy="1672147"/>
          </a:xfrm>
          <a:prstGeom prst="rect">
            <a:avLst/>
          </a:prstGeom>
        </p:spPr>
      </p:pic>
      <p:pic>
        <p:nvPicPr>
          <p:cNvPr id="2058" name="Picture 10" descr="Mouth PNG Image | PNG All">
            <a:extLst>
              <a:ext uri="{FF2B5EF4-FFF2-40B4-BE49-F238E27FC236}">
                <a16:creationId xmlns:a16="http://schemas.microsoft.com/office/drawing/2014/main" id="{C945E24F-F0FA-47B0-A110-71DB1FA9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086" y="367852"/>
            <a:ext cx="1592004" cy="150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llusion Woman Image Free Photo - Perception Optical Illusions, HD Png  Download - kindpng">
            <a:extLst>
              <a:ext uri="{FF2B5EF4-FFF2-40B4-BE49-F238E27FC236}">
                <a16:creationId xmlns:a16="http://schemas.microsoft.com/office/drawing/2014/main" id="{325890EF-FB77-42FE-BF6A-A392A35C7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470" y="1354785"/>
            <a:ext cx="714498" cy="112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979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331DCC5-6FB2-4E38-8910-16FC831F6E95}"/>
              </a:ext>
            </a:extLst>
          </p:cNvPr>
          <p:cNvSpPr txBox="1"/>
          <p:nvPr/>
        </p:nvSpPr>
        <p:spPr>
          <a:xfrm>
            <a:off x="334352" y="1311965"/>
            <a:ext cx="1152329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2600" b="1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Obs</a:t>
            </a:r>
            <a:r>
              <a:rPr lang="pt-BR" sz="26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pt-BR" sz="2600" b="1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Pode ser feito em duplas (no caderno, em documento word ou powerpoint). </a:t>
            </a:r>
            <a:r>
              <a:rPr lang="pt-BR" sz="26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Data: </a:t>
            </a:r>
            <a:r>
              <a:rPr lang="pt-BR" sz="2600" b="1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09/12/2021</a:t>
            </a:r>
          </a:p>
          <a:p>
            <a:pPr algn="l"/>
            <a:endParaRPr lang="pt-BR" sz="2600" b="1" i="0" dirty="0">
              <a:solidFill>
                <a:srgbClr val="202124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pt-BR" sz="2600" b="1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ACESSE O SITE: </a:t>
            </a:r>
            <a:r>
              <a:rPr lang="pt-BR" sz="2600" b="0" i="0" u="sng" dirty="0">
                <a:solidFill>
                  <a:srgbClr val="3367D6"/>
                </a:solidFill>
                <a:effectLst/>
                <a:latin typeface="Roboto" panose="02000000000000000000" pitchFamily="2" charset="0"/>
                <a:hlinkClick r:id="rId2"/>
              </a:rPr>
              <a:t>https://inglesnoteclado.com.br/2016/04/cores-em-ingles.html</a:t>
            </a:r>
            <a:r>
              <a:rPr lang="pt-BR" sz="26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 </a:t>
            </a:r>
          </a:p>
          <a:p>
            <a:pPr algn="l"/>
            <a:r>
              <a:rPr lang="pt-BR" sz="2600" b="1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ANOTE A COR E FAÇA A TRANSCRIÇÃO FONÉTICA:</a:t>
            </a:r>
          </a:p>
          <a:p>
            <a:pPr algn="l"/>
            <a:r>
              <a:rPr lang="pt-BR" sz="2600" b="0" i="0" u="sng" dirty="0">
                <a:solidFill>
                  <a:srgbClr val="3367D6"/>
                </a:solidFill>
                <a:effectLst/>
                <a:latin typeface="Roboto" panose="02000000000000000000" pitchFamily="2" charset="0"/>
                <a:hlinkClick r:id="rId3"/>
              </a:rPr>
              <a:t>https://www.phonetizer.com/ui</a:t>
            </a:r>
          </a:p>
          <a:p>
            <a:pPr algn="l"/>
            <a:r>
              <a:rPr lang="pt-BR" sz="2600" b="1" dirty="0">
                <a:solidFill>
                  <a:srgbClr val="202124"/>
                </a:solidFill>
                <a:latin typeface="Roboto" panose="02000000000000000000" pitchFamily="2" charset="0"/>
              </a:rPr>
              <a:t>OUÇA COMO FAZ A PRONÚNCIA:</a:t>
            </a:r>
            <a:endParaRPr lang="pt-BR" sz="2600" b="1" dirty="0">
              <a:solidFill>
                <a:srgbClr val="202124"/>
              </a:solidFill>
              <a:latin typeface="Roboto" panose="02000000000000000000" pitchFamily="2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/>
            <a:r>
              <a:rPr lang="pt-BR" sz="2600" b="0" i="0" u="sng" dirty="0">
                <a:solidFill>
                  <a:srgbClr val="3367D6"/>
                </a:solidFill>
                <a:effectLst/>
                <a:latin typeface="Roboto" panose="02000000000000000000" pitchFamily="2" charset="0"/>
                <a:hlinkClick r:id="rId3"/>
              </a:rPr>
              <a:t>https://tophonetics.com/</a:t>
            </a:r>
            <a:endParaRPr lang="pt-BR" sz="2600" b="0" i="0" u="sng" dirty="0">
              <a:solidFill>
                <a:srgbClr val="3367D6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pt-BR" sz="2600" b="1" dirty="0">
                <a:solidFill>
                  <a:srgbClr val="202124"/>
                </a:solidFill>
                <a:latin typeface="Roboto" panose="02000000000000000000" pitchFamily="2" charset="0"/>
              </a:rPr>
              <a:t>ANOTE AS PALAVRAS QUE TEM O MESMO SOM DAS VOGAIS UMA ABAIXO DA OUTRA E PINTE O SOM DAS VOGAIS COM COR DIFERENTE COMO NO EXEMPLO:  </a:t>
            </a:r>
            <a:endParaRPr lang="pt-BR" sz="2600" b="0" i="0" dirty="0">
              <a:solidFill>
                <a:srgbClr val="202124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291A4E0-5A97-4212-BEDE-4ACDD7078352}"/>
              </a:ext>
            </a:extLst>
          </p:cNvPr>
          <p:cNvSpPr txBox="1">
            <a:spLocks/>
          </p:cNvSpPr>
          <p:nvPr/>
        </p:nvSpPr>
        <p:spPr>
          <a:xfrm>
            <a:off x="334352" y="160218"/>
            <a:ext cx="5920675" cy="115174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Ponto Extra:</a:t>
            </a:r>
          </a:p>
        </p:txBody>
      </p:sp>
    </p:spTree>
    <p:extLst>
      <p:ext uri="{BB962C8B-B14F-4D97-AF65-F5344CB8AC3E}">
        <p14:creationId xmlns:p14="http://schemas.microsoft.com/office/powerpoint/2010/main" val="267189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331DCC5-6FB2-4E38-8910-16FC831F6E95}"/>
              </a:ext>
            </a:extLst>
          </p:cNvPr>
          <p:cNvSpPr txBox="1"/>
          <p:nvPr/>
        </p:nvSpPr>
        <p:spPr>
          <a:xfrm>
            <a:off x="463826" y="1866402"/>
            <a:ext cx="11449877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600" b="1" dirty="0"/>
              <a:t>Blue </a:t>
            </a:r>
            <a:r>
              <a:rPr lang="pt-BR" sz="2600" dirty="0"/>
              <a:t>(AZUL) –</a:t>
            </a:r>
            <a:r>
              <a:rPr lang="pt-BR" sz="2600" b="1" dirty="0"/>
              <a:t> Transcrição: </a:t>
            </a:r>
            <a:r>
              <a:rPr lang="pt-BR" sz="2600" b="1" i="0" dirty="0">
                <a:solidFill>
                  <a:srgbClr val="7030A0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pt-BR" sz="2600" b="1" i="0" dirty="0" err="1">
                <a:solidFill>
                  <a:srgbClr val="7030A0"/>
                </a:solidFill>
                <a:effectLst/>
                <a:latin typeface="Lucida Sans Unicode" panose="020B0602030504020204" pitchFamily="34" charset="0"/>
              </a:rPr>
              <a:t>bl</a:t>
            </a:r>
            <a:r>
              <a:rPr lang="pt-BR" sz="2600" b="1" i="0" dirty="0" err="1">
                <a:solidFill>
                  <a:srgbClr val="FF0000"/>
                </a:solidFill>
                <a:effectLst/>
                <a:latin typeface="Lucida Sans Unicode" panose="020B0602030504020204" pitchFamily="34" charset="0"/>
              </a:rPr>
              <a:t>u</a:t>
            </a:r>
            <a:r>
              <a:rPr lang="pt-BR" sz="2600" b="1" i="0" dirty="0">
                <a:solidFill>
                  <a:srgbClr val="FF0000"/>
                </a:solidFill>
                <a:effectLst/>
                <a:latin typeface="Lucida Sans Unicode" panose="020B0602030504020204" pitchFamily="34" charset="0"/>
              </a:rPr>
              <a:t>ː</a:t>
            </a:r>
            <a:r>
              <a:rPr lang="pt-BR" sz="2600" b="1" i="0" dirty="0">
                <a:solidFill>
                  <a:srgbClr val="7030A0"/>
                </a:solidFill>
                <a:effectLst/>
                <a:latin typeface="Lucida Sans Unicode" panose="020B0602030504020204" pitchFamily="34" charset="0"/>
              </a:rPr>
              <a:t>/</a:t>
            </a:r>
          </a:p>
          <a:p>
            <a:r>
              <a:rPr lang="pt-BR" sz="2600" b="1" dirty="0" err="1"/>
              <a:t>Maroon</a:t>
            </a:r>
            <a:r>
              <a:rPr lang="pt-BR" sz="2600" b="1" dirty="0"/>
              <a:t> </a:t>
            </a:r>
            <a:r>
              <a:rPr lang="pt-BR" sz="2600" dirty="0"/>
              <a:t>(MARROM, COR DE TERRA/TELHA) –</a:t>
            </a:r>
            <a:r>
              <a:rPr lang="pt-BR" sz="2600" b="1" dirty="0"/>
              <a:t> Transcrição: </a:t>
            </a:r>
            <a:r>
              <a:rPr lang="pt-BR" sz="2600" b="1" dirty="0">
                <a:solidFill>
                  <a:srgbClr val="7030A0"/>
                </a:solidFill>
                <a:latin typeface="Lucida Sans Unicode" panose="020B0602030504020204" pitchFamily="34" charset="0"/>
              </a:rPr>
              <a:t>/</a:t>
            </a:r>
            <a:r>
              <a:rPr lang="pt-BR" sz="2600" b="1" dirty="0" err="1">
                <a:solidFill>
                  <a:srgbClr val="7030A0"/>
                </a:solidFill>
                <a:latin typeface="Lucida Sans Unicode" panose="020B0602030504020204" pitchFamily="34" charset="0"/>
              </a:rPr>
              <a:t>məˈr</a:t>
            </a:r>
            <a:r>
              <a:rPr lang="pt-BR" sz="2600" b="1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uː</a:t>
            </a:r>
            <a:r>
              <a:rPr lang="pt-BR" sz="2600" b="1" dirty="0" err="1">
                <a:solidFill>
                  <a:srgbClr val="7030A0"/>
                </a:solidFill>
                <a:latin typeface="Lucida Sans Unicode" panose="020B0602030504020204" pitchFamily="34" charset="0"/>
              </a:rPr>
              <a:t>n</a:t>
            </a:r>
            <a:r>
              <a:rPr lang="pt-BR" sz="2600" b="1" dirty="0">
                <a:solidFill>
                  <a:srgbClr val="7030A0"/>
                </a:solidFill>
                <a:latin typeface="Lucida Sans Unicode" panose="020B0602030504020204" pitchFamily="34" charset="0"/>
              </a:rPr>
              <a:t>/</a:t>
            </a:r>
          </a:p>
          <a:p>
            <a:r>
              <a:rPr lang="pt-BR" sz="2600" b="1" dirty="0" err="1"/>
              <a:t>Cerulean</a:t>
            </a:r>
            <a:r>
              <a:rPr lang="pt-BR" sz="2600" b="1" dirty="0"/>
              <a:t> </a:t>
            </a:r>
            <a:r>
              <a:rPr lang="pt-BR" sz="2600" dirty="0"/>
              <a:t>(CELÚREO) – </a:t>
            </a:r>
            <a:r>
              <a:rPr lang="pt-BR" sz="2600" b="1" dirty="0"/>
              <a:t>Transcrição: </a:t>
            </a:r>
            <a:r>
              <a:rPr lang="pt-BR" sz="2600" b="1" dirty="0">
                <a:solidFill>
                  <a:srgbClr val="7030A0"/>
                </a:solidFill>
                <a:latin typeface="Lucida Sans Unicode" panose="020B0602030504020204" pitchFamily="34" charset="0"/>
              </a:rPr>
              <a:t>/</a:t>
            </a:r>
            <a:r>
              <a:rPr lang="pt-BR" sz="2600" b="1" dirty="0" err="1">
                <a:solidFill>
                  <a:srgbClr val="7030A0"/>
                </a:solidFill>
                <a:latin typeface="Lucida Sans Unicode" panose="020B0602030504020204" pitchFamily="34" charset="0"/>
              </a:rPr>
              <a:t>sɪˈr</a:t>
            </a:r>
            <a:r>
              <a:rPr lang="pt-BR" sz="2600" b="1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uː</a:t>
            </a:r>
            <a:r>
              <a:rPr lang="pt-BR" sz="2600" b="1" dirty="0" err="1">
                <a:solidFill>
                  <a:srgbClr val="7030A0"/>
                </a:solidFill>
                <a:latin typeface="Lucida Sans Unicode" panose="020B0602030504020204" pitchFamily="34" charset="0"/>
              </a:rPr>
              <a:t>ljən</a:t>
            </a:r>
            <a:r>
              <a:rPr lang="pt-BR" sz="2600" b="1" dirty="0">
                <a:solidFill>
                  <a:srgbClr val="7030A0"/>
                </a:solidFill>
                <a:latin typeface="Lucida Sans Unicode" panose="020B0602030504020204" pitchFamily="34" charset="0"/>
              </a:rPr>
              <a:t>/</a:t>
            </a:r>
          </a:p>
          <a:p>
            <a:r>
              <a:rPr lang="pt-BR" sz="2600" b="1" dirty="0"/>
              <a:t>Brown</a:t>
            </a:r>
            <a:r>
              <a:rPr lang="pt-BR" sz="2600" b="1" dirty="0">
                <a:solidFill>
                  <a:srgbClr val="7030A0"/>
                </a:solidFill>
                <a:latin typeface="Lucida Sans Unicode" panose="020B0602030504020204" pitchFamily="34" charset="0"/>
              </a:rPr>
              <a:t> </a:t>
            </a:r>
            <a:r>
              <a:rPr lang="pt-BR" sz="2600" dirty="0"/>
              <a:t>(MARROM, CASTANHO) – </a:t>
            </a:r>
            <a:r>
              <a:rPr lang="pt-BR" sz="2600" b="1" dirty="0"/>
              <a:t>Transcrição: </a:t>
            </a:r>
            <a:r>
              <a:rPr lang="pt-BR" sz="2600" b="1" dirty="0">
                <a:solidFill>
                  <a:srgbClr val="7030A0"/>
                </a:solidFill>
                <a:latin typeface="Lucida Sans Unicode" panose="020B0602030504020204" pitchFamily="34" charset="0"/>
              </a:rPr>
              <a:t>/</a:t>
            </a:r>
            <a:r>
              <a:rPr lang="pt-BR" sz="2600" b="1" dirty="0" err="1">
                <a:solidFill>
                  <a:srgbClr val="7030A0"/>
                </a:solidFill>
                <a:latin typeface="Lucida Sans Unicode" panose="020B0602030504020204" pitchFamily="34" charset="0"/>
              </a:rPr>
              <a:t>br</a:t>
            </a:r>
            <a:r>
              <a:rPr lang="pt-BR" sz="2600" b="1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aʊ</a:t>
            </a:r>
            <a:r>
              <a:rPr lang="pt-BR" sz="2600" b="1" dirty="0" err="1">
                <a:solidFill>
                  <a:srgbClr val="7030A0"/>
                </a:solidFill>
                <a:latin typeface="Lucida Sans Unicode" panose="020B0602030504020204" pitchFamily="34" charset="0"/>
              </a:rPr>
              <a:t>n</a:t>
            </a:r>
            <a:r>
              <a:rPr lang="pt-BR" sz="2600" b="1" dirty="0">
                <a:solidFill>
                  <a:srgbClr val="7030A0"/>
                </a:solidFill>
                <a:latin typeface="Lucida Sans Unicode" panose="020B0602030504020204" pitchFamily="34" charset="0"/>
              </a:rPr>
              <a:t>/</a:t>
            </a:r>
          </a:p>
          <a:p>
            <a:r>
              <a:rPr lang="pt-BR" sz="2600" b="1" dirty="0"/>
              <a:t>Orange </a:t>
            </a:r>
            <a:r>
              <a:rPr lang="pt-BR" sz="2600" dirty="0"/>
              <a:t>(LARANJA) –</a:t>
            </a:r>
            <a:r>
              <a:rPr lang="pt-BR" sz="2600" b="1" dirty="0"/>
              <a:t> Transcrição: </a:t>
            </a:r>
            <a:r>
              <a:rPr lang="pt-BR" sz="2600" b="1" dirty="0">
                <a:solidFill>
                  <a:srgbClr val="7030A0"/>
                </a:solidFill>
                <a:latin typeface="Lucida Sans Unicode" panose="020B0602030504020204" pitchFamily="34" charset="0"/>
              </a:rPr>
              <a:t>/ˈ</a:t>
            </a:r>
            <a:r>
              <a:rPr lang="pt-BR" sz="2600" b="1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ɒ</a:t>
            </a:r>
            <a:r>
              <a:rPr lang="pt-BR" sz="2600" b="1" dirty="0" err="1">
                <a:solidFill>
                  <a:srgbClr val="7030A0"/>
                </a:solidFill>
                <a:latin typeface="Lucida Sans Unicode" panose="020B0602030504020204" pitchFamily="34" charset="0"/>
              </a:rPr>
              <a:t>r</a:t>
            </a:r>
            <a:r>
              <a:rPr lang="pt-BR" sz="2600" b="1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ɪ</a:t>
            </a:r>
            <a:r>
              <a:rPr lang="pt-BR" sz="2600" b="1" dirty="0" err="1">
                <a:solidFill>
                  <a:srgbClr val="7030A0"/>
                </a:solidFill>
                <a:latin typeface="Lucida Sans Unicode" panose="020B0602030504020204" pitchFamily="34" charset="0"/>
              </a:rPr>
              <a:t>nʤ</a:t>
            </a:r>
            <a:r>
              <a:rPr lang="pt-BR" sz="2600" b="1" dirty="0">
                <a:solidFill>
                  <a:srgbClr val="7030A0"/>
                </a:solidFill>
                <a:latin typeface="Lucida Sans Unicode" panose="020B0602030504020204" pitchFamily="34" charset="0"/>
              </a:rPr>
              <a:t>/</a:t>
            </a:r>
          </a:p>
          <a:p>
            <a:r>
              <a:rPr lang="pt-BR" sz="2800" b="1" dirty="0"/>
              <a:t>Olive </a:t>
            </a:r>
            <a:r>
              <a:rPr lang="pt-BR" sz="2800" dirty="0"/>
              <a:t>(OLIVA) –</a:t>
            </a:r>
            <a:r>
              <a:rPr lang="pt-BR" sz="2800" b="1" dirty="0"/>
              <a:t> Transcrição: </a:t>
            </a:r>
            <a:r>
              <a:rPr lang="pt-BR" sz="2600" b="1" dirty="0">
                <a:solidFill>
                  <a:srgbClr val="7030A0"/>
                </a:solidFill>
                <a:latin typeface="Lucida Sans Unicode" panose="020B0602030504020204" pitchFamily="34" charset="0"/>
              </a:rPr>
              <a:t>/ˈ</a:t>
            </a:r>
            <a:r>
              <a:rPr lang="pt-BR" sz="2600" b="1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ɒ</a:t>
            </a:r>
            <a:r>
              <a:rPr lang="pt-BR" sz="2600" b="1" dirty="0" err="1">
                <a:solidFill>
                  <a:srgbClr val="7030A0"/>
                </a:solidFill>
                <a:latin typeface="Lucida Sans Unicode" panose="020B0602030504020204" pitchFamily="34" charset="0"/>
              </a:rPr>
              <a:t>l</a:t>
            </a:r>
            <a:r>
              <a:rPr lang="pt-BR" sz="2600" b="1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ɪ</a:t>
            </a:r>
            <a:r>
              <a:rPr lang="pt-BR" sz="2600" b="1" dirty="0" err="1">
                <a:solidFill>
                  <a:srgbClr val="7030A0"/>
                </a:solidFill>
                <a:latin typeface="Lucida Sans Unicode" panose="020B0602030504020204" pitchFamily="34" charset="0"/>
              </a:rPr>
              <a:t>v</a:t>
            </a:r>
            <a:r>
              <a:rPr lang="pt-BR" sz="2600" b="1" dirty="0">
                <a:solidFill>
                  <a:srgbClr val="7030A0"/>
                </a:solidFill>
                <a:latin typeface="Lucida Sans Unicode" panose="020B0602030504020204" pitchFamily="34" charset="0"/>
              </a:rPr>
              <a:t>/</a:t>
            </a:r>
          </a:p>
          <a:p>
            <a:r>
              <a:rPr lang="pt-BR" sz="2600" b="1" dirty="0" err="1"/>
              <a:t>Turquoise</a:t>
            </a:r>
            <a:r>
              <a:rPr lang="pt-BR" sz="2600" b="1" dirty="0"/>
              <a:t> </a:t>
            </a:r>
            <a:r>
              <a:rPr lang="pt-BR" sz="2600" dirty="0"/>
              <a:t>(TURQUEZA) – </a:t>
            </a:r>
            <a:r>
              <a:rPr lang="pt-BR" sz="2600" b="1" dirty="0"/>
              <a:t>Transcrição: </a:t>
            </a:r>
            <a:r>
              <a:rPr lang="pt-BR" sz="2600" b="1" dirty="0">
                <a:solidFill>
                  <a:srgbClr val="7030A0"/>
                </a:solidFill>
                <a:latin typeface="Lucida Sans Unicode" panose="020B0602030504020204" pitchFamily="34" charset="0"/>
              </a:rPr>
              <a:t>/ˈ</a:t>
            </a:r>
            <a:r>
              <a:rPr lang="pt-BR" sz="2600" b="1" dirty="0" err="1">
                <a:solidFill>
                  <a:srgbClr val="7030A0"/>
                </a:solidFill>
                <a:latin typeface="Lucida Sans Unicode" panose="020B0602030504020204" pitchFamily="34" charset="0"/>
              </a:rPr>
              <a:t>t</a:t>
            </a:r>
            <a:r>
              <a:rPr lang="pt-BR" sz="2600" b="1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ɜː</a:t>
            </a:r>
            <a:r>
              <a:rPr lang="pt-BR" sz="2600" b="1" dirty="0" err="1">
                <a:solidFill>
                  <a:srgbClr val="7030A0"/>
                </a:solidFill>
                <a:latin typeface="Lucida Sans Unicode" panose="020B0602030504020204" pitchFamily="34" charset="0"/>
              </a:rPr>
              <a:t>kw</a:t>
            </a:r>
            <a:r>
              <a:rPr lang="pt-BR" sz="2600" b="1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ɑː</a:t>
            </a:r>
            <a:r>
              <a:rPr lang="pt-BR" sz="2600" b="1" dirty="0" err="1">
                <a:solidFill>
                  <a:srgbClr val="7030A0"/>
                </a:solidFill>
                <a:latin typeface="Lucida Sans Unicode" panose="020B0602030504020204" pitchFamily="34" charset="0"/>
              </a:rPr>
              <a:t>z</a:t>
            </a:r>
            <a:r>
              <a:rPr lang="pt-BR" sz="2600" b="1" dirty="0">
                <a:solidFill>
                  <a:srgbClr val="7030A0"/>
                </a:solidFill>
                <a:latin typeface="Lucida Sans Unicode" panose="020B0602030504020204" pitchFamily="34" charset="0"/>
              </a:rPr>
              <a:t>/</a:t>
            </a:r>
          </a:p>
          <a:p>
            <a:r>
              <a:rPr lang="pt-BR" sz="2800" b="1" dirty="0"/>
              <a:t>Malve </a:t>
            </a:r>
            <a:r>
              <a:rPr lang="pt-BR" sz="2800" dirty="0"/>
              <a:t>(COR DE MALVA) – </a:t>
            </a:r>
            <a:r>
              <a:rPr lang="pt-BR" sz="2800" b="1" dirty="0"/>
              <a:t>Transcrição: </a:t>
            </a:r>
            <a:r>
              <a:rPr lang="pt-BR" sz="2600" b="1" dirty="0">
                <a:solidFill>
                  <a:srgbClr val="7030A0"/>
                </a:solidFill>
                <a:latin typeface="Lucida Sans Unicode" panose="020B0602030504020204" pitchFamily="34" charset="0"/>
              </a:rPr>
              <a:t>/</a:t>
            </a:r>
            <a:r>
              <a:rPr lang="pt-BR" sz="2600" b="1" dirty="0" err="1">
                <a:solidFill>
                  <a:srgbClr val="7030A0"/>
                </a:solidFill>
                <a:latin typeface="Lucida Sans Unicode" panose="020B0602030504020204" pitchFamily="34" charset="0"/>
              </a:rPr>
              <a:t>m</a:t>
            </a:r>
            <a:r>
              <a:rPr lang="pt-BR" sz="2600" b="1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əʊ</a:t>
            </a:r>
            <a:r>
              <a:rPr lang="pt-BR" sz="2600" b="1" dirty="0" err="1">
                <a:solidFill>
                  <a:srgbClr val="7030A0"/>
                </a:solidFill>
                <a:latin typeface="Lucida Sans Unicode" panose="020B0602030504020204" pitchFamily="34" charset="0"/>
              </a:rPr>
              <a:t>v</a:t>
            </a:r>
            <a:r>
              <a:rPr lang="pt-BR" sz="2600" b="1" dirty="0">
                <a:solidFill>
                  <a:srgbClr val="7030A0"/>
                </a:solidFill>
                <a:latin typeface="Lucida Sans Unicode" panose="020B0602030504020204" pitchFamily="34" charset="0"/>
              </a:rPr>
              <a:t>/</a:t>
            </a:r>
          </a:p>
          <a:p>
            <a:r>
              <a:rPr lang="pt-BR" sz="2800" b="1" dirty="0"/>
              <a:t>Aquamarine</a:t>
            </a:r>
            <a:r>
              <a:rPr lang="pt-BR" sz="2800" b="0" i="0" dirty="0">
                <a:solidFill>
                  <a:srgbClr val="262626"/>
                </a:solidFill>
                <a:effectLst/>
                <a:latin typeface="PT Sans" panose="020B0503020203020204" pitchFamily="34" charset="0"/>
              </a:rPr>
              <a:t> </a:t>
            </a:r>
            <a:r>
              <a:rPr lang="pt-BR" sz="2800" dirty="0"/>
              <a:t>(AGUA MARINHA, VERDE AZULADO) – </a:t>
            </a:r>
            <a:r>
              <a:rPr lang="pt-BR" sz="2800" b="1" dirty="0"/>
              <a:t>Transcrição: </a:t>
            </a:r>
            <a:r>
              <a:rPr lang="pt-BR" sz="2600" b="1" dirty="0">
                <a:solidFill>
                  <a:srgbClr val="7030A0"/>
                </a:solidFill>
                <a:latin typeface="Lucida Sans Unicode" panose="020B0602030504020204" pitchFamily="34" charset="0"/>
              </a:rPr>
              <a:t>/ˌ</a:t>
            </a:r>
            <a:r>
              <a:rPr lang="pt-BR" sz="2600" b="1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æ</a:t>
            </a:r>
            <a:r>
              <a:rPr lang="pt-BR" sz="2600" b="1" dirty="0" err="1">
                <a:solidFill>
                  <a:srgbClr val="7030A0"/>
                </a:solidFill>
                <a:latin typeface="Lucida Sans Unicode" panose="020B0602030504020204" pitchFamily="34" charset="0"/>
              </a:rPr>
              <a:t>kw</a:t>
            </a:r>
            <a:r>
              <a:rPr lang="pt-BR" sz="2600" b="1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ə</a:t>
            </a:r>
            <a:r>
              <a:rPr lang="pt-BR" sz="2600" b="1" dirty="0" err="1">
                <a:solidFill>
                  <a:srgbClr val="7030A0"/>
                </a:solidFill>
                <a:latin typeface="Lucida Sans Unicode" panose="020B0602030504020204" pitchFamily="34" charset="0"/>
              </a:rPr>
              <a:t>m</a:t>
            </a:r>
            <a:r>
              <a:rPr lang="pt-BR" sz="2600" b="1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ə</a:t>
            </a:r>
            <a:r>
              <a:rPr lang="pt-BR" sz="2600" b="1" dirty="0" err="1">
                <a:solidFill>
                  <a:srgbClr val="7030A0"/>
                </a:solidFill>
                <a:latin typeface="Lucida Sans Unicode" panose="020B0602030504020204" pitchFamily="34" charset="0"/>
              </a:rPr>
              <a:t>ˈr</a:t>
            </a:r>
            <a:r>
              <a:rPr lang="pt-BR" sz="2600" b="1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iː</a:t>
            </a:r>
            <a:r>
              <a:rPr lang="pt-BR" sz="2600" b="1" dirty="0" err="1">
                <a:solidFill>
                  <a:srgbClr val="7030A0"/>
                </a:solidFill>
                <a:latin typeface="Lucida Sans Unicode" panose="020B0602030504020204" pitchFamily="34" charset="0"/>
              </a:rPr>
              <a:t>n</a:t>
            </a:r>
            <a:r>
              <a:rPr lang="pt-BR" sz="2600" b="1" dirty="0">
                <a:solidFill>
                  <a:srgbClr val="7030A0"/>
                </a:solidFill>
                <a:latin typeface="Lucida Sans Unicode" panose="020B0602030504020204" pitchFamily="34" charset="0"/>
              </a:rPr>
              <a:t>/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291A4E0-5A97-4212-BEDE-4ACDD7078352}"/>
              </a:ext>
            </a:extLst>
          </p:cNvPr>
          <p:cNvSpPr txBox="1">
            <a:spLocks/>
          </p:cNvSpPr>
          <p:nvPr/>
        </p:nvSpPr>
        <p:spPr>
          <a:xfrm>
            <a:off x="3879839" y="642751"/>
            <a:ext cx="5191805" cy="94535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EXEMPLO:</a:t>
            </a:r>
          </a:p>
        </p:txBody>
      </p:sp>
    </p:spTree>
    <p:extLst>
      <p:ext uri="{BB962C8B-B14F-4D97-AF65-F5344CB8AC3E}">
        <p14:creationId xmlns:p14="http://schemas.microsoft.com/office/powerpoint/2010/main" val="231569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331DCC5-6FB2-4E38-8910-16FC831F6E95}"/>
              </a:ext>
            </a:extLst>
          </p:cNvPr>
          <p:cNvSpPr txBox="1"/>
          <p:nvPr/>
        </p:nvSpPr>
        <p:spPr>
          <a:xfrm>
            <a:off x="622851" y="2782956"/>
            <a:ext cx="1094629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hlinkClick r:id="rId2"/>
              </a:rPr>
              <a:t>https://tophonetics.com/</a:t>
            </a:r>
            <a:endParaRPr lang="pt-BR" sz="4000" b="1" dirty="0"/>
          </a:p>
          <a:p>
            <a:r>
              <a:rPr lang="pt-BR" sz="4000" b="1" dirty="0">
                <a:hlinkClick r:id="rId3"/>
              </a:rPr>
              <a:t>https://www.thoughtco.com/diphthong-phonetics-term-1690456</a:t>
            </a:r>
            <a:r>
              <a:rPr lang="pt-BR" sz="4000" b="1" dirty="0"/>
              <a:t> 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291A4E0-5A97-4212-BEDE-4ACDD7078352}"/>
              </a:ext>
            </a:extLst>
          </p:cNvPr>
          <p:cNvSpPr txBox="1">
            <a:spLocks/>
          </p:cNvSpPr>
          <p:nvPr/>
        </p:nvSpPr>
        <p:spPr>
          <a:xfrm>
            <a:off x="612647" y="557783"/>
            <a:ext cx="5191805" cy="31308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References</a:t>
            </a:r>
            <a:endParaRPr lang="pt-BR" sz="6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940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hlinkClick r:id="rId2"/>
            <a:extLst>
              <a:ext uri="{FF2B5EF4-FFF2-40B4-BE49-F238E27FC236}">
                <a16:creationId xmlns:a16="http://schemas.microsoft.com/office/drawing/2014/main" id="{08709E60-CC53-4E7E-8D5D-B4D9F480F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" t="1879" r="3681" b="3549"/>
          <a:stretch/>
        </p:blipFill>
        <p:spPr bwMode="auto">
          <a:xfrm>
            <a:off x="109960" y="112542"/>
            <a:ext cx="11960119" cy="662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133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331DCC5-6FB2-4E38-8910-16FC831F6E95}"/>
              </a:ext>
            </a:extLst>
          </p:cNvPr>
          <p:cNvSpPr txBox="1"/>
          <p:nvPr/>
        </p:nvSpPr>
        <p:spPr>
          <a:xfrm>
            <a:off x="668740" y="1311965"/>
            <a:ext cx="1095915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600" i="0" dirty="0">
                <a:effectLst/>
                <a:latin typeface="Roboto" panose="02000000000000000000" pitchFamily="2" charset="0"/>
              </a:rPr>
              <a:t>Cada som de uma determinada língua possui símbolos que a </a:t>
            </a:r>
            <a:r>
              <a:rPr lang="pt-BR" sz="2800" b="1" i="0" dirty="0" err="1">
                <a:effectLst/>
                <a:latin typeface="Arial" panose="020B0604020202020204" pitchFamily="34" charset="0"/>
              </a:rPr>
              <a:t>International</a:t>
            </a:r>
            <a:r>
              <a:rPr lang="pt-BR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pt-BR" sz="2800" b="1" i="0" dirty="0" err="1">
                <a:effectLst/>
                <a:latin typeface="Arial" panose="020B0604020202020204" pitchFamily="34" charset="0"/>
              </a:rPr>
              <a:t>Phonetic</a:t>
            </a:r>
            <a:r>
              <a:rPr lang="pt-BR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pt-BR" sz="2800" b="1" i="0" dirty="0" err="1">
                <a:effectLst/>
                <a:latin typeface="Arial" panose="020B0604020202020204" pitchFamily="34" charset="0"/>
              </a:rPr>
              <a:t>Association</a:t>
            </a:r>
            <a:r>
              <a:rPr lang="pt-BR" sz="2800" b="1" i="0" dirty="0">
                <a:effectLst/>
                <a:latin typeface="Arial" panose="020B0604020202020204" pitchFamily="34" charset="0"/>
              </a:rPr>
              <a:t> (IPA)</a:t>
            </a:r>
            <a:r>
              <a:rPr lang="pt-BR" sz="2600" b="1" i="0" dirty="0">
                <a:effectLst/>
                <a:latin typeface="Roboto" panose="02000000000000000000" pitchFamily="2" charset="0"/>
              </a:rPr>
              <a:t> </a:t>
            </a:r>
            <a:r>
              <a:rPr lang="pt-BR" sz="2600" i="0" dirty="0">
                <a:effectLst/>
                <a:latin typeface="Roboto" panose="02000000000000000000" pitchFamily="2" charset="0"/>
              </a:rPr>
              <a:t>regulamentou que podem ser utilizados para aprender a pronuncia das línguas mais faladas no mundo. </a:t>
            </a:r>
          </a:p>
          <a:p>
            <a:pPr algn="just"/>
            <a:r>
              <a:rPr lang="pt-BR" sz="2600" dirty="0">
                <a:latin typeface="Roboto" panose="02000000000000000000" pitchFamily="2" charset="0"/>
              </a:rPr>
              <a:t>Tendemos a pensar que cada som da língua representa as letras do alfabeto, mas não é bem assim. Um som pode ser representado por duas ou mais letras, assim como uma letra representa às vezes mais de um som. Mesmo em português é assim:</a:t>
            </a:r>
          </a:p>
          <a:p>
            <a:pPr algn="just"/>
            <a:endParaRPr lang="pt-BR" sz="2600" i="0" dirty="0">
              <a:effectLst/>
              <a:latin typeface="Roboto" panose="02000000000000000000" pitchFamily="2" charset="0"/>
            </a:endParaRPr>
          </a:p>
          <a:p>
            <a:pPr algn="just"/>
            <a:r>
              <a:rPr lang="pt-BR" sz="2600" dirty="0">
                <a:latin typeface="Roboto" panose="02000000000000000000" pitchFamily="2" charset="0"/>
              </a:rPr>
              <a:t>A palavra </a:t>
            </a:r>
            <a:r>
              <a:rPr lang="pt-BR" sz="2600" dirty="0">
                <a:solidFill>
                  <a:srgbClr val="FF0000"/>
                </a:solidFill>
                <a:latin typeface="Roboto" panose="02000000000000000000" pitchFamily="2" charset="0"/>
              </a:rPr>
              <a:t>ASSIM</a:t>
            </a:r>
            <a:r>
              <a:rPr lang="pt-BR" sz="2600" dirty="0">
                <a:latin typeface="Roboto" panose="02000000000000000000" pitchFamily="2" charset="0"/>
              </a:rPr>
              <a:t> possui 5 letras, mas apenas 4 fonemas por que SS representa um som. </a:t>
            </a:r>
            <a:r>
              <a:rPr lang="pt-BR" sz="2600" dirty="0">
                <a:solidFill>
                  <a:srgbClr val="FF0000"/>
                </a:solidFill>
                <a:latin typeface="Roboto" panose="02000000000000000000" pitchFamily="2" charset="0"/>
              </a:rPr>
              <a:t>CARRO</a:t>
            </a:r>
            <a:r>
              <a:rPr lang="pt-BR" sz="2600" dirty="0">
                <a:latin typeface="Roboto" panose="02000000000000000000" pitchFamily="2" charset="0"/>
              </a:rPr>
              <a:t> possui 5 letras e 4 fonemas, pois RR representa um som. A palavra </a:t>
            </a:r>
            <a:r>
              <a:rPr lang="pt-BR" sz="2600" dirty="0">
                <a:solidFill>
                  <a:srgbClr val="FF0000"/>
                </a:solidFill>
                <a:latin typeface="Roboto" panose="02000000000000000000" pitchFamily="2" charset="0"/>
              </a:rPr>
              <a:t>TAXI</a:t>
            </a:r>
            <a:r>
              <a:rPr lang="pt-BR" sz="2600" dirty="0">
                <a:latin typeface="Roboto" panose="02000000000000000000" pitchFamily="2" charset="0"/>
              </a:rPr>
              <a:t> tem 4 letras, mas 5 fonemas, pois a letra X é lida como KS.</a:t>
            </a:r>
            <a:endParaRPr lang="pt-BR" sz="2600" i="0" dirty="0">
              <a:effectLst/>
              <a:latin typeface="Roboto" panose="02000000000000000000" pitchFamily="2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291A4E0-5A97-4212-BEDE-4ACDD7078352}"/>
              </a:ext>
            </a:extLst>
          </p:cNvPr>
          <p:cNvSpPr txBox="1">
            <a:spLocks/>
          </p:cNvSpPr>
          <p:nvPr/>
        </p:nvSpPr>
        <p:spPr>
          <a:xfrm>
            <a:off x="334352" y="160218"/>
            <a:ext cx="5920675" cy="115174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Phonemes</a:t>
            </a:r>
            <a:r>
              <a:rPr lang="pt-BR" sz="6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6822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A48C0FF2-3593-431F-A771-5EC8143654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58" t="43810" r="56619" b="22309"/>
          <a:stretch/>
        </p:blipFill>
        <p:spPr>
          <a:xfrm>
            <a:off x="5659146" y="3403262"/>
            <a:ext cx="3979113" cy="345473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331DCC5-6FB2-4E38-8910-16FC831F6E95}"/>
              </a:ext>
            </a:extLst>
          </p:cNvPr>
          <p:cNvSpPr txBox="1"/>
          <p:nvPr/>
        </p:nvSpPr>
        <p:spPr>
          <a:xfrm>
            <a:off x="668740" y="1311965"/>
            <a:ext cx="1095915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600" i="0" dirty="0">
                <a:effectLst/>
                <a:latin typeface="Roboto" panose="02000000000000000000" pitchFamily="2" charset="0"/>
              </a:rPr>
              <a:t>A língua inglesa possui 26 letras, mas tem entre 40 e 44 sons. As vogais são as letras que mais tem variações de pronúncia, portanto são as que você deve prestar mais atenção. </a:t>
            </a:r>
          </a:p>
          <a:p>
            <a:pPr algn="just"/>
            <a:r>
              <a:rPr lang="pt-BR" sz="2600" dirty="0">
                <a:latin typeface="Roboto" panose="02000000000000000000" pitchFamily="2" charset="0"/>
              </a:rPr>
              <a:t>A letra </a:t>
            </a:r>
            <a:r>
              <a:rPr lang="pt-BR" sz="2600" b="1" dirty="0">
                <a:latin typeface="Roboto" panose="02000000000000000000" pitchFamily="2" charset="0"/>
              </a:rPr>
              <a:t>O</a:t>
            </a:r>
            <a:r>
              <a:rPr lang="pt-BR" sz="2600" dirty="0">
                <a:latin typeface="Roboto" panose="02000000000000000000" pitchFamily="2" charset="0"/>
              </a:rPr>
              <a:t>, por exemplo pode ter vários sons. Veja abaixo os exemplos:</a:t>
            </a:r>
            <a:endParaRPr lang="pt-BR" sz="2600" i="0" dirty="0">
              <a:effectLst/>
              <a:latin typeface="Roboto" panose="02000000000000000000" pitchFamily="2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291A4E0-5A97-4212-BEDE-4ACDD7078352}"/>
              </a:ext>
            </a:extLst>
          </p:cNvPr>
          <p:cNvSpPr txBox="1">
            <a:spLocks/>
          </p:cNvSpPr>
          <p:nvPr/>
        </p:nvSpPr>
        <p:spPr>
          <a:xfrm>
            <a:off x="334352" y="160218"/>
            <a:ext cx="5920675" cy="115174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Phonemes</a:t>
            </a:r>
            <a:r>
              <a:rPr lang="pt-BR" sz="6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F505898-7FFB-4707-AB14-BF93763947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56" t="14111" r="57685" b="67238"/>
          <a:stretch/>
        </p:blipFill>
        <p:spPr>
          <a:xfrm>
            <a:off x="483955" y="3004736"/>
            <a:ext cx="2136415" cy="331417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2D8EDC5-2259-435F-A629-1B62DDBCE8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56" t="33843" r="58422" b="50139"/>
          <a:stretch/>
        </p:blipFill>
        <p:spPr>
          <a:xfrm>
            <a:off x="4549579" y="3403263"/>
            <a:ext cx="1935040" cy="289369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85D35A7-48A3-4AD9-BB65-1234E9B20FCE}"/>
              </a:ext>
            </a:extLst>
          </p:cNvPr>
          <p:cNvSpPr txBox="1"/>
          <p:nvPr/>
        </p:nvSpPr>
        <p:spPr>
          <a:xfrm>
            <a:off x="2033517" y="3364173"/>
            <a:ext cx="15558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0" i="0" dirty="0">
                <a:effectLst/>
                <a:latin typeface="Lucida Sans Unicode" panose="020B0602030504020204" pitchFamily="34" charset="0"/>
              </a:rPr>
              <a:t>/</a:t>
            </a:r>
            <a:r>
              <a:rPr lang="pt-BR" sz="3000" b="0" i="0" dirty="0" err="1">
                <a:effectLst/>
                <a:latin typeface="Lucida Sans Unicode" panose="020B0602030504020204" pitchFamily="34" charset="0"/>
              </a:rPr>
              <a:t>ʃ</a:t>
            </a:r>
            <a:r>
              <a:rPr lang="pt-BR" sz="3000" b="0" i="0" dirty="0" err="1">
                <a:solidFill>
                  <a:srgbClr val="FF0000"/>
                </a:solidFill>
                <a:effectLst/>
                <a:latin typeface="Lucida Sans Unicode" panose="020B0602030504020204" pitchFamily="34" charset="0"/>
              </a:rPr>
              <a:t>ɑː</a:t>
            </a:r>
            <a:r>
              <a:rPr lang="pt-BR" sz="3000" b="0" i="0" dirty="0" err="1">
                <a:effectLst/>
                <a:latin typeface="Lucida Sans Unicode" panose="020B0602030504020204" pitchFamily="34" charset="0"/>
              </a:rPr>
              <a:t>p</a:t>
            </a:r>
            <a:r>
              <a:rPr lang="pt-BR" sz="3000" b="0" i="0" dirty="0">
                <a:effectLst/>
                <a:latin typeface="Lucida Sans Unicode" panose="020B0602030504020204" pitchFamily="34" charset="0"/>
              </a:rPr>
              <a:t>/</a:t>
            </a:r>
            <a:endParaRPr lang="pt-BR" sz="300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999B64F-B8C9-493A-84BC-5595AA943D5A}"/>
              </a:ext>
            </a:extLst>
          </p:cNvPr>
          <p:cNvSpPr txBox="1"/>
          <p:nvPr/>
        </p:nvSpPr>
        <p:spPr>
          <a:xfrm>
            <a:off x="2553740" y="4474649"/>
            <a:ext cx="223956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dirty="0">
                <a:latin typeface="Lucida Sans Unicode" panose="020B0602030504020204" pitchFamily="34" charset="0"/>
              </a:rPr>
              <a:t>/ˈ</a:t>
            </a:r>
            <a:r>
              <a:rPr lang="pt-BR" sz="3000" dirty="0" err="1">
                <a:latin typeface="Lucida Sans Unicode" panose="020B0602030504020204" pitchFamily="34" charset="0"/>
              </a:rPr>
              <a:t>m</a:t>
            </a:r>
            <a:r>
              <a:rPr lang="pt-BR" sz="30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ʌ</a:t>
            </a:r>
            <a:r>
              <a:rPr lang="pt-BR" sz="3000" dirty="0" err="1">
                <a:latin typeface="Lucida Sans Unicode" panose="020B0602030504020204" pitchFamily="34" charset="0"/>
              </a:rPr>
              <a:t>ðər</a:t>
            </a:r>
            <a:r>
              <a:rPr lang="pt-BR" sz="3000" dirty="0">
                <a:latin typeface="Lucida Sans Unicode" panose="020B0602030504020204" pitchFamily="34" charset="0"/>
              </a:rPr>
              <a:t>/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B4C1A78-CE78-444B-AC6A-849F1261D9A1}"/>
              </a:ext>
            </a:extLst>
          </p:cNvPr>
          <p:cNvSpPr txBox="1"/>
          <p:nvPr/>
        </p:nvSpPr>
        <p:spPr>
          <a:xfrm>
            <a:off x="1738845" y="5546035"/>
            <a:ext cx="15558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dirty="0">
                <a:latin typeface="Lucida Sans Unicode" panose="020B0602030504020204" pitchFamily="34" charset="0"/>
              </a:rPr>
              <a:t>/</a:t>
            </a:r>
            <a:r>
              <a:rPr lang="pt-BR" sz="30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oʊ</a:t>
            </a:r>
            <a:r>
              <a:rPr lang="pt-BR" sz="3000" dirty="0" err="1">
                <a:latin typeface="Lucida Sans Unicode" panose="020B0602030504020204" pitchFamily="34" charset="0"/>
              </a:rPr>
              <a:t>ld</a:t>
            </a:r>
            <a:r>
              <a:rPr lang="pt-BR" sz="3000" dirty="0">
                <a:latin typeface="Lucida Sans Unicode" panose="020B0602030504020204" pitchFamily="34" charset="0"/>
              </a:rPr>
              <a:t>/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AB310E0-8A01-4AB4-9D42-6EA17ED0489F}"/>
              </a:ext>
            </a:extLst>
          </p:cNvPr>
          <p:cNvSpPr txBox="1"/>
          <p:nvPr/>
        </p:nvSpPr>
        <p:spPr>
          <a:xfrm>
            <a:off x="6557732" y="3467663"/>
            <a:ext cx="17742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dirty="0">
                <a:latin typeface="Lucida Sans Unicode" panose="020B0602030504020204" pitchFamily="34" charset="0"/>
              </a:rPr>
              <a:t>/</a:t>
            </a:r>
            <a:r>
              <a:rPr lang="pt-BR" sz="3000" dirty="0" err="1">
                <a:latin typeface="Lucida Sans Unicode" panose="020B0602030504020204" pitchFamily="34" charset="0"/>
              </a:rPr>
              <a:t>sp</a:t>
            </a:r>
            <a:r>
              <a:rPr lang="pt-BR" sz="30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ɔː</a:t>
            </a:r>
            <a:r>
              <a:rPr lang="pt-BR" sz="3000" dirty="0" err="1">
                <a:latin typeface="Lucida Sans Unicode" panose="020B0602030504020204" pitchFamily="34" charset="0"/>
              </a:rPr>
              <a:t>rt</a:t>
            </a:r>
            <a:r>
              <a:rPr lang="pt-BR" sz="3000" dirty="0">
                <a:latin typeface="Lucida Sans Unicode" panose="020B0602030504020204" pitchFamily="34" charset="0"/>
              </a:rPr>
              <a:t>/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775B6AA-7A64-4AD5-8FC8-C95087D581CB}"/>
              </a:ext>
            </a:extLst>
          </p:cNvPr>
          <p:cNvSpPr txBox="1"/>
          <p:nvPr/>
        </p:nvSpPr>
        <p:spPr>
          <a:xfrm>
            <a:off x="6314005" y="4570407"/>
            <a:ext cx="163233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dirty="0">
                <a:latin typeface="Lucida Sans Unicode" panose="020B0602030504020204" pitchFamily="34" charset="0"/>
              </a:rPr>
              <a:t>/</a:t>
            </a:r>
            <a:r>
              <a:rPr lang="pt-BR" sz="3000" dirty="0" err="1">
                <a:latin typeface="Lucida Sans Unicode" panose="020B0602030504020204" pitchFamily="34" charset="0"/>
              </a:rPr>
              <a:t>m</a:t>
            </a:r>
            <a:r>
              <a:rPr lang="pt-BR" sz="30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uː</a:t>
            </a:r>
            <a:r>
              <a:rPr lang="pt-BR" sz="3000" dirty="0" err="1">
                <a:latin typeface="Lucida Sans Unicode" panose="020B0602030504020204" pitchFamily="34" charset="0"/>
              </a:rPr>
              <a:t>v</a:t>
            </a:r>
            <a:r>
              <a:rPr lang="pt-BR" sz="3000" dirty="0">
                <a:latin typeface="Lucida Sans Unicode" panose="020B0602030504020204" pitchFamily="34" charset="0"/>
              </a:rPr>
              <a:t>/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62A1545D-F277-485E-B430-5D9BBA325884}"/>
              </a:ext>
            </a:extLst>
          </p:cNvPr>
          <p:cNvSpPr txBox="1"/>
          <p:nvPr/>
        </p:nvSpPr>
        <p:spPr>
          <a:xfrm>
            <a:off x="6333465" y="5649585"/>
            <a:ext cx="18560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dirty="0">
                <a:latin typeface="Lucida Sans Unicode" panose="020B0602030504020204" pitchFamily="34" charset="0"/>
              </a:rPr>
              <a:t>/ˈ</a:t>
            </a:r>
            <a:r>
              <a:rPr lang="pt-BR" sz="3000" dirty="0" err="1">
                <a:latin typeface="Lucida Sans Unicode" panose="020B0602030504020204" pitchFamily="34" charset="0"/>
              </a:rPr>
              <a:t>kær</a:t>
            </a:r>
            <a:r>
              <a:rPr lang="pt-BR" sz="30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ə</a:t>
            </a:r>
            <a:r>
              <a:rPr lang="pt-BR" sz="3000" dirty="0" err="1">
                <a:latin typeface="Lucida Sans Unicode" panose="020B0602030504020204" pitchFamily="34" charset="0"/>
              </a:rPr>
              <a:t>t</a:t>
            </a:r>
            <a:r>
              <a:rPr lang="pt-BR" sz="3000" dirty="0">
                <a:latin typeface="Lucida Sans Unicode" panose="020B0602030504020204" pitchFamily="34" charset="0"/>
              </a:rPr>
              <a:t>/</a:t>
            </a:r>
            <a:br>
              <a:rPr lang="pt-BR" sz="3000" dirty="0">
                <a:latin typeface="Lucida Sans Unicode" panose="020B0602030504020204" pitchFamily="34" charset="0"/>
              </a:rPr>
            </a:br>
            <a:endParaRPr lang="pt-BR" sz="3000" dirty="0"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09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A48C0FF2-3593-431F-A771-5EC8143654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58" t="43810" r="56619" b="22309"/>
          <a:stretch/>
        </p:blipFill>
        <p:spPr>
          <a:xfrm>
            <a:off x="5602388" y="1831834"/>
            <a:ext cx="3979113" cy="3454737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0E67BA69-A33C-44EE-AD04-02FB1745B5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68" t="31588" r="57059" b="51170"/>
          <a:stretch/>
        </p:blipFill>
        <p:spPr>
          <a:xfrm>
            <a:off x="4136516" y="1831834"/>
            <a:ext cx="2032228" cy="295208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331DCC5-6FB2-4E38-8910-16FC831F6E95}"/>
              </a:ext>
            </a:extLst>
          </p:cNvPr>
          <p:cNvSpPr txBox="1"/>
          <p:nvPr/>
        </p:nvSpPr>
        <p:spPr>
          <a:xfrm>
            <a:off x="476381" y="1216709"/>
            <a:ext cx="1095915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600" i="0" dirty="0">
                <a:effectLst/>
                <a:latin typeface="Roboto" panose="02000000000000000000" pitchFamily="2" charset="0"/>
              </a:rPr>
              <a:t>A letra </a:t>
            </a:r>
            <a:r>
              <a:rPr lang="pt-BR" sz="260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A</a:t>
            </a:r>
            <a:r>
              <a:rPr lang="pt-BR" sz="2600" i="0" dirty="0">
                <a:effectLst/>
                <a:latin typeface="Roboto" panose="02000000000000000000" pitchFamily="2" charset="0"/>
              </a:rPr>
              <a:t> também possui vários sons: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291A4E0-5A97-4212-BEDE-4ACDD7078352}"/>
              </a:ext>
            </a:extLst>
          </p:cNvPr>
          <p:cNvSpPr txBox="1">
            <a:spLocks/>
          </p:cNvSpPr>
          <p:nvPr/>
        </p:nvSpPr>
        <p:spPr>
          <a:xfrm>
            <a:off x="334352" y="160218"/>
            <a:ext cx="5920675" cy="115174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Phonemes</a:t>
            </a:r>
            <a:r>
              <a:rPr lang="pt-BR" sz="6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85D35A7-48A3-4AD9-BB65-1234E9B20FCE}"/>
              </a:ext>
            </a:extLst>
          </p:cNvPr>
          <p:cNvSpPr txBox="1"/>
          <p:nvPr/>
        </p:nvSpPr>
        <p:spPr>
          <a:xfrm>
            <a:off x="1806480" y="1835176"/>
            <a:ext cx="17469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latin typeface="Lucida Sans Unicode" panose="020B0602030504020204" pitchFamily="34" charset="0"/>
              </a:rPr>
              <a:t>/</a:t>
            </a:r>
            <a:r>
              <a:rPr lang="pt-BR" sz="32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æ</a:t>
            </a:r>
            <a:r>
              <a:rPr lang="pt-BR" sz="3200" dirty="0" err="1">
                <a:latin typeface="Lucida Sans Unicode" panose="020B0602030504020204" pitchFamily="34" charset="0"/>
              </a:rPr>
              <a:t>nt</a:t>
            </a:r>
            <a:r>
              <a:rPr lang="pt-BR" sz="3200" dirty="0">
                <a:latin typeface="Lucida Sans Unicode" panose="020B0602030504020204" pitchFamily="34" charset="0"/>
              </a:rPr>
              <a:t>/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999B64F-B8C9-493A-84BC-5595AA943D5A}"/>
              </a:ext>
            </a:extLst>
          </p:cNvPr>
          <p:cNvSpPr txBox="1"/>
          <p:nvPr/>
        </p:nvSpPr>
        <p:spPr>
          <a:xfrm>
            <a:off x="2041460" y="2928166"/>
            <a:ext cx="22395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dirty="0">
                <a:latin typeface="Lucida Sans Unicode" panose="020B0602030504020204" pitchFamily="34" charset="0"/>
              </a:rPr>
              <a:t>/</a:t>
            </a:r>
            <a:r>
              <a:rPr lang="pt-BR" sz="3200" b="0" i="0" dirty="0" err="1">
                <a:effectLst/>
                <a:latin typeface="Lucida Sans Unicode" panose="020B0602030504020204" pitchFamily="34" charset="0"/>
              </a:rPr>
              <a:t>b</a:t>
            </a:r>
            <a:r>
              <a:rPr lang="pt-BR" sz="3200" b="0" i="0" dirty="0" err="1">
                <a:solidFill>
                  <a:srgbClr val="FF0000"/>
                </a:solidFill>
                <a:effectLst/>
                <a:latin typeface="Lucida Sans Unicode" panose="020B0602030504020204" pitchFamily="34" charset="0"/>
              </a:rPr>
              <a:t>ɑ</a:t>
            </a:r>
            <a:r>
              <a:rPr lang="pt-BR" sz="3200" b="0" i="0" dirty="0">
                <a:solidFill>
                  <a:srgbClr val="FF0000"/>
                </a:solidFill>
                <a:effectLst/>
                <a:latin typeface="Lucida Sans Unicode" panose="020B0602030504020204" pitchFamily="34" charset="0"/>
              </a:rPr>
              <a:t>ː</a:t>
            </a:r>
            <a:r>
              <a:rPr lang="el-GR" sz="3200" b="0" i="0" dirty="0">
                <a:effectLst/>
                <a:latin typeface="Lucida Sans Unicode" panose="020B0602030504020204" pitchFamily="34" charset="0"/>
              </a:rPr>
              <a:t>θ/</a:t>
            </a:r>
            <a:endParaRPr lang="pt-BR" sz="3000" dirty="0">
              <a:latin typeface="Lucida Sans Unicode" panose="020B060203050402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B4C1A78-CE78-444B-AC6A-849F1261D9A1}"/>
              </a:ext>
            </a:extLst>
          </p:cNvPr>
          <p:cNvSpPr txBox="1"/>
          <p:nvPr/>
        </p:nvSpPr>
        <p:spPr>
          <a:xfrm>
            <a:off x="1906353" y="4019097"/>
            <a:ext cx="1555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0" i="0" dirty="0">
                <a:effectLst/>
                <a:latin typeface="Lucida Sans Unicode" panose="020B0602030504020204" pitchFamily="34" charset="0"/>
              </a:rPr>
              <a:t>/</a:t>
            </a:r>
            <a:r>
              <a:rPr lang="pt-BR" sz="3200" b="0" i="0" dirty="0" err="1">
                <a:effectLst/>
                <a:latin typeface="Lucida Sans Unicode" panose="020B0602030504020204" pitchFamily="34" charset="0"/>
              </a:rPr>
              <a:t>l</a:t>
            </a:r>
            <a:r>
              <a:rPr lang="pt-BR" sz="3200" b="0" i="0" dirty="0" err="1">
                <a:solidFill>
                  <a:srgbClr val="FF0000"/>
                </a:solidFill>
                <a:effectLst/>
                <a:latin typeface="Lucida Sans Unicode" panose="020B0602030504020204" pitchFamily="34" charset="0"/>
              </a:rPr>
              <a:t>eɪ</a:t>
            </a:r>
            <a:r>
              <a:rPr lang="pt-BR" sz="3200" b="0" i="0" dirty="0" err="1">
                <a:effectLst/>
                <a:latin typeface="Lucida Sans Unicode" panose="020B0602030504020204" pitchFamily="34" charset="0"/>
              </a:rPr>
              <a:t>k</a:t>
            </a:r>
            <a:r>
              <a:rPr lang="pt-BR" sz="3200" b="0" i="0" dirty="0">
                <a:effectLst/>
                <a:latin typeface="Lucida Sans Unicode" panose="020B0602030504020204" pitchFamily="34" charset="0"/>
              </a:rPr>
              <a:t>/</a:t>
            </a:r>
            <a:endParaRPr lang="pt-BR" sz="3000" dirty="0">
              <a:latin typeface="Lucida Sans Unicode" panose="020B06020305040202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AB310E0-8A01-4AB4-9D42-6EA17ED0489F}"/>
              </a:ext>
            </a:extLst>
          </p:cNvPr>
          <p:cNvSpPr txBox="1"/>
          <p:nvPr/>
        </p:nvSpPr>
        <p:spPr>
          <a:xfrm>
            <a:off x="5941701" y="1870275"/>
            <a:ext cx="17742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0" i="0" dirty="0">
                <a:effectLst/>
                <a:latin typeface="Lucida Sans Unicode" panose="020B0602030504020204" pitchFamily="34" charset="0"/>
              </a:rPr>
              <a:t>/</a:t>
            </a:r>
            <a:r>
              <a:rPr lang="pt-BR" sz="3200" b="0" i="0" dirty="0" err="1">
                <a:effectLst/>
                <a:latin typeface="Lucida Sans Unicode" panose="020B0602030504020204" pitchFamily="34" charset="0"/>
              </a:rPr>
              <a:t>w</a:t>
            </a:r>
            <a:r>
              <a:rPr lang="pt-BR" sz="3200" b="0" i="0" dirty="0" err="1">
                <a:solidFill>
                  <a:srgbClr val="FF0000"/>
                </a:solidFill>
                <a:effectLst/>
                <a:latin typeface="Lucida Sans Unicode" panose="020B0602030504020204" pitchFamily="34" charset="0"/>
              </a:rPr>
              <a:t>eə</a:t>
            </a:r>
            <a:r>
              <a:rPr lang="pt-BR" sz="3200" b="0" i="0" dirty="0">
                <a:effectLst/>
                <a:latin typeface="Lucida Sans Unicode" panose="020B0602030504020204" pitchFamily="34" charset="0"/>
              </a:rPr>
              <a:t>/</a:t>
            </a:r>
            <a:endParaRPr lang="pt-BR" sz="3000" dirty="0">
              <a:latin typeface="Lucida Sans Unicode" panose="020B0602030504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775B6AA-7A64-4AD5-8FC8-C95087D581CB}"/>
              </a:ext>
            </a:extLst>
          </p:cNvPr>
          <p:cNvSpPr txBox="1"/>
          <p:nvPr/>
        </p:nvSpPr>
        <p:spPr>
          <a:xfrm>
            <a:off x="5955958" y="2912325"/>
            <a:ext cx="17742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0" i="0" dirty="0">
                <a:effectLst/>
                <a:latin typeface="Lucida Sans Unicode" panose="020B0602030504020204" pitchFamily="34" charset="0"/>
              </a:rPr>
              <a:t>/</a:t>
            </a:r>
            <a:r>
              <a:rPr lang="pt-BR" sz="3200" b="0" i="0" dirty="0" err="1">
                <a:effectLst/>
                <a:latin typeface="Lucida Sans Unicode" panose="020B0602030504020204" pitchFamily="34" charset="0"/>
              </a:rPr>
              <a:t>sm</a:t>
            </a:r>
            <a:r>
              <a:rPr lang="pt-BR" sz="3200" b="0" i="0" dirty="0" err="1">
                <a:solidFill>
                  <a:srgbClr val="FF0000"/>
                </a:solidFill>
                <a:effectLst/>
                <a:latin typeface="Lucida Sans Unicode" panose="020B0602030504020204" pitchFamily="34" charset="0"/>
              </a:rPr>
              <a:t>ɔː</a:t>
            </a:r>
            <a:r>
              <a:rPr lang="pt-BR" sz="3200" b="0" i="0" dirty="0" err="1">
                <a:effectLst/>
                <a:latin typeface="Lucida Sans Unicode" panose="020B0602030504020204" pitchFamily="34" charset="0"/>
              </a:rPr>
              <a:t>l</a:t>
            </a:r>
            <a:r>
              <a:rPr lang="pt-BR" sz="3200" b="0" i="0" dirty="0">
                <a:effectLst/>
                <a:latin typeface="Lucida Sans Unicode" panose="020B0602030504020204" pitchFamily="34" charset="0"/>
              </a:rPr>
              <a:t>/</a:t>
            </a:r>
            <a:endParaRPr lang="pt-BR" sz="3000" dirty="0">
              <a:latin typeface="Lucida Sans Unicode" panose="020B060203050402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62A1545D-F277-485E-B430-5D9BBA325884}"/>
              </a:ext>
            </a:extLst>
          </p:cNvPr>
          <p:cNvSpPr txBox="1"/>
          <p:nvPr/>
        </p:nvSpPr>
        <p:spPr>
          <a:xfrm>
            <a:off x="6128809" y="3939187"/>
            <a:ext cx="22006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0" i="0" dirty="0">
                <a:effectLst/>
                <a:latin typeface="Lucida Sans Unicode" panose="020B0602030504020204" pitchFamily="34" charset="0"/>
              </a:rPr>
              <a:t>/ˈ</a:t>
            </a:r>
            <a:r>
              <a:rPr lang="pt-BR" sz="3200" b="0" i="0" dirty="0" err="1">
                <a:effectLst/>
                <a:latin typeface="Lucida Sans Unicode" panose="020B0602030504020204" pitchFamily="34" charset="0"/>
              </a:rPr>
              <a:t>wʊm</a:t>
            </a:r>
            <a:r>
              <a:rPr lang="pt-BR" sz="3200" b="0" i="0" dirty="0" err="1">
                <a:solidFill>
                  <a:srgbClr val="FF0000"/>
                </a:solidFill>
                <a:effectLst/>
                <a:latin typeface="Lucida Sans Unicode" panose="020B0602030504020204" pitchFamily="34" charset="0"/>
              </a:rPr>
              <a:t>ə</a:t>
            </a:r>
            <a:r>
              <a:rPr lang="pt-BR" sz="3200" b="0" i="0" dirty="0" err="1">
                <a:effectLst/>
                <a:latin typeface="Lucida Sans Unicode" panose="020B0602030504020204" pitchFamily="34" charset="0"/>
              </a:rPr>
              <a:t>n</a:t>
            </a:r>
            <a:r>
              <a:rPr lang="pt-BR" sz="3200" b="0" i="0" dirty="0">
                <a:effectLst/>
                <a:latin typeface="Lucida Sans Unicode" panose="020B0602030504020204" pitchFamily="34" charset="0"/>
              </a:rPr>
              <a:t>/</a:t>
            </a:r>
            <a:endParaRPr lang="pt-BR" sz="3000" dirty="0">
              <a:latin typeface="Lucida Sans Unicode" panose="020B0602030504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B876D75B-0298-4A48-B029-75F9D24D9C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68" t="13713" r="59144" b="69606"/>
          <a:stretch/>
        </p:blipFill>
        <p:spPr>
          <a:xfrm>
            <a:off x="462125" y="1773441"/>
            <a:ext cx="1444228" cy="2952084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A0568609-7761-461D-B225-AF99C0604CA7}"/>
              </a:ext>
            </a:extLst>
          </p:cNvPr>
          <p:cNvSpPr txBox="1"/>
          <p:nvPr/>
        </p:nvSpPr>
        <p:spPr>
          <a:xfrm>
            <a:off x="334352" y="4821490"/>
            <a:ext cx="1151623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600" i="0" dirty="0">
                <a:effectLst/>
                <a:latin typeface="Roboto" panose="02000000000000000000" pitchFamily="2" charset="0"/>
              </a:rPr>
              <a:t>Você não precisa ser um profissional de letras para aprender os fonemas: com boa vontade, treino e exercícios você irá perceber que aprender fonemas além de divertido vai te ajudar a aprender melhor os sons da língua inglesa, parecer mais “natural” e melhorar a sua pronúncia.</a:t>
            </a:r>
          </a:p>
        </p:txBody>
      </p:sp>
    </p:spTree>
    <p:extLst>
      <p:ext uri="{BB962C8B-B14F-4D97-AF65-F5344CB8AC3E}">
        <p14:creationId xmlns:p14="http://schemas.microsoft.com/office/powerpoint/2010/main" val="140718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A291A4E0-5A97-4212-BEDE-4ACDD7078352}"/>
              </a:ext>
            </a:extLst>
          </p:cNvPr>
          <p:cNvSpPr txBox="1">
            <a:spLocks/>
          </p:cNvSpPr>
          <p:nvPr/>
        </p:nvSpPr>
        <p:spPr>
          <a:xfrm>
            <a:off x="3500097" y="2956322"/>
            <a:ext cx="5191805" cy="94535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VOWELS </a:t>
            </a:r>
          </a:p>
        </p:txBody>
      </p:sp>
    </p:spTree>
    <p:extLst>
      <p:ext uri="{BB962C8B-B14F-4D97-AF65-F5344CB8AC3E}">
        <p14:creationId xmlns:p14="http://schemas.microsoft.com/office/powerpoint/2010/main" val="387848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rId2"/>
            <a:extLst>
              <a:ext uri="{FF2B5EF4-FFF2-40B4-BE49-F238E27FC236}">
                <a16:creationId xmlns:a16="http://schemas.microsoft.com/office/drawing/2014/main" id="{E5861B7E-A8A6-4334-BED8-B1AD7E85C9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0" t="13643" r="76683" b="73576"/>
          <a:stretch/>
        </p:blipFill>
        <p:spPr bwMode="auto">
          <a:xfrm>
            <a:off x="379587" y="221582"/>
            <a:ext cx="1930629" cy="145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9BEFFB5-07EB-4286-B873-58E8F29A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216" y="221582"/>
            <a:ext cx="1935043" cy="145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B3DE25A3-F20A-4CE0-ABF9-5338BA5F70D8}"/>
              </a:ext>
            </a:extLst>
          </p:cNvPr>
          <p:cNvSpPr txBox="1">
            <a:spLocks/>
          </p:cNvSpPr>
          <p:nvPr/>
        </p:nvSpPr>
        <p:spPr>
          <a:xfrm>
            <a:off x="2603987" y="1590568"/>
            <a:ext cx="1491175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t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ea</a:t>
            </a:r>
            <a:endParaRPr lang="pt-BR" sz="45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2" name="Picture 4" descr="Why Do I Sometimes See Tiny Moving Dots?">
            <a:extLst>
              <a:ext uri="{FF2B5EF4-FFF2-40B4-BE49-F238E27FC236}">
                <a16:creationId xmlns:a16="http://schemas.microsoft.com/office/drawing/2014/main" id="{9534CC72-BD72-4845-8771-5E679E3A4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899" y="221582"/>
            <a:ext cx="2534159" cy="145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F2D1DF66-86FE-4897-B52A-AAAAB8A693AD}"/>
              </a:ext>
            </a:extLst>
          </p:cNvPr>
          <p:cNvSpPr txBox="1">
            <a:spLocks/>
          </p:cNvSpPr>
          <p:nvPr/>
        </p:nvSpPr>
        <p:spPr>
          <a:xfrm>
            <a:off x="4882948" y="1590568"/>
            <a:ext cx="1491175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s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ee</a:t>
            </a:r>
            <a:endParaRPr lang="pt-BR" sz="45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4" name="Picture 6" descr="harbor seal patient Bogey">
            <a:extLst>
              <a:ext uri="{FF2B5EF4-FFF2-40B4-BE49-F238E27FC236}">
                <a16:creationId xmlns:a16="http://schemas.microsoft.com/office/drawing/2014/main" id="{ED1C0666-4504-4874-A5C3-07A01A149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500" y="221582"/>
            <a:ext cx="1930628" cy="150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6F3B4BC9-F3EA-41FF-8F40-9B6B922B2617}"/>
              </a:ext>
            </a:extLst>
          </p:cNvPr>
          <p:cNvSpPr txBox="1">
            <a:spLocks/>
          </p:cNvSpPr>
          <p:nvPr/>
        </p:nvSpPr>
        <p:spPr>
          <a:xfrm>
            <a:off x="7377627" y="1637890"/>
            <a:ext cx="1491175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s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ea</a:t>
            </a:r>
            <a:r>
              <a:rPr lang="pt-BR" sz="4500" b="1" dirty="0" err="1">
                <a:latin typeface="Comic Sans MS" panose="030F0702030302020204" pitchFamily="66" charset="0"/>
              </a:rPr>
              <a:t>l</a:t>
            </a:r>
            <a:endParaRPr lang="pt-BR" sz="45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8" name="Picture 10" descr="Bleed by nikosalpha on DeviantArt">
            <a:extLst>
              <a:ext uri="{FF2B5EF4-FFF2-40B4-BE49-F238E27FC236}">
                <a16:creationId xmlns:a16="http://schemas.microsoft.com/office/drawing/2014/main" id="{C3DA0C10-FDFD-4597-BFB4-6A6BE0D64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319" y="221582"/>
            <a:ext cx="1574588" cy="150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60B7DB5D-4977-4ACD-933A-467A90526936}"/>
              </a:ext>
            </a:extLst>
          </p:cNvPr>
          <p:cNvSpPr txBox="1">
            <a:spLocks/>
          </p:cNvSpPr>
          <p:nvPr/>
        </p:nvSpPr>
        <p:spPr>
          <a:xfrm>
            <a:off x="9147298" y="1627048"/>
            <a:ext cx="1831110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bl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ee</a:t>
            </a:r>
            <a:r>
              <a:rPr lang="pt-BR" sz="4500" b="1" dirty="0" err="1">
                <a:latin typeface="Comic Sans MS" panose="030F0702030302020204" pitchFamily="66" charset="0"/>
              </a:rPr>
              <a:t>d</a:t>
            </a:r>
            <a:endParaRPr lang="pt-BR" sz="4500" b="1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2">
            <a:hlinkClick r:id="rId2"/>
            <a:extLst>
              <a:ext uri="{FF2B5EF4-FFF2-40B4-BE49-F238E27FC236}">
                <a16:creationId xmlns:a16="http://schemas.microsoft.com/office/drawing/2014/main" id="{9D3DDEFC-6CB9-48A4-9552-6CCD4388A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9" t="13525" r="66934" b="73625"/>
          <a:stretch/>
        </p:blipFill>
        <p:spPr bwMode="auto">
          <a:xfrm>
            <a:off x="379587" y="2170680"/>
            <a:ext cx="1959626" cy="145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3555824-3275-487B-BFE7-034F28BB17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4052" y="2272756"/>
            <a:ext cx="1831110" cy="1281777"/>
          </a:xfrm>
          <a:prstGeom prst="rect">
            <a:avLst/>
          </a:prstGeom>
        </p:spPr>
      </p:pic>
      <p:sp>
        <p:nvSpPr>
          <p:cNvPr id="18" name="Espaço Reservado para Conteúdo 2">
            <a:extLst>
              <a:ext uri="{FF2B5EF4-FFF2-40B4-BE49-F238E27FC236}">
                <a16:creationId xmlns:a16="http://schemas.microsoft.com/office/drawing/2014/main" id="{2F20E1C6-7A3D-4F1E-A749-39C51F8E2873}"/>
              </a:ext>
            </a:extLst>
          </p:cNvPr>
          <p:cNvSpPr txBox="1">
            <a:spLocks/>
          </p:cNvSpPr>
          <p:nvPr/>
        </p:nvSpPr>
        <p:spPr>
          <a:xfrm>
            <a:off x="2960585" y="3184779"/>
            <a:ext cx="1528470" cy="7388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>
                <a:latin typeface="Comic Sans MS" panose="030F0702030302020204" pitchFamily="66" charset="0"/>
              </a:rPr>
              <a:t>Ch</a:t>
            </a:r>
            <a:r>
              <a:rPr lang="pt-BR" sz="4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pt-BR" sz="4500" b="1" dirty="0">
                <a:latin typeface="Comic Sans MS" panose="030F0702030302020204" pitchFamily="66" charset="0"/>
              </a:rPr>
              <a:t>p</a:t>
            </a:r>
          </a:p>
          <a:p>
            <a:pPr marL="0" indent="0">
              <a:buNone/>
            </a:pPr>
            <a:endParaRPr lang="pt-BR" sz="45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62" name="Picture 14" descr="Sit Down Please Images, Stock Photos &amp;amp; Vectors | Shutterstock">
            <a:extLst>
              <a:ext uri="{FF2B5EF4-FFF2-40B4-BE49-F238E27FC236}">
                <a16:creationId xmlns:a16="http://schemas.microsoft.com/office/drawing/2014/main" id="{36849849-6324-4E6B-8AC2-6DE2DE86F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7"/>
          <a:stretch/>
        </p:blipFill>
        <p:spPr bwMode="auto">
          <a:xfrm>
            <a:off x="4272385" y="2295506"/>
            <a:ext cx="2644110" cy="125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472FEABB-D743-4759-8295-EB70145162E2}"/>
              </a:ext>
            </a:extLst>
          </p:cNvPr>
          <p:cNvSpPr txBox="1">
            <a:spLocks/>
          </p:cNvSpPr>
          <p:nvPr/>
        </p:nvSpPr>
        <p:spPr>
          <a:xfrm>
            <a:off x="5060256" y="2272947"/>
            <a:ext cx="1529500" cy="9346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3500" b="1" dirty="0" err="1">
                <a:latin typeface="Comic Sans MS" panose="030F0702030302020204" pitchFamily="66" charset="0"/>
              </a:rPr>
              <a:t>S</a:t>
            </a:r>
            <a:r>
              <a:rPr lang="pt-BR" sz="3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pt-BR" sz="3500" b="1" dirty="0" err="1">
                <a:latin typeface="Comic Sans MS" panose="030F0702030302020204" pitchFamily="66" charset="0"/>
              </a:rPr>
              <a:t>t</a:t>
            </a:r>
            <a:r>
              <a:rPr lang="pt-BR" sz="3500" b="1" dirty="0">
                <a:latin typeface="Comic Sans MS" panose="030F0702030302020204" pitchFamily="66" charset="0"/>
              </a:rPr>
              <a:t> </a:t>
            </a:r>
            <a:r>
              <a:rPr lang="pt-BR" sz="3500" b="1" dirty="0" err="1">
                <a:latin typeface="Comic Sans MS" panose="030F0702030302020204" pitchFamily="66" charset="0"/>
              </a:rPr>
              <a:t>down</a:t>
            </a:r>
            <a:endParaRPr lang="pt-BR" sz="35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pt-BR" sz="3500" b="1" dirty="0">
              <a:latin typeface="Comic Sans MS" panose="030F0702030302020204" pitchFamily="66" charset="0"/>
            </a:endParaRPr>
          </a:p>
        </p:txBody>
      </p:sp>
      <p:pic>
        <p:nvPicPr>
          <p:cNvPr id="2064" name="Picture 16" descr="Could You Really Dig a Hole to China? | Mental Floss">
            <a:extLst>
              <a:ext uri="{FF2B5EF4-FFF2-40B4-BE49-F238E27FC236}">
                <a16:creationId xmlns:a16="http://schemas.microsoft.com/office/drawing/2014/main" id="{6C284141-DE8F-46FF-AAB3-C296DC0DB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745" y="2287718"/>
            <a:ext cx="1831110" cy="128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spaço Reservado para Conteúdo 2">
            <a:extLst>
              <a:ext uri="{FF2B5EF4-FFF2-40B4-BE49-F238E27FC236}">
                <a16:creationId xmlns:a16="http://schemas.microsoft.com/office/drawing/2014/main" id="{30167CD6-BC9C-47D6-AE31-873D24392C1E}"/>
              </a:ext>
            </a:extLst>
          </p:cNvPr>
          <p:cNvSpPr txBox="1">
            <a:spLocks/>
          </p:cNvSpPr>
          <p:nvPr/>
        </p:nvSpPr>
        <p:spPr>
          <a:xfrm>
            <a:off x="7881554" y="3592796"/>
            <a:ext cx="1491175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>
                <a:latin typeface="Comic Sans MS" panose="030F0702030302020204" pitchFamily="66" charset="0"/>
              </a:rPr>
              <a:t>d</a:t>
            </a:r>
            <a:r>
              <a:rPr lang="pt-BR" sz="4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pt-BR" sz="4500" b="1" dirty="0">
                <a:latin typeface="Comic Sans MS" panose="030F0702030302020204" pitchFamily="66" charset="0"/>
              </a:rPr>
              <a:t>g</a:t>
            </a: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2066" name="Picture 18" descr="PIG e PORK. Descubra a diferença - EBB #237 | Lucas Gilbert">
            <a:extLst>
              <a:ext uri="{FF2B5EF4-FFF2-40B4-BE49-F238E27FC236}">
                <a16:creationId xmlns:a16="http://schemas.microsoft.com/office/drawing/2014/main" id="{130323C2-CF90-40AC-A5E4-D19A5431D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298" y="2272046"/>
            <a:ext cx="1637826" cy="128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3739C377-09B1-48B9-8323-FCE82FF52ACD}"/>
              </a:ext>
            </a:extLst>
          </p:cNvPr>
          <p:cNvSpPr txBox="1">
            <a:spLocks/>
          </p:cNvSpPr>
          <p:nvPr/>
        </p:nvSpPr>
        <p:spPr>
          <a:xfrm>
            <a:off x="9478003" y="3566366"/>
            <a:ext cx="976416" cy="7464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000" b="1" dirty="0" err="1">
                <a:latin typeface="Comic Sans MS" panose="030F0702030302020204" pitchFamily="66" charset="0"/>
              </a:rPr>
              <a:t>p</a:t>
            </a:r>
            <a:r>
              <a:rPr lang="pt-BR" sz="4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pt-BR" sz="4000" b="1" dirty="0" err="1">
                <a:latin typeface="Comic Sans MS" panose="030F0702030302020204" pitchFamily="66" charset="0"/>
              </a:rPr>
              <a:t>g</a:t>
            </a:r>
            <a:endParaRPr lang="pt-BR" sz="4000" b="1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000" b="1" dirty="0">
              <a:latin typeface="Comic Sans MS" panose="030F0702030302020204" pitchFamily="66" charset="0"/>
            </a:endParaRPr>
          </a:p>
        </p:txBody>
      </p:sp>
      <p:pic>
        <p:nvPicPr>
          <p:cNvPr id="25" name="Picture 2">
            <a:hlinkClick r:id="rId2"/>
            <a:extLst>
              <a:ext uri="{FF2B5EF4-FFF2-40B4-BE49-F238E27FC236}">
                <a16:creationId xmlns:a16="http://schemas.microsoft.com/office/drawing/2014/main" id="{104105F5-67BE-4649-B624-DF48D55D0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7" t="13525" r="56906" b="73223"/>
          <a:stretch/>
        </p:blipFill>
        <p:spPr bwMode="auto">
          <a:xfrm>
            <a:off x="411694" y="3709602"/>
            <a:ext cx="1954716" cy="145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Espaço Reservado para Conteúdo 2">
            <a:extLst>
              <a:ext uri="{FF2B5EF4-FFF2-40B4-BE49-F238E27FC236}">
                <a16:creationId xmlns:a16="http://schemas.microsoft.com/office/drawing/2014/main" id="{D585BBFA-4258-4F58-947C-29DD27DB515F}"/>
              </a:ext>
            </a:extLst>
          </p:cNvPr>
          <p:cNvSpPr txBox="1">
            <a:spLocks/>
          </p:cNvSpPr>
          <p:nvPr/>
        </p:nvSpPr>
        <p:spPr>
          <a:xfrm>
            <a:off x="4245259" y="4176301"/>
            <a:ext cx="1491175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>
                <a:latin typeface="Comic Sans MS" panose="030F0702030302020204" pitchFamily="66" charset="0"/>
              </a:rPr>
              <a:t>b</a:t>
            </a:r>
            <a:r>
              <a:rPr lang="pt-BR" sz="4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oo</a:t>
            </a:r>
            <a:r>
              <a:rPr lang="pt-BR" sz="4500" b="1" dirty="0">
                <a:latin typeface="Comic Sans MS" panose="030F0702030302020204" pitchFamily="66" charset="0"/>
              </a:rPr>
              <a:t>k</a:t>
            </a:r>
            <a:endParaRPr lang="pt-BR" sz="45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7" name="Picture 2" descr="Books for ESL Teachers – Practice Languages Online">
            <a:extLst>
              <a:ext uri="{FF2B5EF4-FFF2-40B4-BE49-F238E27FC236}">
                <a16:creationId xmlns:a16="http://schemas.microsoft.com/office/drawing/2014/main" id="{C6A72A60-5A71-4BAC-A61D-DB5B0AD19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264" y="3895740"/>
            <a:ext cx="1784946" cy="111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Fotomontagem Good Morning Sunshine - Pixiz">
            <a:extLst>
              <a:ext uri="{FF2B5EF4-FFF2-40B4-BE49-F238E27FC236}">
                <a16:creationId xmlns:a16="http://schemas.microsoft.com/office/drawing/2014/main" id="{C984D78E-082B-4FEC-B1A0-7F5803C1C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996" y="3904338"/>
            <a:ext cx="1784947" cy="111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Espaço Reservado para Conteúdo 2">
            <a:extLst>
              <a:ext uri="{FF2B5EF4-FFF2-40B4-BE49-F238E27FC236}">
                <a16:creationId xmlns:a16="http://schemas.microsoft.com/office/drawing/2014/main" id="{C8F64516-83A2-401A-8B2D-42CA5A097932}"/>
              </a:ext>
            </a:extLst>
          </p:cNvPr>
          <p:cNvSpPr txBox="1">
            <a:spLocks/>
          </p:cNvSpPr>
          <p:nvPr/>
        </p:nvSpPr>
        <p:spPr>
          <a:xfrm>
            <a:off x="7710440" y="4343715"/>
            <a:ext cx="4069866" cy="67826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G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oo</a:t>
            </a:r>
            <a:r>
              <a:rPr lang="pt-BR" sz="4500" b="1" dirty="0" err="1">
                <a:latin typeface="Comic Sans MS" panose="030F0702030302020204" pitchFamily="66" charset="0"/>
              </a:rPr>
              <a:t>d</a:t>
            </a:r>
            <a:r>
              <a:rPr lang="pt-BR" sz="4500" b="1" dirty="0">
                <a:latin typeface="Comic Sans MS" panose="030F0702030302020204" pitchFamily="66" charset="0"/>
              </a:rPr>
              <a:t> </a:t>
            </a:r>
            <a:r>
              <a:rPr lang="pt-BR" sz="4500" b="1" dirty="0" err="1">
                <a:latin typeface="Comic Sans MS" panose="030F0702030302020204" pitchFamily="66" charset="0"/>
              </a:rPr>
              <a:t>morning</a:t>
            </a:r>
            <a:endParaRPr lang="pt-BR" sz="4500" b="1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" name="Picture 2">
            <a:hlinkClick r:id="rId2"/>
            <a:extLst>
              <a:ext uri="{FF2B5EF4-FFF2-40B4-BE49-F238E27FC236}">
                <a16:creationId xmlns:a16="http://schemas.microsoft.com/office/drawing/2014/main" id="{23E33ED5-811A-4228-8806-95F253834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9" t="13431" r="47363" b="73518"/>
          <a:stretch/>
        </p:blipFill>
        <p:spPr bwMode="auto">
          <a:xfrm>
            <a:off x="351549" y="5178094"/>
            <a:ext cx="1986703" cy="145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6" descr="Tarot - the fool card Royalty Free Vector Image">
            <a:extLst>
              <a:ext uri="{FF2B5EF4-FFF2-40B4-BE49-F238E27FC236}">
                <a16:creationId xmlns:a16="http://schemas.microsoft.com/office/drawing/2014/main" id="{A975DBD6-4270-4A5C-B822-C0D5B1D5C2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47"/>
          <a:stretch/>
        </p:blipFill>
        <p:spPr bwMode="auto">
          <a:xfrm>
            <a:off x="2381726" y="5258911"/>
            <a:ext cx="1713436" cy="133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spaço Reservado para Conteúdo 2">
            <a:extLst>
              <a:ext uri="{FF2B5EF4-FFF2-40B4-BE49-F238E27FC236}">
                <a16:creationId xmlns:a16="http://schemas.microsoft.com/office/drawing/2014/main" id="{999007CA-6305-4D07-B6F2-3A2C047700BD}"/>
              </a:ext>
            </a:extLst>
          </p:cNvPr>
          <p:cNvSpPr txBox="1">
            <a:spLocks/>
          </p:cNvSpPr>
          <p:nvPr/>
        </p:nvSpPr>
        <p:spPr>
          <a:xfrm>
            <a:off x="4272385" y="5495071"/>
            <a:ext cx="1491175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f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oo</a:t>
            </a:r>
            <a:r>
              <a:rPr lang="pt-BR" sz="4500" b="1" dirty="0" err="1">
                <a:latin typeface="Comic Sans MS" panose="030F0702030302020204" pitchFamily="66" charset="0"/>
              </a:rPr>
              <a:t>l</a:t>
            </a:r>
            <a:endParaRPr lang="pt-BR" sz="4500" b="1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3" name="Picture 8" descr="PgBouncer: Pool de Conexões - Máquina de Dados">
            <a:extLst>
              <a:ext uri="{FF2B5EF4-FFF2-40B4-BE49-F238E27FC236}">
                <a16:creationId xmlns:a16="http://schemas.microsoft.com/office/drawing/2014/main" id="{066E87C5-332F-4BDE-B4F2-97BB4C018F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8" t="17889" r="23749" b="8975"/>
          <a:stretch/>
        </p:blipFill>
        <p:spPr bwMode="auto">
          <a:xfrm>
            <a:off x="5876658" y="5281365"/>
            <a:ext cx="1713436" cy="137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Espaço Reservado para Conteúdo 2">
            <a:extLst>
              <a:ext uri="{FF2B5EF4-FFF2-40B4-BE49-F238E27FC236}">
                <a16:creationId xmlns:a16="http://schemas.microsoft.com/office/drawing/2014/main" id="{FEEB1325-884E-42CD-AA67-A7DDFF582974}"/>
              </a:ext>
            </a:extLst>
          </p:cNvPr>
          <p:cNvSpPr txBox="1">
            <a:spLocks/>
          </p:cNvSpPr>
          <p:nvPr/>
        </p:nvSpPr>
        <p:spPr>
          <a:xfrm>
            <a:off x="7854000" y="5518019"/>
            <a:ext cx="4245235" cy="141891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Swimming</a:t>
            </a:r>
            <a:r>
              <a:rPr lang="pt-BR" sz="4500" b="1" dirty="0">
                <a:latin typeface="Comic Sans MS" panose="030F0702030302020204" pitchFamily="66" charset="0"/>
              </a:rPr>
              <a:t> p</a:t>
            </a:r>
            <a:r>
              <a:rPr lang="pt-BR" sz="4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oo</a:t>
            </a:r>
            <a:r>
              <a:rPr lang="pt-BR" sz="4500" b="1" dirty="0">
                <a:latin typeface="Comic Sans MS" panose="030F0702030302020204" pitchFamily="66" charset="0"/>
              </a:rPr>
              <a:t>l</a:t>
            </a:r>
          </a:p>
          <a:p>
            <a:pPr>
              <a:buFontTx/>
              <a:buChar char="-"/>
            </a:pPr>
            <a:endParaRPr lang="pt-BR" sz="45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2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>
            <a:hlinkClick r:id="rId2"/>
            <a:extLst>
              <a:ext uri="{FF2B5EF4-FFF2-40B4-BE49-F238E27FC236}">
                <a16:creationId xmlns:a16="http://schemas.microsoft.com/office/drawing/2014/main" id="{C782CB95-32F4-4EBE-981F-BC9393ED4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4" t="26269" r="57225" b="60384"/>
          <a:stretch/>
        </p:blipFill>
        <p:spPr bwMode="auto">
          <a:xfrm>
            <a:off x="2454724" y="3301494"/>
            <a:ext cx="2037366" cy="1562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hlinkClick r:id="rId2"/>
            <a:extLst>
              <a:ext uri="{FF2B5EF4-FFF2-40B4-BE49-F238E27FC236}">
                <a16:creationId xmlns:a16="http://schemas.microsoft.com/office/drawing/2014/main" id="{E5861B7E-A8A6-4334-BED8-B1AD7E85C9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6" t="26564" r="76534" b="60384"/>
          <a:stretch/>
        </p:blipFill>
        <p:spPr bwMode="auto">
          <a:xfrm>
            <a:off x="463826" y="363005"/>
            <a:ext cx="1944431" cy="145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hlinkClick r:id="rId2"/>
            <a:extLst>
              <a:ext uri="{FF2B5EF4-FFF2-40B4-BE49-F238E27FC236}">
                <a16:creationId xmlns:a16="http://schemas.microsoft.com/office/drawing/2014/main" id="{091968AC-04A8-4ED6-A9A2-58F9503E7A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2" t="26564" r="66776" b="60574"/>
          <a:stretch/>
        </p:blipFill>
        <p:spPr bwMode="auto">
          <a:xfrm>
            <a:off x="463826" y="1821329"/>
            <a:ext cx="2037366" cy="145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hlinkClick r:id="rId2"/>
            <a:extLst>
              <a:ext uri="{FF2B5EF4-FFF2-40B4-BE49-F238E27FC236}">
                <a16:creationId xmlns:a16="http://schemas.microsoft.com/office/drawing/2014/main" id="{95E2B34F-B8C7-4BBB-A4A9-2EA0C7C1D6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4" t="26269" r="57225" b="60384"/>
          <a:stretch/>
        </p:blipFill>
        <p:spPr bwMode="auto">
          <a:xfrm>
            <a:off x="463826" y="3279654"/>
            <a:ext cx="2037366" cy="1562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hlinkClick r:id="rId2"/>
            <a:extLst>
              <a:ext uri="{FF2B5EF4-FFF2-40B4-BE49-F238E27FC236}">
                <a16:creationId xmlns:a16="http://schemas.microsoft.com/office/drawing/2014/main" id="{B09A4527-3335-46AF-8BEE-F326DDB9E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5" t="26269" r="47318" b="60573"/>
          <a:stretch/>
        </p:blipFill>
        <p:spPr bwMode="auto">
          <a:xfrm>
            <a:off x="543605" y="4821318"/>
            <a:ext cx="2050757" cy="1562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>
            <a:hlinkClick r:id="rId2"/>
            <a:extLst>
              <a:ext uri="{FF2B5EF4-FFF2-40B4-BE49-F238E27FC236}">
                <a16:creationId xmlns:a16="http://schemas.microsoft.com/office/drawing/2014/main" id="{28BE51CD-6BC5-4EBE-A22C-AE35D8527C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6" t="26564" r="76534" b="60384"/>
          <a:stretch/>
        </p:blipFill>
        <p:spPr bwMode="auto">
          <a:xfrm>
            <a:off x="2501192" y="363003"/>
            <a:ext cx="1944431" cy="145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38A7530-F5D6-4B3C-9E8B-F5DE2431F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465" y="829090"/>
            <a:ext cx="640719" cy="708163"/>
          </a:xfrm>
          <a:prstGeom prst="rect">
            <a:avLst/>
          </a:prstGeom>
        </p:spPr>
      </p:pic>
      <p:pic>
        <p:nvPicPr>
          <p:cNvPr id="3074" name="Picture 2" descr="O que significa a expressão I BEG YOUR PARDON | - Learning365 Ep. 38 -  YouTube">
            <a:extLst>
              <a:ext uri="{FF2B5EF4-FFF2-40B4-BE49-F238E27FC236}">
                <a16:creationId xmlns:a16="http://schemas.microsoft.com/office/drawing/2014/main" id="{973ACCAA-80A1-4E97-B2F8-B75DB579B4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3" r="26957" b="22512"/>
          <a:stretch/>
        </p:blipFill>
        <p:spPr bwMode="auto">
          <a:xfrm>
            <a:off x="4586608" y="68650"/>
            <a:ext cx="1461510" cy="127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BFADC3F3-2823-435A-AC6B-B5BC5B2FB380}"/>
              </a:ext>
            </a:extLst>
          </p:cNvPr>
          <p:cNvSpPr txBox="1">
            <a:spLocks/>
          </p:cNvSpPr>
          <p:nvPr/>
        </p:nvSpPr>
        <p:spPr>
          <a:xfrm>
            <a:off x="4664395" y="1327231"/>
            <a:ext cx="1491175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b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pt-BR" sz="4500" b="1" dirty="0" err="1">
                <a:latin typeface="Comic Sans MS" panose="030F0702030302020204" pitchFamily="66" charset="0"/>
              </a:rPr>
              <a:t>g</a:t>
            </a:r>
            <a:endParaRPr lang="pt-BR" sz="4500" b="1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6E9F7ED3-EA09-41EC-87A2-E602364FD3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747" t="9652" r="19392" b="10432"/>
          <a:stretch/>
        </p:blipFill>
        <p:spPr>
          <a:xfrm>
            <a:off x="6349680" y="18739"/>
            <a:ext cx="1355918" cy="1170475"/>
          </a:xfrm>
          <a:prstGeom prst="rect">
            <a:avLst/>
          </a:prstGeom>
        </p:spPr>
      </p:pic>
      <p:sp>
        <p:nvSpPr>
          <p:cNvPr id="18" name="Espaço Reservado para Conteúdo 2">
            <a:extLst>
              <a:ext uri="{FF2B5EF4-FFF2-40B4-BE49-F238E27FC236}">
                <a16:creationId xmlns:a16="http://schemas.microsoft.com/office/drawing/2014/main" id="{1049BEC2-7BC9-4F79-8926-C07D7566686F}"/>
              </a:ext>
            </a:extLst>
          </p:cNvPr>
          <p:cNvSpPr txBox="1">
            <a:spLocks/>
          </p:cNvSpPr>
          <p:nvPr/>
        </p:nvSpPr>
        <p:spPr>
          <a:xfrm>
            <a:off x="6030214" y="1189214"/>
            <a:ext cx="2170199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el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pt-BR" sz="4500" b="1" dirty="0" err="1">
                <a:latin typeface="Comic Sans MS" panose="030F0702030302020204" pitchFamily="66" charset="0"/>
              </a:rPr>
              <a:t>ven</a:t>
            </a:r>
            <a:endParaRPr lang="pt-BR" sz="45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8" name="Picture 6" descr="Umbanda - Uma Religião Brasileira: O Número 7 e Seus Mistérios.">
            <a:extLst>
              <a:ext uri="{FF2B5EF4-FFF2-40B4-BE49-F238E27FC236}">
                <a16:creationId xmlns:a16="http://schemas.microsoft.com/office/drawing/2014/main" id="{EB9C9527-777F-4D7C-8D51-5A0AADC04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575" y="0"/>
            <a:ext cx="1034460" cy="124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B13A3959-9269-49C7-941A-B7022948AC41}"/>
              </a:ext>
            </a:extLst>
          </p:cNvPr>
          <p:cNvSpPr txBox="1">
            <a:spLocks/>
          </p:cNvSpPr>
          <p:nvPr/>
        </p:nvSpPr>
        <p:spPr>
          <a:xfrm>
            <a:off x="8060324" y="1197647"/>
            <a:ext cx="2170199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s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pt-BR" sz="4500" b="1" dirty="0" err="1">
                <a:latin typeface="Comic Sans MS" panose="030F0702030302020204" pitchFamily="66" charset="0"/>
              </a:rPr>
              <a:t>ven</a:t>
            </a:r>
            <a:endParaRPr lang="pt-BR" sz="45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80" name="Picture 8" descr="Elefante – Wikipédia, a enciclopédia livre">
            <a:extLst>
              <a:ext uri="{FF2B5EF4-FFF2-40B4-BE49-F238E27FC236}">
                <a16:creationId xmlns:a16="http://schemas.microsoft.com/office/drawing/2014/main" id="{3D7C2D2C-0B29-49CA-ABF0-348CFD314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3" b="34106"/>
          <a:stretch/>
        </p:blipFill>
        <p:spPr bwMode="auto">
          <a:xfrm>
            <a:off x="2493936" y="1902667"/>
            <a:ext cx="2037366" cy="131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spaço Reservado para Conteúdo 2">
            <a:extLst>
              <a:ext uri="{FF2B5EF4-FFF2-40B4-BE49-F238E27FC236}">
                <a16:creationId xmlns:a16="http://schemas.microsoft.com/office/drawing/2014/main" id="{A286C853-497B-4854-9A1B-53AA14D47967}"/>
              </a:ext>
            </a:extLst>
          </p:cNvPr>
          <p:cNvSpPr txBox="1">
            <a:spLocks/>
          </p:cNvSpPr>
          <p:nvPr/>
        </p:nvSpPr>
        <p:spPr>
          <a:xfrm>
            <a:off x="4613982" y="2359689"/>
            <a:ext cx="2555444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el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pt-BR" sz="4500" b="1" dirty="0" err="1">
                <a:latin typeface="Comic Sans MS" panose="030F0702030302020204" pitchFamily="66" charset="0"/>
              </a:rPr>
              <a:t>ph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pt-BR" sz="4500" b="1" dirty="0" err="1">
                <a:latin typeface="Comic Sans MS" panose="030F0702030302020204" pitchFamily="66" charset="0"/>
              </a:rPr>
              <a:t>nt</a:t>
            </a:r>
            <a:endParaRPr lang="pt-BR" sz="4500" b="1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3084" name="Picture 12" descr="Chicken definição e significado | Dicionário Inglês Collins">
            <a:extLst>
              <a:ext uri="{FF2B5EF4-FFF2-40B4-BE49-F238E27FC236}">
                <a16:creationId xmlns:a16="http://schemas.microsoft.com/office/drawing/2014/main" id="{8AC9B552-31BD-40A5-8415-DF199004F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1" t="19608" r="16517" b="3768"/>
          <a:stretch/>
        </p:blipFill>
        <p:spPr bwMode="auto">
          <a:xfrm>
            <a:off x="7220961" y="1936988"/>
            <a:ext cx="1143759" cy="130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Espaço Reservado para Conteúdo 2">
            <a:extLst>
              <a:ext uri="{FF2B5EF4-FFF2-40B4-BE49-F238E27FC236}">
                <a16:creationId xmlns:a16="http://schemas.microsoft.com/office/drawing/2014/main" id="{C6C3ED55-2894-4D8D-B170-923F1FFAB796}"/>
              </a:ext>
            </a:extLst>
          </p:cNvPr>
          <p:cNvSpPr txBox="1">
            <a:spLocks/>
          </p:cNvSpPr>
          <p:nvPr/>
        </p:nvSpPr>
        <p:spPr>
          <a:xfrm>
            <a:off x="8402242" y="2237529"/>
            <a:ext cx="2591644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chick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pt-BR" sz="4500" b="1" dirty="0" err="1">
                <a:latin typeface="Comic Sans MS" panose="030F0702030302020204" pitchFamily="66" charset="0"/>
              </a:rPr>
              <a:t>n</a:t>
            </a:r>
            <a:endParaRPr lang="pt-BR" sz="4500" b="1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7" name="Picture 2">
            <a:hlinkClick r:id="rId2"/>
            <a:extLst>
              <a:ext uri="{FF2B5EF4-FFF2-40B4-BE49-F238E27FC236}">
                <a16:creationId xmlns:a16="http://schemas.microsoft.com/office/drawing/2014/main" id="{418D8913-98E6-427F-BA9A-11A6C3BBB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6" t="87659" r="40200" b="6554"/>
          <a:stretch/>
        </p:blipFill>
        <p:spPr bwMode="auto">
          <a:xfrm>
            <a:off x="3591198" y="3790122"/>
            <a:ext cx="584471" cy="68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>
            <a:hlinkClick r:id="rId2"/>
            <a:extLst>
              <a:ext uri="{FF2B5EF4-FFF2-40B4-BE49-F238E27FC236}">
                <a16:creationId xmlns:a16="http://schemas.microsoft.com/office/drawing/2014/main" id="{0C690EC9-E304-469D-8EFB-F0F3DD8AA7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2" t="26564" r="66776" b="60574"/>
          <a:stretch/>
        </p:blipFill>
        <p:spPr bwMode="auto">
          <a:xfrm>
            <a:off x="4445623" y="3337651"/>
            <a:ext cx="2037366" cy="145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>
            <a:hlinkClick r:id="rId2"/>
            <a:extLst>
              <a:ext uri="{FF2B5EF4-FFF2-40B4-BE49-F238E27FC236}">
                <a16:creationId xmlns:a16="http://schemas.microsoft.com/office/drawing/2014/main" id="{B8877FCD-D27F-4741-956F-07047B021C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6" t="87659" r="40200" b="6554"/>
          <a:stretch/>
        </p:blipFill>
        <p:spPr bwMode="auto">
          <a:xfrm>
            <a:off x="5691839" y="3764768"/>
            <a:ext cx="584471" cy="68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 descr="Living Near Birds Can Evoke Happiness in People - Sada El balad">
            <a:extLst>
              <a:ext uri="{FF2B5EF4-FFF2-40B4-BE49-F238E27FC236}">
                <a16:creationId xmlns:a16="http://schemas.microsoft.com/office/drawing/2014/main" id="{FC90E3A7-F748-4023-8839-29E03A1685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" t="13808" r="35340" b="6947"/>
          <a:stretch/>
        </p:blipFill>
        <p:spPr bwMode="auto">
          <a:xfrm>
            <a:off x="6588475" y="3405398"/>
            <a:ext cx="1264971" cy="118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spaço Reservado para Conteúdo 2">
            <a:extLst>
              <a:ext uri="{FF2B5EF4-FFF2-40B4-BE49-F238E27FC236}">
                <a16:creationId xmlns:a16="http://schemas.microsoft.com/office/drawing/2014/main" id="{4E78C5EC-DCEA-4797-B03F-CA6B9D3C9CFC}"/>
              </a:ext>
            </a:extLst>
          </p:cNvPr>
          <p:cNvSpPr txBox="1">
            <a:spLocks/>
          </p:cNvSpPr>
          <p:nvPr/>
        </p:nvSpPr>
        <p:spPr>
          <a:xfrm>
            <a:off x="6450137" y="4594417"/>
            <a:ext cx="1418925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b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ir</a:t>
            </a:r>
            <a:r>
              <a:rPr lang="pt-BR" sz="4500" b="1" dirty="0" err="1">
                <a:latin typeface="Comic Sans MS" panose="030F0702030302020204" pitchFamily="66" charset="0"/>
              </a:rPr>
              <a:t>d</a:t>
            </a:r>
            <a:endParaRPr lang="pt-BR" sz="4500" b="1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m 18" descr="Pássaro com cabeça de galinha&#10;&#10;Descrição gerada automaticamente com confiança média">
            <a:extLst>
              <a:ext uri="{FF2B5EF4-FFF2-40B4-BE49-F238E27FC236}">
                <a16:creationId xmlns:a16="http://schemas.microsoft.com/office/drawing/2014/main" id="{2B1DF800-00EC-4A24-96F8-9E8515C41AE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55"/>
          <a:stretch/>
        </p:blipFill>
        <p:spPr>
          <a:xfrm>
            <a:off x="8160789" y="3405399"/>
            <a:ext cx="1291284" cy="1202655"/>
          </a:xfrm>
          <a:prstGeom prst="rect">
            <a:avLst/>
          </a:prstGeom>
        </p:spPr>
      </p:pic>
      <p:sp>
        <p:nvSpPr>
          <p:cNvPr id="35" name="Espaço Reservado para Conteúdo 2">
            <a:extLst>
              <a:ext uri="{FF2B5EF4-FFF2-40B4-BE49-F238E27FC236}">
                <a16:creationId xmlns:a16="http://schemas.microsoft.com/office/drawing/2014/main" id="{86BF6283-2595-4FE1-9209-B083F09C06AF}"/>
              </a:ext>
            </a:extLst>
          </p:cNvPr>
          <p:cNvSpPr txBox="1">
            <a:spLocks/>
          </p:cNvSpPr>
          <p:nvPr/>
        </p:nvSpPr>
        <p:spPr>
          <a:xfrm>
            <a:off x="8060324" y="4594416"/>
            <a:ext cx="2050757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t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ur</a:t>
            </a:r>
            <a:r>
              <a:rPr lang="pt-BR" sz="4500" b="1" dirty="0" err="1">
                <a:latin typeface="Comic Sans MS" panose="030F0702030302020204" pitchFamily="66" charset="0"/>
              </a:rPr>
              <a:t>key</a:t>
            </a:r>
            <a:endParaRPr lang="pt-BR" sz="4500" b="1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88" name="Picture 16" descr="Girl Hurt Hand - Stock Illustration [40874198] - PIXTA">
            <a:extLst>
              <a:ext uri="{FF2B5EF4-FFF2-40B4-BE49-F238E27FC236}">
                <a16:creationId xmlns:a16="http://schemas.microsoft.com/office/drawing/2014/main" id="{64927C13-7C3F-4D0C-9920-6E9F8D1D5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6" r="11628" b="4738"/>
          <a:stretch/>
        </p:blipFill>
        <p:spPr bwMode="auto">
          <a:xfrm>
            <a:off x="10230523" y="3402495"/>
            <a:ext cx="1245530" cy="122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Espaço Reservado para Conteúdo 2">
            <a:extLst>
              <a:ext uri="{FF2B5EF4-FFF2-40B4-BE49-F238E27FC236}">
                <a16:creationId xmlns:a16="http://schemas.microsoft.com/office/drawing/2014/main" id="{9CBBE0E6-1BE5-4F63-9383-675A07FEC5BE}"/>
              </a:ext>
            </a:extLst>
          </p:cNvPr>
          <p:cNvSpPr txBox="1">
            <a:spLocks/>
          </p:cNvSpPr>
          <p:nvPr/>
        </p:nvSpPr>
        <p:spPr>
          <a:xfrm>
            <a:off x="10185815" y="4623017"/>
            <a:ext cx="1677622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h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ur</a:t>
            </a:r>
            <a:r>
              <a:rPr lang="pt-BR" sz="4500" b="1" dirty="0" err="1">
                <a:latin typeface="Comic Sans MS" panose="030F0702030302020204" pitchFamily="66" charset="0"/>
              </a:rPr>
              <a:t>t</a:t>
            </a:r>
            <a:endParaRPr lang="pt-BR" sz="4500" b="1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90" name="Picture 18" descr="Atividade para imprimir sobre o número 4 - Educação Infantil">
            <a:extLst>
              <a:ext uri="{FF2B5EF4-FFF2-40B4-BE49-F238E27FC236}">
                <a16:creationId xmlns:a16="http://schemas.microsoft.com/office/drawing/2014/main" id="{2F1BEBE1-C6CC-45EE-B4B2-F5E67CCAA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83" y="4944631"/>
            <a:ext cx="1835514" cy="131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spaço Reservado para Conteúdo 2">
            <a:extLst>
              <a:ext uri="{FF2B5EF4-FFF2-40B4-BE49-F238E27FC236}">
                <a16:creationId xmlns:a16="http://schemas.microsoft.com/office/drawing/2014/main" id="{34AA6725-215E-47C6-8EB7-87E4475F6ED8}"/>
              </a:ext>
            </a:extLst>
          </p:cNvPr>
          <p:cNvSpPr txBox="1">
            <a:spLocks/>
          </p:cNvSpPr>
          <p:nvPr/>
        </p:nvSpPr>
        <p:spPr>
          <a:xfrm>
            <a:off x="3904519" y="5388343"/>
            <a:ext cx="1418925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>
                <a:latin typeface="Comic Sans MS" panose="030F0702030302020204" pitchFamily="66" charset="0"/>
              </a:rPr>
              <a:t>f</a:t>
            </a:r>
            <a:r>
              <a:rPr lang="pt-BR" sz="4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</a:t>
            </a:r>
            <a:r>
              <a:rPr lang="pt-BR" sz="4500" b="1" dirty="0">
                <a:latin typeface="Comic Sans MS" panose="030F0702030302020204" pitchFamily="66" charset="0"/>
              </a:rPr>
              <a:t>r</a:t>
            </a:r>
          </a:p>
          <a:p>
            <a:pPr>
              <a:buFontTx/>
              <a:buChar char="-"/>
            </a:pPr>
            <a:endParaRPr lang="pt-BR" sz="45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92" name="Picture 20" descr="Fore Rules Of Golf Golf Balls Golf Course, PNG, 750x567px, Watercolor,  Cartoon, Flower, Frame, Heart Download">
            <a:extLst>
              <a:ext uri="{FF2B5EF4-FFF2-40B4-BE49-F238E27FC236}">
                <a16:creationId xmlns:a16="http://schemas.microsoft.com/office/drawing/2014/main" id="{25A626E2-4595-48DF-897F-21A59DACB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641" y="5236751"/>
            <a:ext cx="2259922" cy="156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Espaço Reservado para Conteúdo 2">
            <a:extLst>
              <a:ext uri="{FF2B5EF4-FFF2-40B4-BE49-F238E27FC236}">
                <a16:creationId xmlns:a16="http://schemas.microsoft.com/office/drawing/2014/main" id="{4CC858F8-7710-4660-A5AF-5444F948D4CB}"/>
              </a:ext>
            </a:extLst>
          </p:cNvPr>
          <p:cNvSpPr txBox="1">
            <a:spLocks/>
          </p:cNvSpPr>
          <p:nvPr/>
        </p:nvSpPr>
        <p:spPr>
          <a:xfrm>
            <a:off x="9038715" y="5493323"/>
            <a:ext cx="2591644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>
                <a:latin typeface="Comic Sans MS" panose="030F0702030302020204" pitchFamily="66" charset="0"/>
              </a:rPr>
              <a:t>m</a:t>
            </a:r>
            <a:r>
              <a:rPr lang="pt-BR" sz="4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pt-BR" sz="4500" b="1" dirty="0">
                <a:latin typeface="Comic Sans MS" panose="030F0702030302020204" pitchFamily="66" charset="0"/>
              </a:rPr>
              <a:t>re</a:t>
            </a:r>
          </a:p>
          <a:p>
            <a:pPr>
              <a:buFontTx/>
              <a:buChar char="-"/>
            </a:pPr>
            <a:endParaRPr lang="pt-BR" sz="45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94" name="Picture 22" descr="Fidelizar Mais: Programa de fidelidade em sua loja virtual">
            <a:extLst>
              <a:ext uri="{FF2B5EF4-FFF2-40B4-BE49-F238E27FC236}">
                <a16:creationId xmlns:a16="http://schemas.microsoft.com/office/drawing/2014/main" id="{6C90A229-9E2D-44ED-8FF7-70701FE6E4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13576" r="14169" b="14121"/>
          <a:stretch/>
        </p:blipFill>
        <p:spPr bwMode="auto">
          <a:xfrm>
            <a:off x="7705598" y="5267673"/>
            <a:ext cx="1293884" cy="130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622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MG Hector Price - Images, Colours &amp;amp; Reviews - CarWale">
            <a:extLst>
              <a:ext uri="{FF2B5EF4-FFF2-40B4-BE49-F238E27FC236}">
                <a16:creationId xmlns:a16="http://schemas.microsoft.com/office/drawing/2014/main" id="{1B8EDD19-ED79-47AC-A311-CC59F61BA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775" y="3381486"/>
            <a:ext cx="2847975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hlinkClick r:id="rId3"/>
            <a:extLst>
              <a:ext uri="{FF2B5EF4-FFF2-40B4-BE49-F238E27FC236}">
                <a16:creationId xmlns:a16="http://schemas.microsoft.com/office/drawing/2014/main" id="{B2C259A2-8E4C-4570-887E-F0B4611B2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39616" r="76534" b="47333"/>
          <a:stretch/>
        </p:blipFill>
        <p:spPr bwMode="auto">
          <a:xfrm>
            <a:off x="463826" y="363002"/>
            <a:ext cx="1965568" cy="145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at sitter: o que saber na hora de contratar o serviço | Petz">
            <a:extLst>
              <a:ext uri="{FF2B5EF4-FFF2-40B4-BE49-F238E27FC236}">
                <a16:creationId xmlns:a16="http://schemas.microsoft.com/office/drawing/2014/main" id="{DCB05BA6-BD2E-4B26-B26D-F412CE6DC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5" r="19130"/>
          <a:stretch/>
        </p:blipFill>
        <p:spPr bwMode="auto">
          <a:xfrm>
            <a:off x="2360635" y="363002"/>
            <a:ext cx="1493249" cy="13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78DC7BA8-C154-4E41-A2F6-3A51D3A63DB4}"/>
              </a:ext>
            </a:extLst>
          </p:cNvPr>
          <p:cNvSpPr txBox="1">
            <a:spLocks/>
          </p:cNvSpPr>
          <p:nvPr/>
        </p:nvSpPr>
        <p:spPr>
          <a:xfrm>
            <a:off x="3851623" y="741948"/>
            <a:ext cx="1115498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c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pt-BR" sz="4500" b="1" dirty="0" err="1">
                <a:latin typeface="Comic Sans MS" panose="030F0702030302020204" pitchFamily="66" charset="0"/>
              </a:rPr>
              <a:t>t</a:t>
            </a:r>
            <a:endParaRPr lang="pt-BR" sz="4500" b="1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4100" name="Picture 4" descr="Os famosos que deram o que falar com seus hábitos de higiene - E! Online  Brasil">
            <a:extLst>
              <a:ext uri="{FF2B5EF4-FFF2-40B4-BE49-F238E27FC236}">
                <a16:creationId xmlns:a16="http://schemas.microsoft.com/office/drawing/2014/main" id="{EA828899-D27C-495B-B350-1573E2895F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4" t="5293" r="28120" b="44000"/>
          <a:stretch/>
        </p:blipFill>
        <p:spPr bwMode="auto">
          <a:xfrm>
            <a:off x="5040824" y="363002"/>
            <a:ext cx="1331841" cy="133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270EE5DA-A77A-421D-B58F-E62BB12B2A92}"/>
              </a:ext>
            </a:extLst>
          </p:cNvPr>
          <p:cNvSpPr txBox="1">
            <a:spLocks/>
          </p:cNvSpPr>
          <p:nvPr/>
        </p:nvSpPr>
        <p:spPr>
          <a:xfrm>
            <a:off x="6389350" y="715996"/>
            <a:ext cx="2599057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>
                <a:latin typeface="Comic Sans MS" panose="030F0702030302020204" pitchFamily="66" charset="0"/>
              </a:rPr>
              <a:t>M</a:t>
            </a:r>
            <a:r>
              <a:rPr lang="pt-BR" sz="4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pt-BR" sz="4500" b="1" dirty="0">
                <a:latin typeface="Comic Sans MS" panose="030F0702030302020204" pitchFamily="66" charset="0"/>
              </a:rPr>
              <a:t>tthew</a:t>
            </a: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15" name="Picture 2">
            <a:hlinkClick r:id="rId3"/>
            <a:extLst>
              <a:ext uri="{FF2B5EF4-FFF2-40B4-BE49-F238E27FC236}">
                <a16:creationId xmlns:a16="http://schemas.microsoft.com/office/drawing/2014/main" id="{A67625B6-65B4-4C9F-8E1C-208D06584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4" t="39616" r="66775" b="47521"/>
          <a:stretch/>
        </p:blipFill>
        <p:spPr bwMode="auto">
          <a:xfrm>
            <a:off x="463826" y="1821325"/>
            <a:ext cx="1965568" cy="145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CUT BACK (ON): qual é o significado e a tradução do phrasal verb?">
            <a:extLst>
              <a:ext uri="{FF2B5EF4-FFF2-40B4-BE49-F238E27FC236}">
                <a16:creationId xmlns:a16="http://schemas.microsoft.com/office/drawing/2014/main" id="{A45B6E17-DCFD-455D-A7FD-251B1E76C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394" y="1821325"/>
            <a:ext cx="1921948" cy="145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id="{96497CDE-F682-4F55-9D68-F0053D2F8446}"/>
              </a:ext>
            </a:extLst>
          </p:cNvPr>
          <p:cNvSpPr txBox="1">
            <a:spLocks/>
          </p:cNvSpPr>
          <p:nvPr/>
        </p:nvSpPr>
        <p:spPr>
          <a:xfrm>
            <a:off x="3850338" y="2040871"/>
            <a:ext cx="1491175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c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  <a:r>
              <a:rPr lang="pt-BR" sz="4500" b="1" dirty="0" err="1">
                <a:latin typeface="Comic Sans MS" panose="030F0702030302020204" pitchFamily="66" charset="0"/>
              </a:rPr>
              <a:t>t</a:t>
            </a:r>
            <a:endParaRPr lang="pt-BR" sz="4500" b="1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4106" name="Picture 10" descr="54,162 fotos de stock e banco de imagens de Butter - Getty Images">
            <a:extLst>
              <a:ext uri="{FF2B5EF4-FFF2-40B4-BE49-F238E27FC236}">
                <a16:creationId xmlns:a16="http://schemas.microsoft.com/office/drawing/2014/main" id="{BE8804ED-9A75-44DD-BCC2-91FD00063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376" y="1833604"/>
            <a:ext cx="1962502" cy="148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spaço Reservado para Conteúdo 2">
            <a:extLst>
              <a:ext uri="{FF2B5EF4-FFF2-40B4-BE49-F238E27FC236}">
                <a16:creationId xmlns:a16="http://schemas.microsoft.com/office/drawing/2014/main" id="{283F5BFC-3F11-4B25-9CB3-4ED1478D2F89}"/>
              </a:ext>
            </a:extLst>
          </p:cNvPr>
          <p:cNvSpPr txBox="1">
            <a:spLocks/>
          </p:cNvSpPr>
          <p:nvPr/>
        </p:nvSpPr>
        <p:spPr>
          <a:xfrm>
            <a:off x="7326713" y="2057030"/>
            <a:ext cx="2092550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b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  <a:r>
              <a:rPr lang="pt-BR" sz="4500" b="1" dirty="0" err="1">
                <a:latin typeface="Comic Sans MS" panose="030F0702030302020204" pitchFamily="66" charset="0"/>
              </a:rPr>
              <a:t>tter</a:t>
            </a:r>
            <a:endParaRPr lang="pt-BR" sz="4500" b="1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22" name="Picture 2">
            <a:hlinkClick r:id="rId3"/>
            <a:extLst>
              <a:ext uri="{FF2B5EF4-FFF2-40B4-BE49-F238E27FC236}">
                <a16:creationId xmlns:a16="http://schemas.microsoft.com/office/drawing/2014/main" id="{9E1FD2D7-900E-42FD-9B54-12B433FABB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9" t="39788" r="57433" b="47625"/>
          <a:stretch/>
        </p:blipFill>
        <p:spPr bwMode="auto">
          <a:xfrm>
            <a:off x="532585" y="3429000"/>
            <a:ext cx="1828050" cy="1414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Espaço Reservado para Conteúdo 2">
            <a:extLst>
              <a:ext uri="{FF2B5EF4-FFF2-40B4-BE49-F238E27FC236}">
                <a16:creationId xmlns:a16="http://schemas.microsoft.com/office/drawing/2014/main" id="{0C9A8288-9BAE-4969-8299-F67D8B2D211A}"/>
              </a:ext>
            </a:extLst>
          </p:cNvPr>
          <p:cNvSpPr txBox="1">
            <a:spLocks/>
          </p:cNvSpPr>
          <p:nvPr/>
        </p:nvSpPr>
        <p:spPr>
          <a:xfrm>
            <a:off x="4295236" y="3948289"/>
            <a:ext cx="1491175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c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pt-BR" sz="4500" b="1" dirty="0" err="1">
                <a:latin typeface="Comic Sans MS" panose="030F0702030302020204" pitchFamily="66" charset="0"/>
              </a:rPr>
              <a:t>r</a:t>
            </a:r>
            <a:endParaRPr lang="pt-BR" sz="4500" b="1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4110" name="Picture 14" descr="PRESIDENTE BAR, Buenos Aires - Comentários de restaurantes - Tripadvisor">
            <a:extLst>
              <a:ext uri="{FF2B5EF4-FFF2-40B4-BE49-F238E27FC236}">
                <a16:creationId xmlns:a16="http://schemas.microsoft.com/office/drawing/2014/main" id="{E3481A4D-35FB-4246-AE15-25797F517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480" y="3769702"/>
            <a:ext cx="1491175" cy="113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Espaço Reservado para Conteúdo 2">
            <a:extLst>
              <a:ext uri="{FF2B5EF4-FFF2-40B4-BE49-F238E27FC236}">
                <a16:creationId xmlns:a16="http://schemas.microsoft.com/office/drawing/2014/main" id="{71AE2596-C347-487A-9B7A-E9AA7A8C05C2}"/>
              </a:ext>
            </a:extLst>
          </p:cNvPr>
          <p:cNvSpPr txBox="1">
            <a:spLocks/>
          </p:cNvSpPr>
          <p:nvPr/>
        </p:nvSpPr>
        <p:spPr>
          <a:xfrm>
            <a:off x="6881813" y="3960877"/>
            <a:ext cx="1491175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>
                <a:latin typeface="Comic Sans MS" panose="030F0702030302020204" pitchFamily="66" charset="0"/>
              </a:rPr>
              <a:t>b</a:t>
            </a:r>
            <a:r>
              <a:rPr lang="pt-BR" sz="4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pt-BR" sz="4500" b="1" dirty="0">
                <a:latin typeface="Comic Sans MS" panose="030F0702030302020204" pitchFamily="66" charset="0"/>
              </a:rPr>
              <a:t>r</a:t>
            </a: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4112" name="Picture 16" descr="FARMER - Definição e sinônimos de farmer no dicionário inglês">
            <a:extLst>
              <a:ext uri="{FF2B5EF4-FFF2-40B4-BE49-F238E27FC236}">
                <a16:creationId xmlns:a16="http://schemas.microsoft.com/office/drawing/2014/main" id="{A3A07A7C-9B73-46A0-8B2F-E288201A84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" t="8953" r="9533" b="13826"/>
          <a:stretch/>
        </p:blipFill>
        <p:spPr bwMode="auto">
          <a:xfrm>
            <a:off x="7981273" y="3667255"/>
            <a:ext cx="1998897" cy="121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Espaço Reservado para Conteúdo 2">
            <a:extLst>
              <a:ext uri="{FF2B5EF4-FFF2-40B4-BE49-F238E27FC236}">
                <a16:creationId xmlns:a16="http://schemas.microsoft.com/office/drawing/2014/main" id="{F88626CE-8C51-47BA-ADF9-47DE4CA0F98C}"/>
              </a:ext>
            </a:extLst>
          </p:cNvPr>
          <p:cNvSpPr txBox="1">
            <a:spLocks/>
          </p:cNvSpPr>
          <p:nvPr/>
        </p:nvSpPr>
        <p:spPr>
          <a:xfrm>
            <a:off x="9980170" y="3882315"/>
            <a:ext cx="2140489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f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pt-BR" sz="4500" b="1" dirty="0" err="1">
                <a:latin typeface="Comic Sans MS" panose="030F0702030302020204" pitchFamily="66" charset="0"/>
              </a:rPr>
              <a:t>rmer</a:t>
            </a:r>
            <a:endParaRPr lang="pt-BR" sz="4500" b="1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30" name="Picture 2">
            <a:hlinkClick r:id="rId3"/>
            <a:extLst>
              <a:ext uri="{FF2B5EF4-FFF2-40B4-BE49-F238E27FC236}">
                <a16:creationId xmlns:a16="http://schemas.microsoft.com/office/drawing/2014/main" id="{59EA9034-BCDC-45A2-9BD7-FDA6A03E92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4" t="39332" r="47519" b="47428"/>
          <a:stretch/>
        </p:blipFill>
        <p:spPr bwMode="auto">
          <a:xfrm>
            <a:off x="463826" y="4890947"/>
            <a:ext cx="1877500" cy="144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4" name="Picture 18" descr="Reject or not approved check mark hand drawn Vector Image">
            <a:extLst>
              <a:ext uri="{FF2B5EF4-FFF2-40B4-BE49-F238E27FC236}">
                <a16:creationId xmlns:a16="http://schemas.microsoft.com/office/drawing/2014/main" id="{8887D2D7-2B38-45EA-B168-8F729DA59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1" t="12366" r="8277" b="20966"/>
          <a:stretch/>
        </p:blipFill>
        <p:spPr bwMode="auto">
          <a:xfrm>
            <a:off x="2360635" y="5026754"/>
            <a:ext cx="1296800" cy="125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spaço Reservado para Conteúdo 2">
            <a:extLst>
              <a:ext uri="{FF2B5EF4-FFF2-40B4-BE49-F238E27FC236}">
                <a16:creationId xmlns:a16="http://schemas.microsoft.com/office/drawing/2014/main" id="{90016796-3754-41A3-B8EA-D15657C0CAD4}"/>
              </a:ext>
            </a:extLst>
          </p:cNvPr>
          <p:cNvSpPr txBox="1">
            <a:spLocks/>
          </p:cNvSpPr>
          <p:nvPr/>
        </p:nvSpPr>
        <p:spPr>
          <a:xfrm>
            <a:off x="3657435" y="5312978"/>
            <a:ext cx="1114315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n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pt-BR" sz="4500" b="1" dirty="0" err="1">
                <a:latin typeface="Comic Sans MS" panose="030F0702030302020204" pitchFamily="66" charset="0"/>
              </a:rPr>
              <a:t>t</a:t>
            </a:r>
            <a:endParaRPr lang="pt-BR" sz="4500" b="1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4116" name="Picture 20" descr="The Black Dot - A short inspiring story about positivity">
            <a:extLst>
              <a:ext uri="{FF2B5EF4-FFF2-40B4-BE49-F238E27FC236}">
                <a16:creationId xmlns:a16="http://schemas.microsoft.com/office/drawing/2014/main" id="{F3C9A77E-D29A-4589-8917-022528ECF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1" t="24518" r="29529" b="23821"/>
          <a:stretch/>
        </p:blipFill>
        <p:spPr bwMode="auto">
          <a:xfrm>
            <a:off x="4692532" y="5006659"/>
            <a:ext cx="1795373" cy="133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Espaço Reservado para Conteúdo 2">
            <a:extLst>
              <a:ext uri="{FF2B5EF4-FFF2-40B4-BE49-F238E27FC236}">
                <a16:creationId xmlns:a16="http://schemas.microsoft.com/office/drawing/2014/main" id="{8453CF9B-CB2B-4323-992F-D9114E7E9521}"/>
              </a:ext>
            </a:extLst>
          </p:cNvPr>
          <p:cNvSpPr txBox="1">
            <a:spLocks/>
          </p:cNvSpPr>
          <p:nvPr/>
        </p:nvSpPr>
        <p:spPr>
          <a:xfrm>
            <a:off x="6166890" y="5301911"/>
            <a:ext cx="1491175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d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pt-BR" sz="4500" b="1" dirty="0" err="1">
                <a:latin typeface="Comic Sans MS" panose="030F0702030302020204" pitchFamily="66" charset="0"/>
              </a:rPr>
              <a:t>t</a:t>
            </a:r>
            <a:endParaRPr lang="pt-BR" sz="4500" b="1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  <p:pic>
        <p:nvPicPr>
          <p:cNvPr id="4118" name="Picture 22" descr="Knowledge is Power - Let&amp;#39;s Think Happy">
            <a:extLst>
              <a:ext uri="{FF2B5EF4-FFF2-40B4-BE49-F238E27FC236}">
                <a16:creationId xmlns:a16="http://schemas.microsoft.com/office/drawing/2014/main" id="{8C0F91C6-8B21-49CB-BD8B-B92959DC5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75"/>
          <a:stretch/>
        </p:blipFill>
        <p:spPr bwMode="auto">
          <a:xfrm>
            <a:off x="7449479" y="4999780"/>
            <a:ext cx="1339295" cy="122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Espaço Reservado para Conteúdo 2">
            <a:extLst>
              <a:ext uri="{FF2B5EF4-FFF2-40B4-BE49-F238E27FC236}">
                <a16:creationId xmlns:a16="http://schemas.microsoft.com/office/drawing/2014/main" id="{4A870A36-E828-42B7-A6E3-F258B31D6846}"/>
              </a:ext>
            </a:extLst>
          </p:cNvPr>
          <p:cNvSpPr txBox="1">
            <a:spLocks/>
          </p:cNvSpPr>
          <p:nvPr/>
        </p:nvSpPr>
        <p:spPr>
          <a:xfrm>
            <a:off x="8788774" y="5301910"/>
            <a:ext cx="3164687" cy="700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500" b="1" dirty="0" err="1">
                <a:latin typeface="Comic Sans MS" panose="030F0702030302020204" pitchFamily="66" charset="0"/>
              </a:rPr>
              <a:t>kn</a:t>
            </a:r>
            <a:r>
              <a:rPr lang="pt-BR" sz="4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pt-BR" sz="4500" b="1" dirty="0" err="1">
                <a:latin typeface="Comic Sans MS" panose="030F0702030302020204" pitchFamily="66" charset="0"/>
              </a:rPr>
              <a:t>wledge</a:t>
            </a:r>
            <a:endParaRPr lang="pt-BR" sz="4500" b="1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pt-BR" sz="45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404425"/>
      </p:ext>
    </p:extLst>
  </p:cSld>
  <p:clrMapOvr>
    <a:masterClrMapping/>
  </p:clrMapOvr>
</p:sld>
</file>

<file path=ppt/theme/theme1.xml><?xml version="1.0" encoding="utf-8"?>
<a:theme xmlns:a="http://schemas.openxmlformats.org/drawingml/2006/main" name="SplashVTI">
  <a:themeElements>
    <a:clrScheme name="AnalogousFromLightSeed_2SEEDS">
      <a:dk1>
        <a:srgbClr val="000000"/>
      </a:dk1>
      <a:lt1>
        <a:srgbClr val="FFFFFF"/>
      </a:lt1>
      <a:dk2>
        <a:srgbClr val="233A3D"/>
      </a:dk2>
      <a:lt2>
        <a:srgbClr val="E2E5E8"/>
      </a:lt2>
      <a:accent1>
        <a:srgbClr val="E58E45"/>
      </a:accent1>
      <a:accent2>
        <a:srgbClr val="EB7671"/>
      </a:accent2>
      <a:accent3>
        <a:srgbClr val="B0A44E"/>
      </a:accent3>
      <a:accent4>
        <a:srgbClr val="3EB494"/>
      </a:accent4>
      <a:accent5>
        <a:srgbClr val="32AFC5"/>
      </a:accent5>
      <a:accent6>
        <a:srgbClr val="5293E7"/>
      </a:accent6>
      <a:hlink>
        <a:srgbClr val="5C85A7"/>
      </a:hlink>
      <a:folHlink>
        <a:srgbClr val="7F7F7F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lashVTI" id="{CD38C481-21EC-466B-953B-A1440B42712A}" vid="{D3E4813C-1D98-48C2-AF59-2D0D78E255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Galeria</Template>
  <TotalTime>540</TotalTime>
  <Words>639</Words>
  <Application>Microsoft Office PowerPoint</Application>
  <PresentationFormat>Widescreen</PresentationFormat>
  <Paragraphs>146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6" baseType="lpstr">
      <vt:lpstr>Arial</vt:lpstr>
      <vt:lpstr>Avenir Next LT Pro</vt:lpstr>
      <vt:lpstr>Comic Sans MS</vt:lpstr>
      <vt:lpstr>Lucida Sans Unicode</vt:lpstr>
      <vt:lpstr>Posterama</vt:lpstr>
      <vt:lpstr>PT Sans</vt:lpstr>
      <vt:lpstr>Roboto</vt:lpstr>
      <vt:lpstr>SplashVTI</vt:lpstr>
      <vt:lpstr>Phonetics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Phonetics</dc:title>
  <dc:creator>Cristiane de Brito Cruz</dc:creator>
  <cp:lastModifiedBy>Cristiane de Brito Cruz</cp:lastModifiedBy>
  <cp:revision>16</cp:revision>
  <dcterms:created xsi:type="dcterms:W3CDTF">2021-12-06T09:44:12Z</dcterms:created>
  <dcterms:modified xsi:type="dcterms:W3CDTF">2021-12-09T11:48:52Z</dcterms:modified>
</cp:coreProperties>
</file>