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8" r:id="rId3"/>
    <p:sldId id="276" r:id="rId4"/>
    <p:sldId id="303" r:id="rId5"/>
    <p:sldId id="273" r:id="rId6"/>
    <p:sldId id="274" r:id="rId7"/>
    <p:sldId id="275" r:id="rId8"/>
    <p:sldId id="301" r:id="rId9"/>
    <p:sldId id="302" r:id="rId10"/>
    <p:sldId id="270" r:id="rId11"/>
    <p:sldId id="304" r:id="rId12"/>
    <p:sldId id="306" r:id="rId13"/>
    <p:sldId id="307" r:id="rId14"/>
    <p:sldId id="280" r:id="rId15"/>
    <p:sldId id="283" r:id="rId16"/>
    <p:sldId id="284" r:id="rId17"/>
    <p:sldId id="285" r:id="rId18"/>
    <p:sldId id="286" r:id="rId19"/>
    <p:sldId id="288" r:id="rId20"/>
    <p:sldId id="308" r:id="rId21"/>
    <p:sldId id="312" r:id="rId22"/>
    <p:sldId id="287" r:id="rId23"/>
    <p:sldId id="289" r:id="rId24"/>
    <p:sldId id="290" r:id="rId25"/>
    <p:sldId id="295" r:id="rId26"/>
    <p:sldId id="296" r:id="rId27"/>
    <p:sldId id="291" r:id="rId28"/>
    <p:sldId id="293" r:id="rId29"/>
    <p:sldId id="279" r:id="rId30"/>
    <p:sldId id="311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54EBA9A-CA0D-4350-AF95-B29C382E403B}">
          <p14:sldIdLst>
            <p14:sldId id="262"/>
            <p14:sldId id="278"/>
            <p14:sldId id="276"/>
            <p14:sldId id="303"/>
            <p14:sldId id="273"/>
            <p14:sldId id="274"/>
            <p14:sldId id="275"/>
            <p14:sldId id="301"/>
            <p14:sldId id="302"/>
            <p14:sldId id="270"/>
            <p14:sldId id="304"/>
            <p14:sldId id="306"/>
            <p14:sldId id="307"/>
            <p14:sldId id="280"/>
            <p14:sldId id="283"/>
            <p14:sldId id="284"/>
            <p14:sldId id="285"/>
            <p14:sldId id="286"/>
            <p14:sldId id="288"/>
            <p14:sldId id="308"/>
            <p14:sldId id="312"/>
            <p14:sldId id="287"/>
            <p14:sldId id="289"/>
            <p14:sldId id="290"/>
            <p14:sldId id="295"/>
            <p14:sldId id="296"/>
            <p14:sldId id="291"/>
            <p14:sldId id="293"/>
            <p14:sldId id="279"/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A14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5010411"/>
          </a:xfrm>
          <a:prstGeom prst="rect">
            <a:avLst/>
          </a:prstGeom>
        </p:spPr>
      </p:pic>
      <p:sp>
        <p:nvSpPr>
          <p:cNvPr id="8" name="Espaço Reservado para Tex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181350" y="788988"/>
            <a:ext cx="8418513" cy="12277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 dirty="0"/>
              <a:t>Título</a:t>
            </a:r>
          </a:p>
          <a:p>
            <a:pPr lvl="0"/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84" y="3576181"/>
            <a:ext cx="2881729" cy="328181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486" y="5295524"/>
            <a:ext cx="3280581" cy="155196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988" y="5718472"/>
            <a:ext cx="1773236" cy="70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96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BFD-76A4-4A39-930E-D6E85B8C49D3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CE29-7C22-423C-A790-51949A997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73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BFD-76A4-4A39-930E-D6E85B8C49D3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CE29-7C22-423C-A790-51949A997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835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BFD-76A4-4A39-930E-D6E85B8C49D3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CE29-7C22-423C-A790-51949A997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378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BFD-76A4-4A39-930E-D6E85B8C49D3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CE29-7C22-423C-A790-51949A997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296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379945"/>
          </a:xfrm>
          <a:prstGeom prst="rect">
            <a:avLst/>
          </a:prstGeom>
        </p:spPr>
      </p:pic>
      <p:sp>
        <p:nvSpPr>
          <p:cNvPr id="10" name="Espaço Reservado para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4058629" y="364017"/>
            <a:ext cx="6976801" cy="914400"/>
          </a:xfrm>
        </p:spPr>
        <p:txBody>
          <a:bodyPr/>
          <a:lstStyle>
            <a:lvl1pPr marL="0" indent="0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Título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1"/>
          </p:nvPr>
        </p:nvSpPr>
        <p:spPr>
          <a:xfrm>
            <a:off x="514350" y="2254250"/>
            <a:ext cx="11198225" cy="32940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736" y="5807922"/>
            <a:ext cx="1357614" cy="54057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337" y="5656848"/>
            <a:ext cx="2385332" cy="831459"/>
          </a:xfrm>
          <a:prstGeom prst="rect">
            <a:avLst/>
          </a:prstGeom>
        </p:spPr>
      </p:pic>
      <p:sp>
        <p:nvSpPr>
          <p:cNvPr id="13" name="CaixaDeTexto 12"/>
          <p:cNvSpPr txBox="1"/>
          <p:nvPr userDrawn="1"/>
        </p:nvSpPr>
        <p:spPr>
          <a:xfrm>
            <a:off x="2054270" y="5847694"/>
            <a:ext cx="4132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dirty="0">
                <a:solidFill>
                  <a:srgbClr val="CF3034"/>
                </a:solidFill>
                <a:effectLst/>
                <a:latin typeface="ABeeZee" panose="02000000000000000000" pitchFamily="2" charset="0"/>
              </a:rPr>
              <a:t>VII EXPOSIÇÃO CIENTÍFICA, TECNOLÓGICA E CULTURAL</a:t>
            </a:r>
            <a:endParaRPr lang="pt-BR" sz="1200" b="1" dirty="0">
              <a:solidFill>
                <a:srgbClr val="CF3034"/>
              </a:solidFill>
              <a:latin typeface="ABeeZee" panose="02000000000000000000" pitchFamily="2" charset="0"/>
            </a:endParaRPr>
          </a:p>
        </p:txBody>
      </p:sp>
      <p:cxnSp>
        <p:nvCxnSpPr>
          <p:cNvPr id="14" name="Conector reto 13"/>
          <p:cNvCxnSpPr/>
          <p:nvPr userDrawn="1"/>
        </p:nvCxnSpPr>
        <p:spPr>
          <a:xfrm>
            <a:off x="2054269" y="6141870"/>
            <a:ext cx="4032000" cy="0"/>
          </a:xfrm>
          <a:prstGeom prst="line">
            <a:avLst/>
          </a:prstGeom>
          <a:ln w="28575">
            <a:solidFill>
              <a:srgbClr val="3FA1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 userDrawn="1"/>
        </p:nvSpPr>
        <p:spPr>
          <a:xfrm>
            <a:off x="2054268" y="6209999"/>
            <a:ext cx="4045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dirty="0">
                <a:solidFill>
                  <a:srgbClr val="CF3034"/>
                </a:solidFill>
                <a:effectLst/>
                <a:latin typeface="ABeeZee" panose="02000000000000000000" pitchFamily="2" charset="0"/>
              </a:rPr>
              <a:t>A</a:t>
            </a:r>
            <a:r>
              <a:rPr lang="pt-BR" sz="1200" b="1" i="0" baseline="0" dirty="0">
                <a:solidFill>
                  <a:srgbClr val="CF3034"/>
                </a:solidFill>
                <a:effectLst/>
                <a:latin typeface="ABeeZee" panose="02000000000000000000" pitchFamily="2" charset="0"/>
              </a:rPr>
              <a:t> TECNOLOGIA COMO MEIO PARA A HUMANIZAÇÃO</a:t>
            </a:r>
            <a:endParaRPr lang="pt-BR" sz="1200" b="1" dirty="0">
              <a:solidFill>
                <a:srgbClr val="CF3034"/>
              </a:solidFill>
              <a:latin typeface="ABeeZee" panose="02000000000000000000" pitchFamily="2" charset="0"/>
            </a:endParaRPr>
          </a:p>
        </p:txBody>
      </p:sp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69" y="5676938"/>
            <a:ext cx="929863" cy="92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BFD-76A4-4A39-930E-D6E85B8C49D3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CE29-7C22-423C-A790-51949A997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23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BFD-76A4-4A39-930E-D6E85B8C49D3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CE29-7C22-423C-A790-51949A997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44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BFD-76A4-4A39-930E-D6E85B8C49D3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CE29-7C22-423C-A790-51949A997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73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BFD-76A4-4A39-930E-D6E85B8C49D3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CE29-7C22-423C-A790-51949A997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54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BFD-76A4-4A39-930E-D6E85B8C49D3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CE29-7C22-423C-A790-51949A997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67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BFD-76A4-4A39-930E-D6E85B8C49D3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CE29-7C22-423C-A790-51949A997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28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90BFD-76A4-4A39-930E-D6E85B8C49D3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CE29-7C22-423C-A790-51949A997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51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90BFD-76A4-4A39-930E-D6E85B8C49D3}" type="datetimeFigureOut">
              <a:rPr lang="pt-BR" smtClean="0"/>
              <a:t>18/11/2021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0CE29-7C22-423C-A790-51949A9970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75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fif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fif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cristiane.cruz@escolar.ifrn.edu.br" TargetMode="External"/><Relationship Id="rId2" Type="http://schemas.openxmlformats.org/officeDocument/2006/relationships/hyperlink" Target="mailto:paulo.klaus@imagine.com.u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1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f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2.jpeg"/><Relationship Id="rId5" Type="http://schemas.openxmlformats.org/officeDocument/2006/relationships/image" Target="../media/image28.jpeg"/><Relationship Id="rId10" Type="http://schemas.openxmlformats.org/officeDocument/2006/relationships/image" Target="../media/image31.jpeg"/><Relationship Id="rId4" Type="http://schemas.openxmlformats.org/officeDocument/2006/relationships/image" Target="../media/image27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7908966" y="676894"/>
            <a:ext cx="3690897" cy="1339796"/>
          </a:xfrm>
        </p:spPr>
        <p:txBody>
          <a:bodyPr>
            <a:normAutofit/>
          </a:bodyPr>
          <a:lstStyle/>
          <a:p>
            <a:r>
              <a:rPr lang="pt-B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Inglês I</a:t>
            </a: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4483672" y="2255389"/>
            <a:ext cx="7116191" cy="1752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Profª</a:t>
            </a:r>
            <a:r>
              <a:rPr lang="pt-B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Esp. Cristiane de Brito Cruz</a:t>
            </a:r>
          </a:p>
          <a:p>
            <a:r>
              <a:rPr lang="pt-B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cristiane.cruz@escolar.ifrn.edu.br</a:t>
            </a:r>
          </a:p>
          <a:p>
            <a:r>
              <a:rPr lang="pt-BR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(84) 996-087-119</a:t>
            </a:r>
          </a:p>
        </p:txBody>
      </p:sp>
      <p:pic>
        <p:nvPicPr>
          <p:cNvPr id="8" name="Imagem 7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DEFED259-F005-4B3A-949B-0A2D1B732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0" t="75797" r="14294" b="6305"/>
          <a:stretch/>
        </p:blipFill>
        <p:spPr>
          <a:xfrm>
            <a:off x="1232452" y="6096000"/>
            <a:ext cx="1736035" cy="583096"/>
          </a:xfrm>
          <a:prstGeom prst="rect">
            <a:avLst/>
          </a:prstGeom>
        </p:spPr>
      </p:pic>
      <p:pic>
        <p:nvPicPr>
          <p:cNvPr id="1028" name="Picture 4" descr="Ações da Pró-Reitoria de Ensino">
            <a:extLst>
              <a:ext uri="{FF2B5EF4-FFF2-40B4-BE49-F238E27FC236}">
                <a16:creationId xmlns:a16="http://schemas.microsoft.com/office/drawing/2014/main" id="{223D679A-D218-455A-99CF-5E50DF0872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9" t="33448"/>
          <a:stretch/>
        </p:blipFill>
        <p:spPr bwMode="auto">
          <a:xfrm>
            <a:off x="8468140" y="4926430"/>
            <a:ext cx="3530154" cy="179242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ções da Pró-Reitoria de Ensino">
            <a:extLst>
              <a:ext uri="{FF2B5EF4-FFF2-40B4-BE49-F238E27FC236}">
                <a16:creationId xmlns:a16="http://schemas.microsoft.com/office/drawing/2014/main" id="{20F4E32C-056D-4659-BE0D-61591DD8D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5" t="43858" b="52546"/>
          <a:stretch/>
        </p:blipFill>
        <p:spPr bwMode="auto">
          <a:xfrm>
            <a:off x="9429546" y="5173585"/>
            <a:ext cx="2568748" cy="9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Ações da Pró-Reitoria de Ensino">
            <a:extLst>
              <a:ext uri="{FF2B5EF4-FFF2-40B4-BE49-F238E27FC236}">
                <a16:creationId xmlns:a16="http://schemas.microsoft.com/office/drawing/2014/main" id="{33CA85C2-1372-4204-9202-2ECFC28DE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5" t="43858" b="52546"/>
          <a:stretch/>
        </p:blipFill>
        <p:spPr bwMode="auto">
          <a:xfrm>
            <a:off x="9429546" y="5036978"/>
            <a:ext cx="2568748" cy="9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Ações da Pró-Reitoria de Ensino">
            <a:extLst>
              <a:ext uri="{FF2B5EF4-FFF2-40B4-BE49-F238E27FC236}">
                <a16:creationId xmlns:a16="http://schemas.microsoft.com/office/drawing/2014/main" id="{0C67EA9F-33D5-4CD1-B60A-3E7FCBF71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5" t="43858" b="52546"/>
          <a:stretch/>
        </p:blipFill>
        <p:spPr bwMode="auto">
          <a:xfrm>
            <a:off x="9389790" y="5083601"/>
            <a:ext cx="2568748" cy="9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ções da Pró-Reitoria de Ensino">
            <a:extLst>
              <a:ext uri="{FF2B5EF4-FFF2-40B4-BE49-F238E27FC236}">
                <a16:creationId xmlns:a16="http://schemas.microsoft.com/office/drawing/2014/main" id="{8B7F056E-BE43-4D58-8C37-612C887BA3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5" t="43858" b="52546"/>
          <a:stretch/>
        </p:blipFill>
        <p:spPr bwMode="auto">
          <a:xfrm>
            <a:off x="9429546" y="4945362"/>
            <a:ext cx="2568748" cy="9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ubtítulo 2">
            <a:extLst>
              <a:ext uri="{FF2B5EF4-FFF2-40B4-BE49-F238E27FC236}">
                <a16:creationId xmlns:a16="http://schemas.microsoft.com/office/drawing/2014/main" id="{A7BF3F62-DC16-471E-8C43-D4F1B1BFD741}"/>
              </a:ext>
            </a:extLst>
          </p:cNvPr>
          <p:cNvSpPr txBox="1">
            <a:spLocks/>
          </p:cNvSpPr>
          <p:nvPr/>
        </p:nvSpPr>
        <p:spPr>
          <a:xfrm>
            <a:off x="9350034" y="5015709"/>
            <a:ext cx="2431150" cy="5973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Pró-reitoria de Ensino do IFRN</a:t>
            </a:r>
          </a:p>
        </p:txBody>
      </p:sp>
      <p:pic>
        <p:nvPicPr>
          <p:cNvPr id="1030" name="Picture 6" descr="ministerio-da-educacao-mec - Licitação - Blog de Licitações da RCC">
            <a:extLst>
              <a:ext uri="{FF2B5EF4-FFF2-40B4-BE49-F238E27FC236}">
                <a16:creationId xmlns:a16="http://schemas.microsoft.com/office/drawing/2014/main" id="{115332FF-D1F9-4D95-8FE3-6866B57F24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5" t="10304" r="13594" b="11007"/>
          <a:stretch/>
        </p:blipFill>
        <p:spPr bwMode="auto">
          <a:xfrm>
            <a:off x="6236699" y="4926429"/>
            <a:ext cx="2191685" cy="181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964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4025735" y="364017"/>
            <a:ext cx="7803408" cy="942269"/>
          </a:xfrm>
        </p:spPr>
        <p:txBody>
          <a:bodyPr>
            <a:noAutofit/>
          </a:bodyPr>
          <a:lstStyle/>
          <a:p>
            <a:pPr algn="r"/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Obama Family</a:t>
            </a:r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>
          <a:xfrm>
            <a:off x="5088271" y="2323493"/>
            <a:ext cx="6740872" cy="3367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000" b="1" dirty="0"/>
              <a:t>Barack Obama </a:t>
            </a:r>
            <a:r>
              <a:rPr lang="pt-BR" sz="3000" b="1" dirty="0" err="1"/>
              <a:t>is</a:t>
            </a:r>
            <a:r>
              <a:rPr lang="pt-BR" sz="3000" b="1" dirty="0"/>
              <a:t> </a:t>
            </a:r>
            <a:r>
              <a:rPr lang="pt-BR" sz="3000" b="1" dirty="0" err="1"/>
              <a:t>married</a:t>
            </a:r>
            <a:r>
              <a:rPr lang="pt-BR" sz="3000" b="1" dirty="0"/>
              <a:t> </a:t>
            </a:r>
            <a:r>
              <a:rPr lang="pt-BR" sz="3000" b="1" dirty="0" err="1"/>
              <a:t>to</a:t>
            </a:r>
            <a:r>
              <a:rPr lang="pt-BR" sz="3000" b="1" dirty="0"/>
              <a:t> Michelle Obama. She </a:t>
            </a:r>
            <a:r>
              <a:rPr lang="pt-BR" sz="3000" b="1" dirty="0" err="1"/>
              <a:t>is</a:t>
            </a:r>
            <a:r>
              <a:rPr lang="pt-BR" sz="3000" b="1" dirty="0"/>
              <a:t> </a:t>
            </a:r>
            <a:r>
              <a:rPr lang="pt-BR" sz="3000" b="1" dirty="0" err="1"/>
              <a:t>his</a:t>
            </a:r>
            <a:r>
              <a:rPr lang="pt-BR" sz="3000" b="1" dirty="0"/>
              <a:t> </a:t>
            </a:r>
            <a:r>
              <a:rPr lang="pt-BR" sz="3000" b="1" dirty="0" err="1"/>
              <a:t>wife</a:t>
            </a:r>
            <a:r>
              <a:rPr lang="pt-BR" sz="3000" b="1" dirty="0"/>
              <a:t> </a:t>
            </a:r>
            <a:r>
              <a:rPr lang="pt-BR" sz="3000" b="1" dirty="0" err="1"/>
              <a:t>and</a:t>
            </a:r>
            <a:r>
              <a:rPr lang="pt-BR" sz="3000" b="1" dirty="0"/>
              <a:t> </a:t>
            </a:r>
            <a:r>
              <a:rPr lang="pt-BR" sz="3000" b="1" dirty="0" err="1"/>
              <a:t>he</a:t>
            </a:r>
            <a:r>
              <a:rPr lang="pt-BR" sz="3000" b="1" dirty="0"/>
              <a:t> </a:t>
            </a:r>
            <a:r>
              <a:rPr lang="pt-BR" sz="3000" b="1" dirty="0" err="1"/>
              <a:t>is</a:t>
            </a:r>
            <a:r>
              <a:rPr lang="pt-BR" sz="3000" b="1" dirty="0"/>
              <a:t> </a:t>
            </a:r>
            <a:r>
              <a:rPr lang="pt-BR" sz="3000" b="1" dirty="0" err="1"/>
              <a:t>her</a:t>
            </a:r>
            <a:r>
              <a:rPr lang="pt-BR" sz="3000" b="1" dirty="0"/>
              <a:t> </a:t>
            </a:r>
            <a:r>
              <a:rPr lang="pt-BR" sz="3000" b="1" dirty="0" err="1"/>
              <a:t>husband</a:t>
            </a:r>
            <a:r>
              <a:rPr lang="pt-BR" sz="3000" b="1" dirty="0"/>
              <a:t>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000" b="1" dirty="0"/>
              <a:t>They </a:t>
            </a:r>
            <a:r>
              <a:rPr lang="pt-BR" sz="3000" b="1" dirty="0" err="1"/>
              <a:t>have</a:t>
            </a:r>
            <a:r>
              <a:rPr lang="pt-BR" sz="3000" b="1" dirty="0"/>
              <a:t> </a:t>
            </a:r>
            <a:r>
              <a:rPr lang="pt-BR" sz="3000" b="1" dirty="0" err="1"/>
              <a:t>two</a:t>
            </a:r>
            <a:r>
              <a:rPr lang="pt-BR" sz="3000" b="1" dirty="0"/>
              <a:t> </a:t>
            </a:r>
            <a:r>
              <a:rPr lang="pt-BR" sz="3000" b="1" dirty="0" err="1"/>
              <a:t>daughters</a:t>
            </a:r>
            <a:r>
              <a:rPr lang="pt-BR" sz="3000" b="1" dirty="0"/>
              <a:t>: Sasha </a:t>
            </a:r>
            <a:r>
              <a:rPr lang="pt-BR" sz="3000" b="1" dirty="0" err="1"/>
              <a:t>and</a:t>
            </a:r>
            <a:r>
              <a:rPr lang="pt-BR" sz="3000" b="1" dirty="0"/>
              <a:t> </a:t>
            </a:r>
            <a:r>
              <a:rPr lang="pt-BR" sz="3000" b="1" dirty="0" err="1"/>
              <a:t>Malia</a:t>
            </a:r>
            <a:r>
              <a:rPr lang="pt-BR" sz="3000" b="1" dirty="0"/>
              <a:t> Obama.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000" b="1" dirty="0"/>
              <a:t>The girls are single.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FF14DA-EAB6-4568-8BEC-82CE8A42F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2075998"/>
            <a:ext cx="4328413" cy="338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D2554536-B18B-4F5D-A4B4-A08B21999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2" y="5770632"/>
            <a:ext cx="2581635" cy="96215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45AA46D-D795-41F3-B18B-CE45433B59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435" t="70735" r="10435" b="11285"/>
          <a:stretch/>
        </p:blipFill>
        <p:spPr>
          <a:xfrm>
            <a:off x="8910817" y="5616628"/>
            <a:ext cx="2056760" cy="1086810"/>
          </a:xfrm>
          <a:prstGeom prst="rect">
            <a:avLst/>
          </a:prstGeom>
        </p:spPr>
      </p:pic>
      <p:pic>
        <p:nvPicPr>
          <p:cNvPr id="4" name="Imagem 3" descr="Interface gráfica do usuário, Texto, chat ou mensagem de texto&#10;&#10;Descrição gerada automaticamente">
            <a:extLst>
              <a:ext uri="{FF2B5EF4-FFF2-40B4-BE49-F238E27FC236}">
                <a16:creationId xmlns:a16="http://schemas.microsoft.com/office/drawing/2014/main" id="{0A070D2C-F375-4D78-B0C7-7634D1C033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17" y="5615077"/>
            <a:ext cx="5075583" cy="116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4025735" y="364017"/>
            <a:ext cx="7803408" cy="942269"/>
          </a:xfrm>
        </p:spPr>
        <p:txBody>
          <a:bodyPr>
            <a:noAutofit/>
          </a:bodyPr>
          <a:lstStyle/>
          <a:p>
            <a:pPr algn="r"/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Paulo Gustavo</a:t>
            </a:r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>
          <a:xfrm>
            <a:off x="5088271" y="2323493"/>
            <a:ext cx="6740872" cy="3367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/>
              <a:t>Paulo Gustavo </a:t>
            </a:r>
            <a:r>
              <a:rPr lang="pt-BR" b="1" dirty="0" err="1"/>
              <a:t>and</a:t>
            </a:r>
            <a:r>
              <a:rPr lang="pt-BR" b="1" dirty="0"/>
              <a:t> Thales Bretas </a:t>
            </a:r>
            <a:r>
              <a:rPr lang="pt-BR" b="1" dirty="0" err="1"/>
              <a:t>were</a:t>
            </a:r>
            <a:r>
              <a:rPr lang="pt-BR" b="1" dirty="0"/>
              <a:t> </a:t>
            </a:r>
            <a:r>
              <a:rPr lang="pt-BR" b="1" dirty="0" err="1"/>
              <a:t>married</a:t>
            </a:r>
            <a:r>
              <a:rPr lang="pt-BR" b="1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/>
              <a:t>The </a:t>
            </a:r>
            <a:r>
              <a:rPr lang="pt-BR" b="1" dirty="0" err="1"/>
              <a:t>couple</a:t>
            </a:r>
            <a:r>
              <a:rPr lang="pt-BR" b="1" dirty="0"/>
              <a:t> </a:t>
            </a:r>
            <a:r>
              <a:rPr lang="pt-BR" b="1" dirty="0" err="1"/>
              <a:t>had</a:t>
            </a:r>
            <a:r>
              <a:rPr lang="pt-BR" b="1" dirty="0"/>
              <a:t> </a:t>
            </a:r>
            <a:r>
              <a:rPr lang="pt-BR" b="1" dirty="0" err="1"/>
              <a:t>two</a:t>
            </a:r>
            <a:r>
              <a:rPr lang="pt-BR" b="1" dirty="0"/>
              <a:t> </a:t>
            </a:r>
            <a:r>
              <a:rPr lang="pt-BR" b="1" dirty="0" err="1"/>
              <a:t>children</a:t>
            </a:r>
            <a:r>
              <a:rPr lang="pt-BR" b="1" dirty="0"/>
              <a:t>: Gael </a:t>
            </a:r>
            <a:r>
              <a:rPr lang="pt-BR" b="1" dirty="0" err="1"/>
              <a:t>and</a:t>
            </a:r>
            <a:r>
              <a:rPr lang="pt-BR" b="1" dirty="0"/>
              <a:t> Romeo.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/>
              <a:t>Thales </a:t>
            </a:r>
            <a:r>
              <a:rPr lang="pt-BR" b="1" dirty="0" err="1"/>
              <a:t>is</a:t>
            </a:r>
            <a:r>
              <a:rPr lang="pt-BR" b="1" dirty="0"/>
              <a:t> </a:t>
            </a:r>
            <a:r>
              <a:rPr lang="pt-BR" b="1" dirty="0" err="1"/>
              <a:t>now</a:t>
            </a:r>
            <a:r>
              <a:rPr lang="pt-BR" b="1" dirty="0"/>
              <a:t> a </a:t>
            </a:r>
            <a:r>
              <a:rPr lang="pt-BR" b="1" dirty="0" err="1"/>
              <a:t>widow</a:t>
            </a:r>
            <a:r>
              <a:rPr lang="pt-BR" b="1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/>
              <a:t>R.I.P. Paulo Gustavo (1978-2021)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DCA8F2E-7294-4DA7-9C4F-E08CA1B68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9"/>
          <a:stretch/>
        </p:blipFill>
        <p:spPr bwMode="auto">
          <a:xfrm>
            <a:off x="362857" y="2160104"/>
            <a:ext cx="4580204" cy="30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Texto&#10;&#10;Descrição gerada automaticamente com confiança média">
            <a:extLst>
              <a:ext uri="{FF2B5EF4-FFF2-40B4-BE49-F238E27FC236}">
                <a16:creationId xmlns:a16="http://schemas.microsoft.com/office/drawing/2014/main" id="{B589AB9B-24ED-4790-821F-A9207313C6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83" r="414"/>
          <a:stretch/>
        </p:blipFill>
        <p:spPr>
          <a:xfrm>
            <a:off x="1046921" y="5579165"/>
            <a:ext cx="5141843" cy="112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1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4025735" y="364017"/>
            <a:ext cx="7803408" cy="942269"/>
          </a:xfrm>
        </p:spPr>
        <p:txBody>
          <a:bodyPr>
            <a:noAutofit/>
          </a:bodyPr>
          <a:lstStyle/>
          <a:p>
            <a:pPr algn="r"/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Nanda Costa</a:t>
            </a:r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>
          <a:xfrm>
            <a:off x="5632174" y="2345635"/>
            <a:ext cx="6196968" cy="2991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000" b="1" dirty="0"/>
              <a:t>Nanda Costa </a:t>
            </a:r>
            <a:r>
              <a:rPr lang="pt-BR" sz="3000" b="1" dirty="0" err="1"/>
              <a:t>and</a:t>
            </a:r>
            <a:r>
              <a:rPr lang="pt-BR" sz="3000" b="1" dirty="0"/>
              <a:t> Lan Lahn are </a:t>
            </a:r>
            <a:r>
              <a:rPr lang="pt-BR" sz="3000" b="1" dirty="0" err="1"/>
              <a:t>married</a:t>
            </a:r>
            <a:r>
              <a:rPr lang="pt-BR" sz="3000" b="1" dirty="0"/>
              <a:t>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000" b="1" dirty="0"/>
              <a:t>They </a:t>
            </a:r>
            <a:r>
              <a:rPr lang="pt-BR" sz="3000" b="1" dirty="0" err="1"/>
              <a:t>had</a:t>
            </a:r>
            <a:r>
              <a:rPr lang="pt-BR" sz="3000" b="1" dirty="0"/>
              <a:t> </a:t>
            </a:r>
            <a:r>
              <a:rPr lang="pt-BR" sz="3000" b="1" dirty="0" err="1"/>
              <a:t>twins</a:t>
            </a:r>
            <a:r>
              <a:rPr lang="pt-BR" sz="3000" b="1" dirty="0"/>
              <a:t> in 2021: </a:t>
            </a:r>
            <a:r>
              <a:rPr lang="pt-BR" sz="3000" b="1" dirty="0" err="1"/>
              <a:t>Tiê</a:t>
            </a:r>
            <a:r>
              <a:rPr lang="pt-BR" sz="3000" b="1" dirty="0"/>
              <a:t> </a:t>
            </a:r>
            <a:r>
              <a:rPr lang="pt-BR" sz="3000" b="1" dirty="0" err="1"/>
              <a:t>and</a:t>
            </a:r>
            <a:r>
              <a:rPr lang="pt-BR" sz="3000" b="1" dirty="0"/>
              <a:t> Kim.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DA766F0-5602-44FB-85B0-69097B97E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4" y="2186609"/>
            <a:ext cx="4726056" cy="31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3362515B-4805-407B-9CF2-12CEB49E59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2" y="5770632"/>
            <a:ext cx="2581635" cy="96215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5E4A4EE-72B2-460F-B336-ED00CB8293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435" t="70735" r="10435" b="11285"/>
          <a:stretch/>
        </p:blipFill>
        <p:spPr>
          <a:xfrm>
            <a:off x="8910817" y="5616628"/>
            <a:ext cx="2056760" cy="1086810"/>
          </a:xfrm>
          <a:prstGeom prst="rect">
            <a:avLst/>
          </a:prstGeom>
        </p:spPr>
      </p:pic>
      <p:pic>
        <p:nvPicPr>
          <p:cNvPr id="4" name="Imagem 3" descr="Interface gráfica do usuário&#10;&#10;Descrição gerada automaticamente">
            <a:extLst>
              <a:ext uri="{FF2B5EF4-FFF2-40B4-BE49-F238E27FC236}">
                <a16:creationId xmlns:a16="http://schemas.microsoft.com/office/drawing/2014/main" id="{436D5F5A-48D4-44C5-B3F3-FE2C9C61C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97" y="5469835"/>
            <a:ext cx="5240820" cy="126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6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4025735" y="364017"/>
            <a:ext cx="7803408" cy="942269"/>
          </a:xfrm>
        </p:spPr>
        <p:txBody>
          <a:bodyPr>
            <a:noAutofit/>
          </a:bodyPr>
          <a:lstStyle/>
          <a:p>
            <a:pPr algn="r"/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Thammy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Miranda</a:t>
            </a:r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>
          <a:xfrm>
            <a:off x="4681716" y="2385391"/>
            <a:ext cx="7046458" cy="3345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000" b="1" dirty="0" err="1"/>
              <a:t>Tammy</a:t>
            </a:r>
            <a:r>
              <a:rPr lang="pt-BR" sz="3000" b="1" dirty="0"/>
              <a:t> Miranda </a:t>
            </a:r>
            <a:r>
              <a:rPr lang="pt-BR" sz="3000" b="1" dirty="0" err="1"/>
              <a:t>and</a:t>
            </a:r>
            <a:r>
              <a:rPr lang="pt-BR" sz="3000" b="1" dirty="0"/>
              <a:t> Andressa Ferreira are </a:t>
            </a:r>
            <a:r>
              <a:rPr lang="pt-BR" sz="3000" b="1" dirty="0" err="1"/>
              <a:t>married</a:t>
            </a:r>
            <a:r>
              <a:rPr lang="pt-BR" sz="3000" b="1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3000" b="1" dirty="0"/>
              <a:t>They </a:t>
            </a:r>
            <a:r>
              <a:rPr lang="pt-BR" sz="3000" b="1" dirty="0" err="1"/>
              <a:t>have</a:t>
            </a:r>
            <a:r>
              <a:rPr lang="pt-BR" sz="3000" b="1" dirty="0"/>
              <a:t> a boy: Bento.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D6DC34D9-8239-45FD-BACA-C793C46F6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4" b="33527"/>
          <a:stretch/>
        </p:blipFill>
        <p:spPr bwMode="auto">
          <a:xfrm>
            <a:off x="742122" y="1931014"/>
            <a:ext cx="3497402" cy="343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Desenho de uma mulher&#10;&#10;Descrição gerada automaticamente com confiança média">
            <a:extLst>
              <a:ext uri="{FF2B5EF4-FFF2-40B4-BE49-F238E27FC236}">
                <a16:creationId xmlns:a16="http://schemas.microsoft.com/office/drawing/2014/main" id="{6B9DCA2F-CD86-4B04-9C51-26EE91609C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" t="2315" r="14583" b="25728"/>
          <a:stretch/>
        </p:blipFill>
        <p:spPr>
          <a:xfrm>
            <a:off x="1060174" y="5457912"/>
            <a:ext cx="5035826" cy="1351755"/>
          </a:xfrm>
          <a:prstGeom prst="rect">
            <a:avLst/>
          </a:prstGeom>
        </p:spPr>
      </p:pic>
      <p:pic>
        <p:nvPicPr>
          <p:cNvPr id="9" name="Imagem 8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C5944F50-1E24-470A-9AEA-E1565EAF6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2" y="5770632"/>
            <a:ext cx="2581635" cy="96215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F56E700-7C0C-4F63-B7D3-FC02FC2A42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435" t="70735" r="10435" b="11285"/>
          <a:stretch/>
        </p:blipFill>
        <p:spPr>
          <a:xfrm>
            <a:off x="8910817" y="5616628"/>
            <a:ext cx="2056760" cy="10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5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748479" y="2671788"/>
            <a:ext cx="7009696" cy="2190498"/>
          </a:xfrm>
        </p:spPr>
        <p:txBody>
          <a:bodyPr>
            <a:noAutofit/>
          </a:bodyPr>
          <a:lstStyle/>
          <a:p>
            <a:pPr algn="ctr"/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3" name="Imagem 2" descr="Texto, Site&#10;&#10;Descrição gerada automaticamente com confiança média">
            <a:extLst>
              <a:ext uri="{FF2B5EF4-FFF2-40B4-BE49-F238E27FC236}">
                <a16:creationId xmlns:a16="http://schemas.microsoft.com/office/drawing/2014/main" id="{73A2AC86-031D-4F0F-96C0-67FD0D5E1F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" t="17403" r="7569" b="25377"/>
          <a:stretch/>
        </p:blipFill>
        <p:spPr>
          <a:xfrm>
            <a:off x="834887" y="5616627"/>
            <a:ext cx="5494295" cy="1167795"/>
          </a:xfrm>
          <a:prstGeom prst="rect">
            <a:avLst/>
          </a:prstGeom>
        </p:spPr>
      </p:pic>
      <p:pic>
        <p:nvPicPr>
          <p:cNvPr id="4" name="Imagem 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5BA8D954-321C-442E-8C5A-D6D1044E5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2" y="5770632"/>
            <a:ext cx="2581635" cy="96215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B5FB172-D788-4BB9-BF9C-84FF56FF4D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435" t="70735" r="10435" b="11285"/>
          <a:stretch/>
        </p:blipFill>
        <p:spPr>
          <a:xfrm>
            <a:off x="8910817" y="5616628"/>
            <a:ext cx="2056760" cy="10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16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509487" y="328391"/>
            <a:ext cx="10499722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Countries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Nationalities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4888485" y="2208288"/>
            <a:ext cx="6413028" cy="313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/>
              <a:t>What’s</a:t>
            </a:r>
            <a:r>
              <a:rPr lang="pt-BR" b="1" dirty="0"/>
              <a:t> </a:t>
            </a:r>
            <a:r>
              <a:rPr lang="pt-BR" b="1" dirty="0" err="1">
                <a:solidFill>
                  <a:srgbClr val="00B050"/>
                </a:solidFill>
              </a:rPr>
              <a:t>her</a:t>
            </a:r>
            <a:r>
              <a:rPr lang="pt-BR" b="1" dirty="0">
                <a:solidFill>
                  <a:srgbClr val="00B050"/>
                </a:solidFill>
              </a:rPr>
              <a:t> </a:t>
            </a:r>
            <a:r>
              <a:rPr lang="pt-BR" b="1" dirty="0" err="1"/>
              <a:t>name</a:t>
            </a:r>
            <a:r>
              <a:rPr lang="pt-BR" b="1" dirty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She’s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Katy</a:t>
            </a:r>
            <a:r>
              <a:rPr lang="pt-BR" b="1" dirty="0">
                <a:solidFill>
                  <a:srgbClr val="FF0000"/>
                </a:solidFill>
              </a:rPr>
              <a:t> Perry.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/>
              <a:t>Where</a:t>
            </a:r>
            <a:r>
              <a:rPr lang="pt-BR" b="1" dirty="0"/>
              <a:t> </a:t>
            </a:r>
            <a:r>
              <a:rPr lang="pt-BR" b="1" dirty="0" err="1"/>
              <a:t>is</a:t>
            </a:r>
            <a:r>
              <a:rPr lang="pt-BR" b="1" dirty="0"/>
              <a:t> </a:t>
            </a:r>
            <a:r>
              <a:rPr lang="pt-BR" b="1" dirty="0" err="1"/>
              <a:t>she</a:t>
            </a:r>
            <a:r>
              <a:rPr lang="pt-BR" b="1" dirty="0"/>
              <a:t> </a:t>
            </a:r>
            <a:r>
              <a:rPr lang="pt-BR" b="1" dirty="0" err="1"/>
              <a:t>from</a:t>
            </a:r>
            <a:r>
              <a:rPr lang="pt-BR" b="1" dirty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She’s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from</a:t>
            </a:r>
            <a:r>
              <a:rPr lang="pt-BR" b="1" dirty="0">
                <a:solidFill>
                  <a:srgbClr val="FF0000"/>
                </a:solidFill>
              </a:rPr>
              <a:t> United </a:t>
            </a:r>
            <a:r>
              <a:rPr lang="pt-BR" b="1" dirty="0" err="1">
                <a:solidFill>
                  <a:srgbClr val="FF0000"/>
                </a:solidFill>
              </a:rPr>
              <a:t>States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of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America</a:t>
            </a:r>
            <a:r>
              <a:rPr lang="pt-BR" b="1" dirty="0">
                <a:solidFill>
                  <a:srgbClr val="FF0000"/>
                </a:solidFill>
              </a:rPr>
              <a:t>. </a:t>
            </a:r>
            <a:r>
              <a:rPr lang="pt-BR" b="1" dirty="0" err="1">
                <a:solidFill>
                  <a:srgbClr val="FF0000"/>
                </a:solidFill>
              </a:rPr>
              <a:t>She’s</a:t>
            </a:r>
            <a:r>
              <a:rPr lang="pt-BR" b="1" dirty="0">
                <a:solidFill>
                  <a:srgbClr val="FF0000"/>
                </a:solidFill>
              </a:rPr>
              <a:t> American.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She’s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not</a:t>
            </a:r>
            <a:r>
              <a:rPr lang="pt-BR" b="1" dirty="0">
                <a:solidFill>
                  <a:srgbClr val="FF0000"/>
                </a:solidFill>
              </a:rPr>
              <a:t> British. </a:t>
            </a:r>
          </a:p>
        </p:txBody>
      </p:sp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9" y="2060899"/>
            <a:ext cx="2530976" cy="343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76" y="1596572"/>
            <a:ext cx="2675809" cy="249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BB3AA1B2-18B1-4E21-BDA2-37D84E772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2" y="5770632"/>
            <a:ext cx="2581635" cy="9621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E7D0D93-F8DD-4627-86B9-18453AD777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435" t="70735" r="10435" b="11285"/>
          <a:stretch/>
        </p:blipFill>
        <p:spPr>
          <a:xfrm>
            <a:off x="8910817" y="5616628"/>
            <a:ext cx="2056760" cy="1086810"/>
          </a:xfrm>
          <a:prstGeom prst="rect">
            <a:avLst/>
          </a:prstGeom>
        </p:spPr>
      </p:pic>
      <p:pic>
        <p:nvPicPr>
          <p:cNvPr id="4" name="Imagem 3" descr="Uma imagem contendo Site&#10;&#10;Descrição gerada automaticamente">
            <a:extLst>
              <a:ext uri="{FF2B5EF4-FFF2-40B4-BE49-F238E27FC236}">
                <a16:creationId xmlns:a16="http://schemas.microsoft.com/office/drawing/2014/main" id="{0AC477D7-C485-4489-809E-BE2E2C076F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4" y="5616627"/>
            <a:ext cx="5189676" cy="117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7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509487" y="328391"/>
            <a:ext cx="10499722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Countries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Nationalities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Resultado de imagem para countries and nationaliti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t="36664" r="28846" b="30995"/>
          <a:stretch/>
        </p:blipFill>
        <p:spPr bwMode="auto">
          <a:xfrm>
            <a:off x="624116" y="2308418"/>
            <a:ext cx="4238170" cy="309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286" y="2224305"/>
            <a:ext cx="4369708" cy="3175010"/>
          </a:xfrm>
          <a:prstGeom prst="rect">
            <a:avLst/>
          </a:prstGeom>
        </p:spPr>
      </p:pic>
      <p:sp>
        <p:nvSpPr>
          <p:cNvPr id="9" name="Espaço Reservado para Texto 2"/>
          <p:cNvSpPr txBox="1">
            <a:spLocks/>
          </p:cNvSpPr>
          <p:nvPr/>
        </p:nvSpPr>
        <p:spPr>
          <a:xfrm>
            <a:off x="9100456" y="3592693"/>
            <a:ext cx="2655206" cy="1313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/>
              <a:t>Where</a:t>
            </a:r>
            <a:r>
              <a:rPr lang="pt-BR" b="1" dirty="0"/>
              <a:t> are </a:t>
            </a:r>
            <a:r>
              <a:rPr lang="pt-BR" b="1" dirty="0" err="1"/>
              <a:t>they</a:t>
            </a:r>
            <a:r>
              <a:rPr lang="pt-BR" b="1" dirty="0"/>
              <a:t> </a:t>
            </a:r>
            <a:r>
              <a:rPr lang="pt-BR" b="1" dirty="0" err="1"/>
              <a:t>from</a:t>
            </a:r>
            <a:r>
              <a:rPr lang="pt-BR" b="1" dirty="0"/>
              <a:t>?</a:t>
            </a:r>
          </a:p>
        </p:txBody>
      </p:sp>
      <p:pic>
        <p:nvPicPr>
          <p:cNvPr id="6" name="Imagem 5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3358441A-848F-4FF2-A9D7-3A16E14136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2" y="5770632"/>
            <a:ext cx="2581635" cy="9621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53D457C-2E70-4303-A87B-42127C2847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435" t="70735" r="10435" b="11285"/>
          <a:stretch/>
        </p:blipFill>
        <p:spPr>
          <a:xfrm>
            <a:off x="8910817" y="5616628"/>
            <a:ext cx="2056760" cy="1086810"/>
          </a:xfrm>
          <a:prstGeom prst="rect">
            <a:avLst/>
          </a:prstGeom>
        </p:spPr>
      </p:pic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F570A94A-2602-4048-9AF4-E586B1F306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1"/>
          <a:stretch/>
        </p:blipFill>
        <p:spPr>
          <a:xfrm>
            <a:off x="981076" y="5770632"/>
            <a:ext cx="5234194" cy="93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1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161143" y="2570188"/>
            <a:ext cx="9681028" cy="2190498"/>
          </a:xfrm>
        </p:spPr>
        <p:txBody>
          <a:bodyPr>
            <a:noAutofit/>
          </a:bodyPr>
          <a:lstStyle/>
          <a:p>
            <a:pPr algn="ctr"/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do?</a:t>
            </a:r>
          </a:p>
          <a:p>
            <a:pPr algn="ctr"/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occupation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64DF2729-2597-49BA-AD89-6CDAA8C90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2" y="5770632"/>
            <a:ext cx="2581635" cy="96215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F136CEC-626D-4F58-90DE-3E9F027DA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435" t="70735" r="10435" b="11285"/>
          <a:stretch/>
        </p:blipFill>
        <p:spPr>
          <a:xfrm>
            <a:off x="8910817" y="5616628"/>
            <a:ext cx="2056760" cy="1086810"/>
          </a:xfrm>
          <a:prstGeom prst="rect">
            <a:avLst/>
          </a:prstGeom>
        </p:spPr>
      </p:pic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A04383AB-B7A3-4339-8F20-7F06690100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" t="10821" r="8192" b="18529"/>
          <a:stretch/>
        </p:blipFill>
        <p:spPr>
          <a:xfrm>
            <a:off x="993913" y="4664765"/>
            <a:ext cx="5102087" cy="2068026"/>
          </a:xfrm>
          <a:prstGeom prst="rect">
            <a:avLst/>
          </a:prstGeom>
        </p:spPr>
      </p:pic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EED72E4E-1BD2-4E20-A137-9E067E157D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" t="3767" r="82811" b="90049"/>
          <a:stretch/>
        </p:blipFill>
        <p:spPr>
          <a:xfrm>
            <a:off x="2882929" y="6411147"/>
            <a:ext cx="1217362" cy="29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14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509487" y="328391"/>
            <a:ext cx="10499722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Jobs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occcupations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5106199" y="2208288"/>
            <a:ext cx="6519744" cy="3539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/>
              <a:t>What’s</a:t>
            </a:r>
            <a:r>
              <a:rPr lang="pt-BR" b="1" dirty="0"/>
              <a:t> </a:t>
            </a:r>
            <a:r>
              <a:rPr lang="pt-BR" b="1" dirty="0" err="1">
                <a:solidFill>
                  <a:srgbClr val="00B050"/>
                </a:solidFill>
              </a:rPr>
              <a:t>her</a:t>
            </a:r>
            <a:r>
              <a:rPr lang="pt-BR" b="1" dirty="0">
                <a:solidFill>
                  <a:srgbClr val="00B050"/>
                </a:solidFill>
              </a:rPr>
              <a:t> </a:t>
            </a:r>
            <a:r>
              <a:rPr lang="pt-BR" b="1" dirty="0" err="1"/>
              <a:t>name</a:t>
            </a:r>
            <a:r>
              <a:rPr lang="pt-BR" b="1" dirty="0"/>
              <a:t>?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She’s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Katy</a:t>
            </a:r>
            <a:r>
              <a:rPr lang="pt-BR" b="1" dirty="0">
                <a:solidFill>
                  <a:srgbClr val="FF0000"/>
                </a:solidFill>
              </a:rPr>
              <a:t> Perry.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/>
              <a:t>Where</a:t>
            </a:r>
            <a:r>
              <a:rPr lang="pt-BR" b="1" dirty="0"/>
              <a:t> </a:t>
            </a:r>
            <a:r>
              <a:rPr lang="pt-BR" b="1" dirty="0" err="1"/>
              <a:t>is</a:t>
            </a:r>
            <a:r>
              <a:rPr lang="pt-BR" b="1" dirty="0"/>
              <a:t> </a:t>
            </a:r>
            <a:r>
              <a:rPr lang="pt-BR" b="1" dirty="0" err="1"/>
              <a:t>she</a:t>
            </a:r>
            <a:r>
              <a:rPr lang="pt-BR" b="1" dirty="0"/>
              <a:t> </a:t>
            </a:r>
            <a:r>
              <a:rPr lang="pt-BR" b="1" dirty="0" err="1"/>
              <a:t>from</a:t>
            </a:r>
            <a:r>
              <a:rPr lang="pt-BR" b="1" dirty="0"/>
              <a:t>?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She’s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from</a:t>
            </a:r>
            <a:r>
              <a:rPr lang="pt-BR" b="1" dirty="0">
                <a:solidFill>
                  <a:srgbClr val="FF0000"/>
                </a:solidFill>
              </a:rPr>
              <a:t> United </a:t>
            </a:r>
            <a:r>
              <a:rPr lang="pt-BR" b="1" dirty="0" err="1">
                <a:solidFill>
                  <a:srgbClr val="FF0000"/>
                </a:solidFill>
              </a:rPr>
              <a:t>States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of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America</a:t>
            </a:r>
            <a:r>
              <a:rPr lang="pt-BR" b="1" dirty="0">
                <a:solidFill>
                  <a:srgbClr val="FF0000"/>
                </a:solidFill>
              </a:rPr>
              <a:t>. </a:t>
            </a:r>
            <a:r>
              <a:rPr lang="pt-BR" b="1" dirty="0" err="1">
                <a:solidFill>
                  <a:srgbClr val="FF0000"/>
                </a:solidFill>
              </a:rPr>
              <a:t>She’s</a:t>
            </a:r>
            <a:r>
              <a:rPr lang="pt-BR" b="1" dirty="0">
                <a:solidFill>
                  <a:srgbClr val="FF0000"/>
                </a:solidFill>
              </a:rPr>
              <a:t> American.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/>
              <a:t>What</a:t>
            </a:r>
            <a:r>
              <a:rPr lang="pt-BR" b="1" dirty="0"/>
              <a:t> </a:t>
            </a:r>
            <a:r>
              <a:rPr lang="pt-BR" b="1" dirty="0">
                <a:solidFill>
                  <a:srgbClr val="FF0000"/>
                </a:solidFill>
              </a:rPr>
              <a:t>does</a:t>
            </a:r>
            <a:r>
              <a:rPr lang="pt-BR" b="1" dirty="0"/>
              <a:t> </a:t>
            </a:r>
            <a:r>
              <a:rPr lang="pt-BR" b="1" dirty="0" err="1"/>
              <a:t>she</a:t>
            </a:r>
            <a:r>
              <a:rPr lang="pt-BR" b="1" dirty="0"/>
              <a:t> do?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She’s</a:t>
            </a:r>
            <a:r>
              <a:rPr lang="pt-BR" b="1" dirty="0">
                <a:solidFill>
                  <a:srgbClr val="FF0000"/>
                </a:solidFill>
              </a:rPr>
              <a:t> a </a:t>
            </a:r>
            <a:r>
              <a:rPr lang="pt-BR" b="1" dirty="0" err="1">
                <a:solidFill>
                  <a:srgbClr val="FF0000"/>
                </a:solidFill>
              </a:rPr>
              <a:t>singer</a:t>
            </a:r>
            <a:r>
              <a:rPr lang="pt-BR" b="1" dirty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24" y="2005159"/>
            <a:ext cx="2393184" cy="324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84" y="1559650"/>
            <a:ext cx="2675809" cy="249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4F039483-ED36-4B77-AFF3-405C65767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2" y="5770632"/>
            <a:ext cx="2581635" cy="9621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CF98DDC-ED61-4967-B628-99F0249AE8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435" t="70735" r="10435" b="11285"/>
          <a:stretch/>
        </p:blipFill>
        <p:spPr>
          <a:xfrm>
            <a:off x="8910817" y="5616628"/>
            <a:ext cx="2056760" cy="1086810"/>
          </a:xfrm>
          <a:prstGeom prst="rect">
            <a:avLst/>
          </a:prstGeom>
        </p:spPr>
      </p:pic>
      <p:pic>
        <p:nvPicPr>
          <p:cNvPr id="4" name="Imagem 3" descr="Rosto de criança&#10;&#10;Descrição gerada automaticamente com confiança baixa">
            <a:extLst>
              <a:ext uri="{FF2B5EF4-FFF2-40B4-BE49-F238E27FC236}">
                <a16:creationId xmlns:a16="http://schemas.microsoft.com/office/drawing/2014/main" id="{7B797B1D-028B-4184-8D84-A83A79C3E6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4" t="21913" b="21391"/>
          <a:stretch/>
        </p:blipFill>
        <p:spPr>
          <a:xfrm>
            <a:off x="893707" y="5426409"/>
            <a:ext cx="5435475" cy="140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3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509487" y="328391"/>
            <a:ext cx="10499722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Jobs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occupations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14C5D837-5E82-4FA2-A60D-9C37612B63D6}"/>
              </a:ext>
            </a:extLst>
          </p:cNvPr>
          <p:cNvSpPr txBox="1">
            <a:spLocks/>
          </p:cNvSpPr>
          <p:nvPr/>
        </p:nvSpPr>
        <p:spPr>
          <a:xfrm>
            <a:off x="4364077" y="2156567"/>
            <a:ext cx="6519744" cy="35393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/>
              <a:t>What’s</a:t>
            </a:r>
            <a:r>
              <a:rPr lang="pt-BR" b="1" dirty="0"/>
              <a:t> </a:t>
            </a:r>
            <a:r>
              <a:rPr lang="pt-BR" b="1" dirty="0" err="1">
                <a:solidFill>
                  <a:srgbClr val="00B050"/>
                </a:solidFill>
              </a:rPr>
              <a:t>her</a:t>
            </a:r>
            <a:r>
              <a:rPr lang="pt-BR" b="1" dirty="0">
                <a:solidFill>
                  <a:srgbClr val="00B050"/>
                </a:solidFill>
              </a:rPr>
              <a:t> </a:t>
            </a:r>
            <a:r>
              <a:rPr lang="pt-BR" b="1" dirty="0" err="1"/>
              <a:t>name</a:t>
            </a:r>
            <a:r>
              <a:rPr lang="pt-BR" b="1" dirty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She’s</a:t>
            </a:r>
            <a:r>
              <a:rPr lang="pt-BR" b="1" dirty="0">
                <a:solidFill>
                  <a:srgbClr val="FF0000"/>
                </a:solidFill>
              </a:rPr>
              <a:t> Gal </a:t>
            </a:r>
            <a:r>
              <a:rPr lang="pt-BR" b="1" dirty="0" err="1">
                <a:solidFill>
                  <a:srgbClr val="FF0000"/>
                </a:solidFill>
              </a:rPr>
              <a:t>Gadot</a:t>
            </a:r>
            <a:r>
              <a:rPr lang="pt-BR" b="1" dirty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/>
              <a:t>Where</a:t>
            </a:r>
            <a:r>
              <a:rPr lang="pt-BR" b="1" dirty="0"/>
              <a:t> </a:t>
            </a:r>
            <a:r>
              <a:rPr lang="pt-BR" b="1" dirty="0" err="1"/>
              <a:t>is</a:t>
            </a:r>
            <a:r>
              <a:rPr lang="pt-BR" b="1" dirty="0"/>
              <a:t> </a:t>
            </a:r>
            <a:r>
              <a:rPr lang="pt-BR" b="1" dirty="0" err="1"/>
              <a:t>she</a:t>
            </a:r>
            <a:r>
              <a:rPr lang="pt-BR" b="1" dirty="0"/>
              <a:t> </a:t>
            </a:r>
            <a:r>
              <a:rPr lang="pt-BR" b="1" dirty="0" err="1"/>
              <a:t>from</a:t>
            </a:r>
            <a:r>
              <a:rPr lang="pt-BR" b="1" dirty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She’s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from</a:t>
            </a:r>
            <a:r>
              <a:rPr lang="pt-BR" b="1" dirty="0">
                <a:solidFill>
                  <a:srgbClr val="FF0000"/>
                </a:solidFill>
              </a:rPr>
              <a:t> Israel. </a:t>
            </a:r>
            <a:r>
              <a:rPr lang="pt-BR" b="1" dirty="0" err="1">
                <a:solidFill>
                  <a:srgbClr val="FF0000"/>
                </a:solidFill>
              </a:rPr>
              <a:t>She’s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Israeli</a:t>
            </a:r>
            <a:r>
              <a:rPr lang="pt-BR" b="1" dirty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/>
              <a:t>What</a:t>
            </a:r>
            <a:r>
              <a:rPr lang="pt-BR" b="1" dirty="0"/>
              <a:t> </a:t>
            </a:r>
            <a:r>
              <a:rPr lang="pt-BR" b="1" dirty="0">
                <a:solidFill>
                  <a:srgbClr val="FF0000"/>
                </a:solidFill>
              </a:rPr>
              <a:t>does</a:t>
            </a:r>
            <a:r>
              <a:rPr lang="pt-BR" b="1" dirty="0"/>
              <a:t> </a:t>
            </a:r>
            <a:r>
              <a:rPr lang="pt-BR" b="1" dirty="0" err="1"/>
              <a:t>she</a:t>
            </a:r>
            <a:r>
              <a:rPr lang="pt-BR" b="1" dirty="0"/>
              <a:t> do?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She’s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an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actress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and</a:t>
            </a:r>
            <a:r>
              <a:rPr lang="pt-BR" b="1" dirty="0">
                <a:solidFill>
                  <a:srgbClr val="FF0000"/>
                </a:solidFill>
              </a:rPr>
              <a:t> model.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She’s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married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and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has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two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children</a:t>
            </a:r>
            <a:r>
              <a:rPr lang="pt-BR" b="1" dirty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B5573574-1AA9-49D0-9668-FE02944CBC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6" r="24517"/>
          <a:stretch/>
        </p:blipFill>
        <p:spPr bwMode="auto">
          <a:xfrm>
            <a:off x="1211345" y="1881460"/>
            <a:ext cx="2804138" cy="353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D04533FB-BCFB-4C86-99FE-A0491357A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2" y="5770632"/>
            <a:ext cx="2581635" cy="96215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9DD39AE-9DDF-468B-86B9-F66DD4ECDB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435" t="70735" r="10435" b="11285"/>
          <a:stretch/>
        </p:blipFill>
        <p:spPr>
          <a:xfrm>
            <a:off x="8910817" y="5616628"/>
            <a:ext cx="2056760" cy="1086810"/>
          </a:xfrm>
          <a:prstGeom prst="rect">
            <a:avLst/>
          </a:prstGeom>
        </p:spPr>
      </p:pic>
      <p:pic>
        <p:nvPicPr>
          <p:cNvPr id="13" name="Imagem 1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E69E4D29-4008-4269-AD7A-14A059B356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" t="62416" r="3045" b="3334"/>
          <a:stretch/>
        </p:blipFill>
        <p:spPr>
          <a:xfrm>
            <a:off x="1012550" y="5556076"/>
            <a:ext cx="5316632" cy="120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1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269507" y="2889502"/>
            <a:ext cx="7009696" cy="894767"/>
          </a:xfrm>
        </p:spPr>
        <p:txBody>
          <a:bodyPr>
            <a:noAutofit/>
          </a:bodyPr>
          <a:lstStyle/>
          <a:p>
            <a:pPr algn="ctr"/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9663E854-5B04-4739-AB39-CEB0206BB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2" y="5664616"/>
            <a:ext cx="2581635" cy="962159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4174E0F6-9B1B-419F-95BE-691AB6D31A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78" t="45776" r="6809"/>
          <a:stretch/>
        </p:blipFill>
        <p:spPr>
          <a:xfrm>
            <a:off x="856037" y="5664616"/>
            <a:ext cx="5247859" cy="103882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6ED2425-2938-4DF3-82E8-8D6092E8E2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435" t="70735" r="10435" b="11285"/>
          <a:stretch/>
        </p:blipFill>
        <p:spPr>
          <a:xfrm>
            <a:off x="8910817" y="5616628"/>
            <a:ext cx="2056760" cy="10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66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509487" y="328391"/>
            <a:ext cx="10499722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Jobs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occupations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14C5D837-5E82-4FA2-A60D-9C37612B63D6}"/>
              </a:ext>
            </a:extLst>
          </p:cNvPr>
          <p:cNvSpPr txBox="1">
            <a:spLocks/>
          </p:cNvSpPr>
          <p:nvPr/>
        </p:nvSpPr>
        <p:spPr>
          <a:xfrm>
            <a:off x="4382094" y="2150220"/>
            <a:ext cx="7364097" cy="3539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/>
              <a:t>What’s</a:t>
            </a:r>
            <a:r>
              <a:rPr lang="pt-BR" b="1" dirty="0"/>
              <a:t> </a:t>
            </a:r>
            <a:r>
              <a:rPr lang="pt-BR" b="1" dirty="0" err="1">
                <a:solidFill>
                  <a:srgbClr val="00B050"/>
                </a:solidFill>
              </a:rPr>
              <a:t>his</a:t>
            </a:r>
            <a:r>
              <a:rPr lang="pt-BR" b="1" dirty="0">
                <a:solidFill>
                  <a:srgbClr val="00B050"/>
                </a:solidFill>
              </a:rPr>
              <a:t> </a:t>
            </a:r>
            <a:r>
              <a:rPr lang="pt-BR" b="1" dirty="0" err="1"/>
              <a:t>name</a:t>
            </a:r>
            <a:r>
              <a:rPr lang="pt-BR" b="1" dirty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He’s</a:t>
            </a:r>
            <a:r>
              <a:rPr lang="pt-BR" b="1" dirty="0">
                <a:solidFill>
                  <a:srgbClr val="FF0000"/>
                </a:solidFill>
              </a:rPr>
              <a:t> Cristiano Ronaldo.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/>
              <a:t>Where </a:t>
            </a:r>
            <a:r>
              <a:rPr lang="pt-BR" b="1" dirty="0" err="1"/>
              <a:t>is</a:t>
            </a:r>
            <a:r>
              <a:rPr lang="pt-BR" b="1" dirty="0"/>
              <a:t> </a:t>
            </a:r>
            <a:r>
              <a:rPr lang="pt-BR" b="1" dirty="0" err="1"/>
              <a:t>he</a:t>
            </a:r>
            <a:r>
              <a:rPr lang="pt-BR" b="1" dirty="0"/>
              <a:t> </a:t>
            </a:r>
            <a:r>
              <a:rPr lang="pt-BR" b="1" dirty="0" err="1"/>
              <a:t>from</a:t>
            </a:r>
            <a:r>
              <a:rPr lang="pt-BR" b="1" dirty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He’s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from</a:t>
            </a:r>
            <a:r>
              <a:rPr lang="pt-BR" b="1" dirty="0">
                <a:solidFill>
                  <a:srgbClr val="FF0000"/>
                </a:solidFill>
              </a:rPr>
              <a:t> Portugal. </a:t>
            </a:r>
            <a:r>
              <a:rPr lang="pt-BR" b="1" dirty="0" err="1">
                <a:solidFill>
                  <a:srgbClr val="FF0000"/>
                </a:solidFill>
              </a:rPr>
              <a:t>He’s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Portuguese</a:t>
            </a:r>
            <a:r>
              <a:rPr lang="pt-BR" b="1" dirty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/>
              <a:t>What</a:t>
            </a:r>
            <a:r>
              <a:rPr lang="pt-BR" b="1" dirty="0"/>
              <a:t> </a:t>
            </a:r>
            <a:r>
              <a:rPr lang="pt-BR" b="1" dirty="0">
                <a:solidFill>
                  <a:srgbClr val="FF0000"/>
                </a:solidFill>
              </a:rPr>
              <a:t>does</a:t>
            </a:r>
            <a:r>
              <a:rPr lang="pt-BR" b="1" dirty="0"/>
              <a:t> </a:t>
            </a:r>
            <a:r>
              <a:rPr lang="pt-BR" b="1" dirty="0" err="1"/>
              <a:t>he</a:t>
            </a:r>
            <a:r>
              <a:rPr lang="pt-BR" b="1" dirty="0"/>
              <a:t> do?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He’s</a:t>
            </a:r>
            <a:r>
              <a:rPr lang="pt-BR" b="1" dirty="0">
                <a:solidFill>
                  <a:srgbClr val="FF0000"/>
                </a:solidFill>
              </a:rPr>
              <a:t> a soccer player </a:t>
            </a:r>
            <a:r>
              <a:rPr lang="pt-BR" b="1" dirty="0" err="1">
                <a:solidFill>
                  <a:srgbClr val="FF0000"/>
                </a:solidFill>
              </a:rPr>
              <a:t>and</a:t>
            </a:r>
            <a:r>
              <a:rPr lang="pt-BR" b="1" dirty="0">
                <a:solidFill>
                  <a:srgbClr val="FF0000"/>
                </a:solidFill>
              </a:rPr>
              <a:t> a </a:t>
            </a:r>
            <a:r>
              <a:rPr lang="pt-BR" b="1" dirty="0" err="1">
                <a:solidFill>
                  <a:srgbClr val="FF0000"/>
                </a:solidFill>
              </a:rPr>
              <a:t>businessman</a:t>
            </a:r>
            <a:r>
              <a:rPr lang="pt-BR" b="1" dirty="0">
                <a:solidFill>
                  <a:srgbClr val="FF0000"/>
                </a:solidFill>
              </a:rPr>
              <a:t>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F0F23BB-F758-4FBB-A778-AEC011D22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5" r="29676"/>
          <a:stretch/>
        </p:blipFill>
        <p:spPr bwMode="auto">
          <a:xfrm>
            <a:off x="274510" y="2054613"/>
            <a:ext cx="3853349" cy="353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 descr="Uma imagem contendo Texto&#10;&#10;Descrição gerada automaticamente">
            <a:extLst>
              <a:ext uri="{FF2B5EF4-FFF2-40B4-BE49-F238E27FC236}">
                <a16:creationId xmlns:a16="http://schemas.microsoft.com/office/drawing/2014/main" id="{92B64D6C-E8FA-427E-991C-0AA95D299D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9" t="34928" b="20241"/>
          <a:stretch/>
        </p:blipFill>
        <p:spPr>
          <a:xfrm>
            <a:off x="1099931" y="5689589"/>
            <a:ext cx="4996070" cy="1069020"/>
          </a:xfrm>
          <a:prstGeom prst="rect">
            <a:avLst/>
          </a:prstGeom>
        </p:spPr>
      </p:pic>
      <p:pic>
        <p:nvPicPr>
          <p:cNvPr id="13" name="Imagem 1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4073EB2D-6713-4CE6-BDF9-E46136B04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2" y="5770632"/>
            <a:ext cx="2581635" cy="962159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E5ED30C-8E19-434A-A71B-403BF9AC85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435" t="70735" r="10435" b="11285"/>
          <a:stretch/>
        </p:blipFill>
        <p:spPr>
          <a:xfrm>
            <a:off x="8910817" y="5616628"/>
            <a:ext cx="2056760" cy="10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2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509487" y="328391"/>
            <a:ext cx="10499722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Jobs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occupations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14C5D837-5E82-4FA2-A60D-9C37612B63D6}"/>
              </a:ext>
            </a:extLst>
          </p:cNvPr>
          <p:cNvSpPr txBox="1">
            <a:spLocks/>
          </p:cNvSpPr>
          <p:nvPr/>
        </p:nvSpPr>
        <p:spPr>
          <a:xfrm>
            <a:off x="5449545" y="2262584"/>
            <a:ext cx="6427303" cy="35393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/>
              <a:t>What’s</a:t>
            </a:r>
            <a:r>
              <a:rPr lang="pt-BR" b="1" dirty="0"/>
              <a:t> </a:t>
            </a:r>
            <a:r>
              <a:rPr lang="pt-BR" b="1" dirty="0" err="1">
                <a:solidFill>
                  <a:srgbClr val="00B050"/>
                </a:solidFill>
              </a:rPr>
              <a:t>her</a:t>
            </a:r>
            <a:r>
              <a:rPr lang="pt-BR" b="1" dirty="0">
                <a:solidFill>
                  <a:srgbClr val="00B050"/>
                </a:solidFill>
              </a:rPr>
              <a:t> </a:t>
            </a:r>
            <a:r>
              <a:rPr lang="pt-BR" b="1" dirty="0" err="1"/>
              <a:t>name</a:t>
            </a:r>
            <a:r>
              <a:rPr lang="pt-BR" b="1" dirty="0"/>
              <a:t>?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She’s</a:t>
            </a:r>
            <a:r>
              <a:rPr lang="pt-BR" b="1" dirty="0">
                <a:solidFill>
                  <a:srgbClr val="FF0000"/>
                </a:solidFill>
              </a:rPr>
              <a:t> Greta </a:t>
            </a:r>
            <a:r>
              <a:rPr lang="pt-BR" b="1" dirty="0" err="1">
                <a:solidFill>
                  <a:srgbClr val="FF0000"/>
                </a:solidFill>
              </a:rPr>
              <a:t>Thurnberg</a:t>
            </a:r>
            <a:endParaRPr lang="pt-BR" b="1" dirty="0">
              <a:solidFill>
                <a:srgbClr val="FF0000"/>
              </a:solidFill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/>
              <a:t>Where </a:t>
            </a:r>
            <a:r>
              <a:rPr lang="pt-BR" b="1" dirty="0" err="1"/>
              <a:t>is</a:t>
            </a:r>
            <a:r>
              <a:rPr lang="pt-BR" b="1" dirty="0"/>
              <a:t> </a:t>
            </a:r>
            <a:r>
              <a:rPr lang="pt-BR" b="1" dirty="0" err="1"/>
              <a:t>she</a:t>
            </a:r>
            <a:r>
              <a:rPr lang="pt-BR" b="1" dirty="0"/>
              <a:t> </a:t>
            </a:r>
            <a:r>
              <a:rPr lang="pt-BR" b="1" dirty="0" err="1"/>
              <a:t>from</a:t>
            </a:r>
            <a:r>
              <a:rPr lang="pt-BR" b="1" dirty="0"/>
              <a:t>?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She’s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from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Sweden</a:t>
            </a:r>
            <a:r>
              <a:rPr lang="pt-BR" b="1" dirty="0">
                <a:solidFill>
                  <a:srgbClr val="FF0000"/>
                </a:solidFill>
              </a:rPr>
              <a:t>. </a:t>
            </a:r>
            <a:r>
              <a:rPr lang="pt-BR" b="1" dirty="0" err="1">
                <a:solidFill>
                  <a:srgbClr val="FF0000"/>
                </a:solidFill>
              </a:rPr>
              <a:t>She’s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Swedish</a:t>
            </a:r>
            <a:r>
              <a:rPr lang="pt-BR" b="1" dirty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/>
              <a:t>What</a:t>
            </a:r>
            <a:r>
              <a:rPr lang="pt-BR" b="1" dirty="0"/>
              <a:t> </a:t>
            </a:r>
            <a:r>
              <a:rPr lang="pt-BR" b="1" dirty="0">
                <a:solidFill>
                  <a:srgbClr val="FF0000"/>
                </a:solidFill>
              </a:rPr>
              <a:t>does</a:t>
            </a:r>
            <a:r>
              <a:rPr lang="pt-BR" b="1" dirty="0"/>
              <a:t> </a:t>
            </a:r>
            <a:r>
              <a:rPr lang="pt-BR" b="1" dirty="0" err="1"/>
              <a:t>she</a:t>
            </a:r>
            <a:r>
              <a:rPr lang="pt-BR" b="1" dirty="0"/>
              <a:t> do?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She’s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an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Climate</a:t>
            </a:r>
            <a:r>
              <a:rPr lang="pt-BR" b="1" dirty="0">
                <a:solidFill>
                  <a:srgbClr val="FF0000"/>
                </a:solidFill>
              </a:rPr>
              <a:t> Youth </a:t>
            </a:r>
            <a:r>
              <a:rPr lang="pt-BR" b="1" dirty="0" err="1">
                <a:solidFill>
                  <a:srgbClr val="FF0000"/>
                </a:solidFill>
              </a:rPr>
              <a:t>Activist</a:t>
            </a:r>
            <a:r>
              <a:rPr lang="pt-BR" b="1" dirty="0">
                <a:solidFill>
                  <a:srgbClr val="FF0000"/>
                </a:solidFill>
              </a:rPr>
              <a:t>.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FF0000"/>
                </a:solidFill>
              </a:rPr>
              <a:t>She </a:t>
            </a:r>
            <a:r>
              <a:rPr lang="pt-BR" b="1" dirty="0" err="1">
                <a:solidFill>
                  <a:srgbClr val="FF0000"/>
                </a:solidFill>
              </a:rPr>
              <a:t>has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Asperger’s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disease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which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is</a:t>
            </a:r>
            <a:r>
              <a:rPr lang="pt-BR" b="1" dirty="0">
                <a:solidFill>
                  <a:srgbClr val="FF0000"/>
                </a:solidFill>
              </a:rPr>
              <a:t> a </a:t>
            </a:r>
            <a:r>
              <a:rPr lang="pt-BR" b="1" dirty="0" err="1">
                <a:solidFill>
                  <a:srgbClr val="FF0000"/>
                </a:solidFill>
              </a:rPr>
              <a:t>kind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of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autism</a:t>
            </a:r>
            <a:r>
              <a:rPr lang="pt-BR" b="1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7DA7407D-6BE4-4FC7-8B2F-09A317094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52" y="2050550"/>
            <a:ext cx="4985718" cy="341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 descr="Pessoa posando para foto&#10;&#10;Descrição gerada automaticamente">
            <a:extLst>
              <a:ext uri="{FF2B5EF4-FFF2-40B4-BE49-F238E27FC236}">
                <a16:creationId xmlns:a16="http://schemas.microsoft.com/office/drawing/2014/main" id="{9D94318A-8ADF-46C3-BDB7-A2538B8E21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6" b="46465"/>
          <a:stretch/>
        </p:blipFill>
        <p:spPr>
          <a:xfrm>
            <a:off x="1110281" y="5567428"/>
            <a:ext cx="4985718" cy="1162591"/>
          </a:xfrm>
          <a:prstGeom prst="rect">
            <a:avLst/>
          </a:prstGeom>
        </p:spPr>
      </p:pic>
      <p:pic>
        <p:nvPicPr>
          <p:cNvPr id="9" name="Imagem 8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C56A5683-121D-4545-8AC1-DD01D0F597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2" y="5770632"/>
            <a:ext cx="2581635" cy="96215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67E5967-20A7-4C9E-B2AF-758E12E457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435" t="70735" r="10435" b="11285"/>
          <a:stretch/>
        </p:blipFill>
        <p:spPr>
          <a:xfrm>
            <a:off x="8910817" y="5616628"/>
            <a:ext cx="2056760" cy="10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0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079500" y="2659088"/>
            <a:ext cx="10287000" cy="2190498"/>
          </a:xfrm>
        </p:spPr>
        <p:txBody>
          <a:bodyPr>
            <a:noAutofit/>
          </a:bodyPr>
          <a:lstStyle/>
          <a:p>
            <a:pPr algn="ctr"/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4" name="Imagem 3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CC4C919-96B6-4B7F-9140-710BEA38C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3" t="28895" r="9859" b="41184"/>
          <a:stretch/>
        </p:blipFill>
        <p:spPr>
          <a:xfrm>
            <a:off x="1079499" y="5128068"/>
            <a:ext cx="5080001" cy="1576823"/>
          </a:xfrm>
          <a:prstGeom prst="rect">
            <a:avLst/>
          </a:prstGeom>
        </p:spPr>
      </p:pic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F0FD6277-BFE2-4444-BDD9-52E9C8AC45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0" t="67258" r="9859" b="27090"/>
          <a:stretch/>
        </p:blipFill>
        <p:spPr>
          <a:xfrm>
            <a:off x="4125293" y="6354418"/>
            <a:ext cx="2034208" cy="350473"/>
          </a:xfrm>
          <a:prstGeom prst="rect">
            <a:avLst/>
          </a:prstGeom>
        </p:spPr>
      </p:pic>
      <p:pic>
        <p:nvPicPr>
          <p:cNvPr id="6" name="Imagem 5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BB0AFFA6-5E6C-4D76-BF97-9471529F0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2" y="5770632"/>
            <a:ext cx="2581635" cy="9621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A574B5B-F9D8-4059-9787-0E4166EB32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435" t="70735" r="10435" b="11285"/>
          <a:stretch/>
        </p:blipFill>
        <p:spPr>
          <a:xfrm>
            <a:off x="8910817" y="5616628"/>
            <a:ext cx="2056760" cy="10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99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509487" y="328391"/>
            <a:ext cx="10499722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5155096" y="2239126"/>
            <a:ext cx="6586331" cy="3418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b="1" dirty="0" err="1"/>
              <a:t>Hello</a:t>
            </a:r>
            <a:r>
              <a:rPr lang="pt-BR" sz="2600" b="1" dirty="0"/>
              <a:t>, Lucy.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b="1" dirty="0" err="1"/>
              <a:t>Hi</a:t>
            </a:r>
            <a:r>
              <a:rPr lang="pt-BR" sz="2600" b="1" dirty="0"/>
              <a:t>, David. </a:t>
            </a:r>
            <a:r>
              <a:rPr lang="pt-BR" sz="2600" b="1" dirty="0" err="1"/>
              <a:t>Long</a:t>
            </a:r>
            <a:r>
              <a:rPr lang="pt-BR" sz="2600" b="1" dirty="0"/>
              <a:t> time no </a:t>
            </a:r>
            <a:r>
              <a:rPr lang="pt-BR" sz="2600" b="1" dirty="0" err="1"/>
              <a:t>see</a:t>
            </a:r>
            <a:r>
              <a:rPr lang="pt-BR" sz="2600" b="1" dirty="0"/>
              <a:t>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b="1" dirty="0"/>
              <a:t>Yes. </a:t>
            </a:r>
            <a:r>
              <a:rPr lang="pt-BR" sz="2600" b="1" dirty="0" err="1"/>
              <a:t>Listen</a:t>
            </a:r>
            <a:r>
              <a:rPr lang="pt-BR" sz="2600" b="1" dirty="0"/>
              <a:t> I </a:t>
            </a:r>
            <a:r>
              <a:rPr lang="pt-BR" sz="2600" b="1" dirty="0" err="1"/>
              <a:t>have</a:t>
            </a:r>
            <a:r>
              <a:rPr lang="pt-BR" sz="2600" b="1" dirty="0"/>
              <a:t> </a:t>
            </a:r>
            <a:r>
              <a:rPr lang="pt-BR" sz="2600" b="1" dirty="0" err="1"/>
              <a:t>to</a:t>
            </a:r>
            <a:r>
              <a:rPr lang="pt-BR" sz="2600" b="1" dirty="0"/>
              <a:t> go. </a:t>
            </a:r>
            <a:r>
              <a:rPr lang="pt-BR" sz="2600" b="1" dirty="0" err="1"/>
              <a:t>What’s</a:t>
            </a:r>
            <a:r>
              <a:rPr lang="pt-BR" sz="2600" b="1" dirty="0"/>
              <a:t> </a:t>
            </a:r>
            <a:r>
              <a:rPr lang="pt-BR" sz="2600" b="1" dirty="0" err="1"/>
              <a:t>your</a:t>
            </a:r>
            <a:r>
              <a:rPr lang="pt-BR" sz="2600" b="1" dirty="0"/>
              <a:t> </a:t>
            </a:r>
            <a:r>
              <a:rPr lang="pt-BR" sz="2600" b="1" dirty="0" err="1"/>
              <a:t>phone</a:t>
            </a:r>
            <a:r>
              <a:rPr lang="pt-BR" sz="2600" b="1" dirty="0"/>
              <a:t> </a:t>
            </a:r>
            <a:r>
              <a:rPr lang="pt-BR" sz="2600" b="1" dirty="0" err="1"/>
              <a:t>number</a:t>
            </a:r>
            <a:r>
              <a:rPr lang="pt-BR" sz="2600" b="1" dirty="0"/>
              <a:t>? </a:t>
            </a:r>
            <a:r>
              <a:rPr lang="pt-BR" sz="2600" b="1" dirty="0" err="1"/>
              <a:t>I’ve</a:t>
            </a:r>
            <a:r>
              <a:rPr lang="pt-BR" sz="2600" b="1" dirty="0"/>
              <a:t> </a:t>
            </a:r>
            <a:r>
              <a:rPr lang="pt-BR" sz="2600" b="1" dirty="0" err="1"/>
              <a:t>lost</a:t>
            </a:r>
            <a:r>
              <a:rPr lang="pt-BR" sz="2600" b="1" dirty="0"/>
              <a:t> it.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b="1" dirty="0" err="1"/>
              <a:t>It’s</a:t>
            </a:r>
            <a:r>
              <a:rPr lang="pt-BR" sz="2600" b="1" dirty="0"/>
              <a:t> 999-865-562.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b="1" dirty="0" err="1"/>
              <a:t>Thanks</a:t>
            </a:r>
            <a:r>
              <a:rPr lang="pt-BR" sz="2600" b="1" dirty="0"/>
              <a:t>. I </a:t>
            </a:r>
            <a:r>
              <a:rPr lang="pt-BR" sz="2600" b="1" dirty="0" err="1"/>
              <a:t>call</a:t>
            </a:r>
            <a:r>
              <a:rPr lang="pt-BR" sz="2600" b="1" dirty="0"/>
              <a:t> </a:t>
            </a:r>
            <a:r>
              <a:rPr lang="pt-BR" sz="2600" b="1" dirty="0" err="1"/>
              <a:t>you</a:t>
            </a:r>
            <a:r>
              <a:rPr lang="pt-BR" sz="2600" b="1" dirty="0"/>
              <a:t> later </a:t>
            </a:r>
            <a:r>
              <a:rPr lang="pt-BR" sz="2600" b="1" dirty="0" err="1"/>
              <a:t>or</a:t>
            </a:r>
            <a:r>
              <a:rPr lang="pt-BR" sz="2600" b="1" dirty="0"/>
              <a:t> </a:t>
            </a:r>
            <a:r>
              <a:rPr lang="pt-BR" sz="2600" b="1" dirty="0" err="1"/>
              <a:t>text</a:t>
            </a:r>
            <a:r>
              <a:rPr lang="pt-BR" sz="2600" b="1" dirty="0"/>
              <a:t> </a:t>
            </a:r>
            <a:r>
              <a:rPr lang="pt-BR" sz="2600" b="1" dirty="0" err="1"/>
              <a:t>you</a:t>
            </a:r>
            <a:r>
              <a:rPr lang="pt-BR" sz="2600" b="1" dirty="0"/>
              <a:t>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600" b="1" dirty="0" err="1"/>
              <a:t>That’s</a:t>
            </a:r>
            <a:r>
              <a:rPr lang="pt-BR" sz="2600" b="1" dirty="0"/>
              <a:t> fine. </a:t>
            </a:r>
            <a:r>
              <a:rPr lang="pt-BR" sz="2600" b="1" dirty="0" err="1"/>
              <a:t>See</a:t>
            </a:r>
            <a:r>
              <a:rPr lang="pt-BR" sz="2600" b="1" dirty="0"/>
              <a:t> </a:t>
            </a:r>
            <a:r>
              <a:rPr lang="pt-BR" sz="2600" b="1" dirty="0" err="1"/>
              <a:t>you</a:t>
            </a:r>
            <a:r>
              <a:rPr lang="pt-BR" sz="2600" b="1" dirty="0"/>
              <a:t> later.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600" b="1" dirty="0">
              <a:solidFill>
                <a:srgbClr val="FF0000"/>
              </a:solidFill>
            </a:endParaRPr>
          </a:p>
        </p:txBody>
      </p:sp>
      <p:pic>
        <p:nvPicPr>
          <p:cNvPr id="13316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3" y="2239126"/>
            <a:ext cx="4539606" cy="311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Uma imagem contendo animal, foto, bolo, mesa&#10;&#10;Descrição gerada automaticamente">
            <a:extLst>
              <a:ext uri="{FF2B5EF4-FFF2-40B4-BE49-F238E27FC236}">
                <a16:creationId xmlns:a16="http://schemas.microsoft.com/office/drawing/2014/main" id="{2203DB00-21C5-44D8-ACFF-F284C81ED4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t="4587" r="956" b="58989"/>
          <a:stretch/>
        </p:blipFill>
        <p:spPr>
          <a:xfrm>
            <a:off x="649357" y="5467463"/>
            <a:ext cx="5592417" cy="1206049"/>
          </a:xfrm>
          <a:prstGeom prst="rect">
            <a:avLst/>
          </a:prstGeom>
        </p:spPr>
      </p:pic>
      <p:pic>
        <p:nvPicPr>
          <p:cNvPr id="7" name="Imagem 6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4CF1A8FC-469C-4011-94ED-913CC43917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2" y="5770632"/>
            <a:ext cx="2581635" cy="96215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65F8636-B831-4C28-A60F-1FF934DC8F7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435" t="70735" r="10435" b="11285"/>
          <a:stretch/>
        </p:blipFill>
        <p:spPr>
          <a:xfrm>
            <a:off x="8910817" y="5616628"/>
            <a:ext cx="2056760" cy="10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509487" y="328391"/>
            <a:ext cx="10499722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5281726" y="2203904"/>
            <a:ext cx="6713309" cy="3079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300" b="1" dirty="0" err="1"/>
              <a:t>Good</a:t>
            </a:r>
            <a:r>
              <a:rPr lang="pt-BR" sz="2300" b="1" dirty="0"/>
              <a:t> </a:t>
            </a:r>
            <a:r>
              <a:rPr lang="pt-BR" sz="2300" b="1" dirty="0" err="1"/>
              <a:t>morning</a:t>
            </a:r>
            <a:r>
              <a:rPr lang="pt-BR" sz="2300" b="1" dirty="0"/>
              <a:t>, </a:t>
            </a:r>
            <a:r>
              <a:rPr lang="pt-BR" sz="2300" b="1" dirty="0" err="1"/>
              <a:t>Teacher</a:t>
            </a:r>
            <a:r>
              <a:rPr lang="pt-BR" sz="2300" b="1" dirty="0"/>
              <a:t>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300" b="1" dirty="0" err="1"/>
              <a:t>Good</a:t>
            </a:r>
            <a:r>
              <a:rPr lang="pt-BR" sz="2300" b="1" dirty="0"/>
              <a:t> </a:t>
            </a:r>
            <a:r>
              <a:rPr lang="pt-BR" sz="2300" b="1" dirty="0" err="1"/>
              <a:t>morning</a:t>
            </a:r>
            <a:r>
              <a:rPr lang="pt-BR" sz="2300" b="1" dirty="0"/>
              <a:t>, </a:t>
            </a:r>
            <a:r>
              <a:rPr lang="pt-BR" sz="2300" b="1" dirty="0" err="1"/>
              <a:t>what’s</a:t>
            </a:r>
            <a:r>
              <a:rPr lang="pt-BR" sz="2300" b="1" dirty="0"/>
              <a:t> </a:t>
            </a:r>
            <a:r>
              <a:rPr lang="pt-BR" sz="2300" b="1" dirty="0" err="1"/>
              <a:t>your</a:t>
            </a:r>
            <a:r>
              <a:rPr lang="pt-BR" sz="2300" b="1" dirty="0"/>
              <a:t> </a:t>
            </a:r>
            <a:r>
              <a:rPr lang="pt-BR" sz="2300" b="1" dirty="0" err="1"/>
              <a:t>name</a:t>
            </a:r>
            <a:r>
              <a:rPr lang="pt-BR" sz="2300" b="1" dirty="0"/>
              <a:t>?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300" b="1" dirty="0" err="1"/>
              <a:t>My</a:t>
            </a:r>
            <a:r>
              <a:rPr lang="pt-BR" sz="2300" b="1" dirty="0"/>
              <a:t> </a:t>
            </a:r>
            <a:r>
              <a:rPr lang="pt-BR" sz="2300" b="1" dirty="0" err="1"/>
              <a:t>name’s</a:t>
            </a:r>
            <a:r>
              <a:rPr lang="pt-BR" sz="2300" b="1" dirty="0"/>
              <a:t> Elisabeth. </a:t>
            </a:r>
            <a:r>
              <a:rPr lang="pt-BR" sz="2300" b="1" dirty="0" err="1"/>
              <a:t>But</a:t>
            </a:r>
            <a:r>
              <a:rPr lang="pt-BR" sz="2300" b="1" dirty="0"/>
              <a:t> </a:t>
            </a:r>
            <a:r>
              <a:rPr lang="pt-BR" sz="2300" b="1" dirty="0" err="1"/>
              <a:t>you</a:t>
            </a:r>
            <a:r>
              <a:rPr lang="pt-BR" sz="2300" b="1" dirty="0"/>
              <a:t> </a:t>
            </a:r>
            <a:r>
              <a:rPr lang="pt-BR" sz="2300" b="1" dirty="0" err="1"/>
              <a:t>can</a:t>
            </a:r>
            <a:r>
              <a:rPr lang="pt-BR" sz="2300" b="1" dirty="0"/>
              <a:t> </a:t>
            </a:r>
            <a:r>
              <a:rPr lang="pt-BR" sz="2300" b="1" dirty="0" err="1"/>
              <a:t>call</a:t>
            </a:r>
            <a:r>
              <a:rPr lang="pt-BR" sz="2300" b="1" dirty="0"/>
              <a:t> me Beth.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300" b="1" dirty="0"/>
              <a:t>Ok, Beth. </a:t>
            </a:r>
            <a:r>
              <a:rPr lang="pt-BR" sz="2300" b="1" dirty="0" err="1"/>
              <a:t>How</a:t>
            </a:r>
            <a:r>
              <a:rPr lang="pt-BR" sz="2300" b="1" dirty="0"/>
              <a:t> </a:t>
            </a:r>
            <a:r>
              <a:rPr lang="pt-BR" sz="2300" b="1" dirty="0" err="1"/>
              <a:t>old</a:t>
            </a:r>
            <a:r>
              <a:rPr lang="pt-BR" sz="2300" b="1" dirty="0"/>
              <a:t> are </a:t>
            </a:r>
            <a:r>
              <a:rPr lang="pt-BR" sz="2300" b="1" dirty="0" err="1"/>
              <a:t>you</a:t>
            </a:r>
            <a:r>
              <a:rPr lang="pt-BR" sz="2300" b="1" dirty="0"/>
              <a:t>?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300" b="1" dirty="0" err="1"/>
              <a:t>I’m</a:t>
            </a:r>
            <a:r>
              <a:rPr lang="pt-BR" sz="2300" b="1" dirty="0"/>
              <a:t> 12 </a:t>
            </a:r>
            <a:r>
              <a:rPr lang="pt-BR" sz="2300" b="1" dirty="0" err="1"/>
              <a:t>years</a:t>
            </a:r>
            <a:r>
              <a:rPr lang="pt-BR" sz="2300" b="1" dirty="0"/>
              <a:t> </a:t>
            </a:r>
            <a:r>
              <a:rPr lang="pt-BR" sz="2300" b="1" dirty="0" err="1"/>
              <a:t>old</a:t>
            </a:r>
            <a:r>
              <a:rPr lang="pt-BR" sz="2300" b="1" dirty="0"/>
              <a:t>. </a:t>
            </a:r>
            <a:r>
              <a:rPr lang="pt-BR" sz="2300" b="1" dirty="0" err="1"/>
              <a:t>And</a:t>
            </a:r>
            <a:r>
              <a:rPr lang="pt-BR" sz="2300" b="1" dirty="0"/>
              <a:t> </a:t>
            </a:r>
            <a:r>
              <a:rPr lang="pt-BR" sz="2300" b="1" dirty="0" err="1"/>
              <a:t>you</a:t>
            </a:r>
            <a:r>
              <a:rPr lang="pt-BR" sz="2300" b="1" dirty="0"/>
              <a:t>?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300" b="1" dirty="0" err="1"/>
              <a:t>I’m</a:t>
            </a:r>
            <a:r>
              <a:rPr lang="pt-BR" sz="2300" b="1" dirty="0"/>
              <a:t> 39. </a:t>
            </a:r>
            <a:r>
              <a:rPr lang="pt-BR" sz="2300" b="1" dirty="0" err="1"/>
              <a:t>Please</a:t>
            </a:r>
            <a:r>
              <a:rPr lang="pt-BR" sz="2300" b="1" dirty="0"/>
              <a:t> </a:t>
            </a:r>
            <a:r>
              <a:rPr lang="pt-BR" sz="2300" b="1" dirty="0" err="1"/>
              <a:t>call</a:t>
            </a:r>
            <a:r>
              <a:rPr lang="pt-BR" sz="2300" b="1" dirty="0"/>
              <a:t> me Mrs. Anderson.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300" b="1" dirty="0"/>
              <a:t>Oh, ok, </a:t>
            </a:r>
            <a:r>
              <a:rPr lang="pt-BR" sz="2300" b="1" dirty="0" err="1"/>
              <a:t>sorry</a:t>
            </a:r>
            <a:r>
              <a:rPr lang="pt-BR" sz="2300" b="1" dirty="0"/>
              <a:t> Mrs. Anderson.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300" b="1" dirty="0" err="1"/>
              <a:t>That’s</a:t>
            </a:r>
            <a:r>
              <a:rPr lang="pt-BR" sz="2300" b="1" dirty="0"/>
              <a:t> ok Beth. </a:t>
            </a:r>
            <a:r>
              <a:rPr lang="pt-BR" sz="2300" b="1" dirty="0" err="1"/>
              <a:t>Sit</a:t>
            </a:r>
            <a:r>
              <a:rPr lang="pt-BR" sz="2300" b="1" dirty="0"/>
              <a:t> </a:t>
            </a:r>
            <a:r>
              <a:rPr lang="pt-BR" sz="2300" b="1" dirty="0" err="1"/>
              <a:t>down</a:t>
            </a:r>
            <a:r>
              <a:rPr lang="pt-BR" sz="2300" b="1" dirty="0"/>
              <a:t> </a:t>
            </a:r>
            <a:r>
              <a:rPr lang="pt-BR" sz="2300" b="1" dirty="0" err="1"/>
              <a:t>please</a:t>
            </a:r>
            <a:r>
              <a:rPr lang="pt-BR" sz="2300" b="1" dirty="0"/>
              <a:t>.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pt-BR" sz="23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3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3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09" y="2203904"/>
            <a:ext cx="4619117" cy="298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3149EF1A-24BC-4C0E-A807-83BCA1FD7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2" y="5770632"/>
            <a:ext cx="2581635" cy="96215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C018766-A792-48FF-B3CA-38918267BE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435" t="70735" r="10435" b="11285"/>
          <a:stretch/>
        </p:blipFill>
        <p:spPr>
          <a:xfrm>
            <a:off x="8910817" y="5616628"/>
            <a:ext cx="2056760" cy="1086810"/>
          </a:xfrm>
          <a:prstGeom prst="rect">
            <a:avLst/>
          </a:prstGeom>
        </p:spPr>
      </p:pic>
      <p:pic>
        <p:nvPicPr>
          <p:cNvPr id="4" name="Imagem 3" descr="Texto&#10;&#10;Descrição gerada automaticamente com confiança média">
            <a:extLst>
              <a:ext uri="{FF2B5EF4-FFF2-40B4-BE49-F238E27FC236}">
                <a16:creationId xmlns:a16="http://schemas.microsoft.com/office/drawing/2014/main" id="{8BA8A0F5-5C8D-4ED2-AC0F-4192223D88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17084" r="47634" b="33842"/>
          <a:stretch/>
        </p:blipFill>
        <p:spPr>
          <a:xfrm>
            <a:off x="1113183" y="5582215"/>
            <a:ext cx="5215999" cy="1206646"/>
          </a:xfrm>
          <a:prstGeom prst="rect">
            <a:avLst/>
          </a:prstGeom>
        </p:spPr>
      </p:pic>
      <p:pic>
        <p:nvPicPr>
          <p:cNvPr id="9" name="Imagem 8" descr="Texto&#10;&#10;Descrição gerada automaticamente com confiança média">
            <a:extLst>
              <a:ext uri="{FF2B5EF4-FFF2-40B4-BE49-F238E27FC236}">
                <a16:creationId xmlns:a16="http://schemas.microsoft.com/office/drawing/2014/main" id="{3FD1AED0-4E21-4D68-A6EE-D4716930D0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" t="76745" r="67288" b="11086"/>
          <a:stretch/>
        </p:blipFill>
        <p:spPr>
          <a:xfrm>
            <a:off x="4380931" y="6444339"/>
            <a:ext cx="1948251" cy="31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2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509487" y="328391"/>
            <a:ext cx="10499722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Resultado de imagem para number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" t="6244" r="853" b="20390"/>
          <a:stretch/>
        </p:blipFill>
        <p:spPr bwMode="auto">
          <a:xfrm>
            <a:off x="177800" y="2229303"/>
            <a:ext cx="56896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Texto 2"/>
          <p:cNvSpPr txBox="1">
            <a:spLocks/>
          </p:cNvSpPr>
          <p:nvPr/>
        </p:nvSpPr>
        <p:spPr>
          <a:xfrm>
            <a:off x="328726" y="4756603"/>
            <a:ext cx="6713309" cy="1212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300" b="1" dirty="0"/>
              <a:t>ONE        TWO        THREE       FOUR       FIVE </a:t>
            </a:r>
          </a:p>
          <a:p>
            <a:r>
              <a:rPr lang="pt-BR" sz="2300" b="1" dirty="0"/>
              <a:t>SIX          SEVEN      EIGHT        NINE        TEN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3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3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300" b="1" dirty="0">
              <a:solidFill>
                <a:srgbClr val="FF0000"/>
              </a:solidFill>
            </a:endParaRPr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>
          <a:xfrm>
            <a:off x="6117524" y="2102303"/>
            <a:ext cx="5891685" cy="3490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/>
              <a:t>TIPS: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/>
              <a:t>TEEN </a:t>
            </a:r>
            <a:r>
              <a:rPr lang="pt-BR" b="1" dirty="0">
                <a:solidFill>
                  <a:srgbClr val="FF0000"/>
                </a:solidFill>
              </a:rPr>
              <a:t>– 13 – 19</a:t>
            </a:r>
            <a:endParaRPr lang="pt-BR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/>
              <a:t>TY </a:t>
            </a:r>
            <a:r>
              <a:rPr lang="pt-BR" b="1" dirty="0">
                <a:solidFill>
                  <a:srgbClr val="FF0000"/>
                </a:solidFill>
              </a:rPr>
              <a:t>– 20 – 90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/>
              <a:t>HUNDRED </a:t>
            </a:r>
            <a:r>
              <a:rPr lang="pt-BR" b="1" dirty="0">
                <a:solidFill>
                  <a:srgbClr val="FF0000"/>
                </a:solidFill>
              </a:rPr>
              <a:t>– 100 – 900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/>
              <a:t>THOUSAND </a:t>
            </a:r>
            <a:r>
              <a:rPr lang="pt-BR" b="1" dirty="0">
                <a:solidFill>
                  <a:srgbClr val="FF0000"/>
                </a:solidFill>
              </a:rPr>
              <a:t>= MIL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/>
              <a:t>M.B.TR. </a:t>
            </a:r>
            <a:r>
              <a:rPr lang="pt-BR" b="1" dirty="0">
                <a:solidFill>
                  <a:srgbClr val="FF0000"/>
                </a:solidFill>
              </a:rPr>
              <a:t>= MILLION, BILLION, TRILLION</a:t>
            </a:r>
          </a:p>
        </p:txBody>
      </p:sp>
      <p:pic>
        <p:nvPicPr>
          <p:cNvPr id="8" name="Imagem 7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F5A7B042-445D-4B87-9101-4901D90D5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2" y="5770632"/>
            <a:ext cx="2581635" cy="96215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23ADE3C-33A1-4D58-9126-832D5B78B5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435" t="70735" r="10435" b="11285"/>
          <a:stretch/>
        </p:blipFill>
        <p:spPr>
          <a:xfrm>
            <a:off x="8910817" y="5616628"/>
            <a:ext cx="2056760" cy="1086810"/>
          </a:xfrm>
          <a:prstGeom prst="rect">
            <a:avLst/>
          </a:prstGeom>
        </p:spPr>
      </p:pic>
      <p:pic>
        <p:nvPicPr>
          <p:cNvPr id="4" name="Imagem 3" descr="Mulher com roupa preta&#10;&#10;Descrição gerada automaticamente">
            <a:extLst>
              <a:ext uri="{FF2B5EF4-FFF2-40B4-BE49-F238E27FC236}">
                <a16:creationId xmlns:a16="http://schemas.microsoft.com/office/drawing/2014/main" id="{012B4BFC-083E-44CF-8929-2C6B48061D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9" t="4789" r="1513" b="31069"/>
          <a:stretch/>
        </p:blipFill>
        <p:spPr>
          <a:xfrm>
            <a:off x="1046922" y="5592618"/>
            <a:ext cx="5070601" cy="121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4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509487" y="328391"/>
            <a:ext cx="10499722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Resultado de imagem para number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" t="6244" r="853" b="20390"/>
          <a:stretch/>
        </p:blipFill>
        <p:spPr bwMode="auto">
          <a:xfrm>
            <a:off x="377076" y="2519964"/>
            <a:ext cx="3588982" cy="164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Texto 2"/>
          <p:cNvSpPr txBox="1">
            <a:spLocks/>
          </p:cNvSpPr>
          <p:nvPr/>
        </p:nvSpPr>
        <p:spPr>
          <a:xfrm>
            <a:off x="377076" y="4325438"/>
            <a:ext cx="3739106" cy="847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/>
              <a:t>ONE   TWO   THREE   FOUR    FIVE </a:t>
            </a:r>
          </a:p>
          <a:p>
            <a:r>
              <a:rPr lang="pt-BR" sz="2000" b="1" dirty="0"/>
              <a:t>SIX   SEVEN   EIGHT  NINE     TEN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0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0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>
          <a:xfrm>
            <a:off x="4116182" y="2243668"/>
            <a:ext cx="2840810" cy="2975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200" b="1" dirty="0"/>
              <a:t>TEEN – 13 – 19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rgbClr val="FF0000"/>
                </a:solidFill>
              </a:rPr>
              <a:t>11 – ELEVEN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rgbClr val="FF0000"/>
                </a:solidFill>
              </a:rPr>
              <a:t>12 – TWELVE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rgbClr val="FF0000"/>
                </a:solidFill>
              </a:rPr>
              <a:t>13 – TH</a:t>
            </a:r>
            <a:r>
              <a:rPr lang="pt-BR" sz="2200" b="1" u="sng" dirty="0">
                <a:solidFill>
                  <a:srgbClr val="FF0000"/>
                </a:solidFill>
              </a:rPr>
              <a:t>IR</a:t>
            </a:r>
            <a:r>
              <a:rPr lang="pt-BR" sz="2200" b="1" dirty="0"/>
              <a:t>TEEN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rgbClr val="FF0000"/>
                </a:solidFill>
              </a:rPr>
              <a:t>14 – FOUR</a:t>
            </a:r>
            <a:r>
              <a:rPr lang="pt-BR" sz="2200" b="1" dirty="0"/>
              <a:t>TEEN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200" b="1" dirty="0"/>
              <a:t>TY – 20 – 90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rgbClr val="FF0000"/>
                </a:solidFill>
              </a:rPr>
              <a:t>20 – TWEN</a:t>
            </a:r>
            <a:r>
              <a:rPr lang="pt-BR" sz="2200" b="1" dirty="0"/>
              <a:t>TY</a:t>
            </a:r>
            <a:r>
              <a:rPr lang="pt-BR" sz="2200" b="1" dirty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rgbClr val="FF0000"/>
                </a:solidFill>
              </a:rPr>
              <a:t>21 – TWENTY-</a:t>
            </a:r>
            <a:r>
              <a:rPr lang="pt-BR" sz="2200" b="1" dirty="0"/>
              <a:t>ONE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rgbClr val="FF0000"/>
                </a:solidFill>
              </a:rPr>
              <a:t>30 – THIR</a:t>
            </a:r>
            <a:r>
              <a:rPr lang="pt-BR" sz="2200" b="1" dirty="0"/>
              <a:t>TY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rgbClr val="FF0000"/>
                </a:solidFill>
              </a:rPr>
              <a:t>40 – FOUR</a:t>
            </a:r>
            <a:r>
              <a:rPr lang="pt-BR" sz="2200" b="1" dirty="0"/>
              <a:t>TY</a:t>
            </a:r>
          </a:p>
          <a:p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B0E8BFCC-572E-470E-8C6B-614B6F0EE23F}"/>
              </a:ext>
            </a:extLst>
          </p:cNvPr>
          <p:cNvSpPr txBox="1">
            <a:spLocks/>
          </p:cNvSpPr>
          <p:nvPr/>
        </p:nvSpPr>
        <p:spPr>
          <a:xfrm>
            <a:off x="6956992" y="2293739"/>
            <a:ext cx="5181600" cy="3129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200" b="1" dirty="0"/>
              <a:t>HUNDRED – 100 – 900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rgbClr val="FF0000"/>
                </a:solidFill>
              </a:rPr>
              <a:t>100 – ONE </a:t>
            </a:r>
            <a:r>
              <a:rPr lang="pt-BR" sz="2200" b="1" dirty="0"/>
              <a:t>HUNDRED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rgbClr val="FF0000"/>
                </a:solidFill>
              </a:rPr>
              <a:t>200 – TWO </a:t>
            </a:r>
            <a:r>
              <a:rPr lang="pt-BR" sz="2200" b="1" dirty="0"/>
              <a:t>HUNDRED</a:t>
            </a:r>
            <a:endParaRPr lang="pt-BR" sz="2200" b="1" dirty="0">
              <a:solidFill>
                <a:srgbClr val="FF0000"/>
              </a:solidFill>
            </a:endParaRP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200" b="1" dirty="0"/>
              <a:t>THOUSAND = MIL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rgbClr val="FF0000"/>
                </a:solidFill>
              </a:rPr>
              <a:t>1,000 – ONE </a:t>
            </a:r>
            <a:r>
              <a:rPr lang="pt-BR" sz="2200" b="1" dirty="0"/>
              <a:t>THOUSAND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rgbClr val="FF0000"/>
                </a:solidFill>
              </a:rPr>
              <a:t>8,000 – EIGHT </a:t>
            </a:r>
            <a:r>
              <a:rPr lang="pt-BR" sz="2200" b="1" dirty="0"/>
              <a:t>THOUSAND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rgbClr val="FF0000"/>
                </a:solidFill>
              </a:rPr>
              <a:t>16,000 – SIXTEEN </a:t>
            </a:r>
            <a:r>
              <a:rPr lang="pt-BR" sz="2200" b="1" dirty="0"/>
              <a:t>THOUSAND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rgbClr val="FF0000"/>
                </a:solidFill>
              </a:rPr>
              <a:t>1,000,000 – ONE </a:t>
            </a:r>
            <a:r>
              <a:rPr lang="pt-BR" sz="2200" b="1" dirty="0"/>
              <a:t>MILLION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rgbClr val="FF0000"/>
                </a:solidFill>
              </a:rPr>
              <a:t>85,000,000 – EIGHTY-FIVE </a:t>
            </a:r>
            <a:r>
              <a:rPr lang="pt-BR" sz="2200" b="1" dirty="0"/>
              <a:t>BILLION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rgbClr val="FF0000"/>
                </a:solidFill>
              </a:rPr>
              <a:t>65,000,000,000 – SIXTY-FIVE </a:t>
            </a:r>
            <a:r>
              <a:rPr lang="pt-BR" sz="2200" b="1" dirty="0"/>
              <a:t>TRILLION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200" b="1" dirty="0">
              <a:solidFill>
                <a:srgbClr val="FF0000"/>
              </a:solidFill>
            </a:endParaRPr>
          </a:p>
          <a:p>
            <a:endParaRPr lang="pt-BR" sz="2200" b="1" dirty="0">
              <a:solidFill>
                <a:srgbClr val="FF0000"/>
              </a:solidFill>
            </a:endParaRPr>
          </a:p>
        </p:txBody>
      </p:sp>
      <p:pic>
        <p:nvPicPr>
          <p:cNvPr id="8" name="Imagem 7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09F03E5A-2A2F-4444-BF30-B1F175FC0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2" y="5770632"/>
            <a:ext cx="2581635" cy="96215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84F45F8-C4B4-4883-9880-718867C29A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435" t="70735" r="10435" b="11285"/>
          <a:stretch/>
        </p:blipFill>
        <p:spPr>
          <a:xfrm>
            <a:off x="8910817" y="5616628"/>
            <a:ext cx="2056760" cy="1086810"/>
          </a:xfrm>
          <a:prstGeom prst="rect">
            <a:avLst/>
          </a:prstGeom>
        </p:spPr>
      </p:pic>
      <p:pic>
        <p:nvPicPr>
          <p:cNvPr id="4" name="Imagem 3" descr="Estrada com montanhas ao fundo&#10;&#10;Descrição gerada automaticamente com confiança média">
            <a:extLst>
              <a:ext uri="{FF2B5EF4-FFF2-40B4-BE49-F238E27FC236}">
                <a16:creationId xmlns:a16="http://schemas.microsoft.com/office/drawing/2014/main" id="{5D1FA7C2-5B3B-4468-949D-46CBB54634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8" t="30687" r="18913" b="34665"/>
          <a:stretch/>
        </p:blipFill>
        <p:spPr>
          <a:xfrm>
            <a:off x="543339" y="5450294"/>
            <a:ext cx="5785843" cy="12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5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800100" y="2963888"/>
            <a:ext cx="10287000" cy="2190498"/>
          </a:xfrm>
        </p:spPr>
        <p:txBody>
          <a:bodyPr>
            <a:noAutofit/>
          </a:bodyPr>
          <a:lstStyle/>
          <a:p>
            <a:pPr algn="ctr"/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....?</a:t>
            </a:r>
          </a:p>
        </p:txBody>
      </p:sp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C52F7907-528D-42DC-89F5-579418D7C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2" y="5770632"/>
            <a:ext cx="2581635" cy="96215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AC6118C-38FD-48BD-9148-0298E3153B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435" t="70735" r="10435" b="11285"/>
          <a:stretch/>
        </p:blipFill>
        <p:spPr>
          <a:xfrm>
            <a:off x="8910817" y="5616628"/>
            <a:ext cx="2056760" cy="1086810"/>
          </a:xfrm>
          <a:prstGeom prst="rect">
            <a:avLst/>
          </a:prstGeom>
        </p:spPr>
      </p:pic>
      <p:pic>
        <p:nvPicPr>
          <p:cNvPr id="6" name="Imagem 5" descr="Gráfico&#10;&#10;Descrição gerada automaticamente">
            <a:extLst>
              <a:ext uri="{FF2B5EF4-FFF2-40B4-BE49-F238E27FC236}">
                <a16:creationId xmlns:a16="http://schemas.microsoft.com/office/drawing/2014/main" id="{F6AA1191-6149-449C-B86E-8B3461988B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" t="12851" r="15565" b="37837"/>
          <a:stretch/>
        </p:blipFill>
        <p:spPr>
          <a:xfrm>
            <a:off x="800100" y="5154385"/>
            <a:ext cx="5295900" cy="157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6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1509487" y="328391"/>
            <a:ext cx="10499722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5072229" y="2120899"/>
            <a:ext cx="6835809" cy="3736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500" b="1" dirty="0" err="1"/>
              <a:t>I’m</a:t>
            </a:r>
            <a:r>
              <a:rPr lang="pt-BR" sz="2500" b="1" dirty="0"/>
              <a:t> Maggie Simpson!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500" b="1" dirty="0"/>
              <a:t>Homer Simpson </a:t>
            </a:r>
            <a:r>
              <a:rPr lang="pt-BR" sz="2500" b="1" dirty="0" err="1"/>
              <a:t>is</a:t>
            </a:r>
            <a:r>
              <a:rPr lang="pt-BR" sz="2500" b="1" dirty="0"/>
              <a:t> </a:t>
            </a:r>
            <a:r>
              <a:rPr lang="pt-BR" sz="2500" b="1" dirty="0" err="1"/>
              <a:t>my</a:t>
            </a:r>
            <a:r>
              <a:rPr lang="pt-BR" sz="2500" b="1" dirty="0"/>
              <a:t> </a:t>
            </a:r>
            <a:r>
              <a:rPr lang="pt-BR" sz="2500" b="1" dirty="0" err="1"/>
              <a:t>Father</a:t>
            </a:r>
            <a:endParaRPr lang="pt-BR" sz="2500" b="1" dirty="0"/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500" b="1" dirty="0"/>
              <a:t>Marge Simpson </a:t>
            </a:r>
            <a:r>
              <a:rPr lang="pt-BR" sz="2500" b="1" dirty="0" err="1"/>
              <a:t>is</a:t>
            </a:r>
            <a:r>
              <a:rPr lang="pt-BR" sz="2500" b="1" dirty="0"/>
              <a:t> </a:t>
            </a:r>
            <a:r>
              <a:rPr lang="pt-BR" sz="2500" b="1" dirty="0" err="1"/>
              <a:t>my</a:t>
            </a:r>
            <a:r>
              <a:rPr lang="pt-BR" sz="2500" b="1" dirty="0"/>
              <a:t> </a:t>
            </a:r>
            <a:r>
              <a:rPr lang="pt-BR" sz="2500" b="1" dirty="0" err="1"/>
              <a:t>Mother</a:t>
            </a:r>
            <a:endParaRPr lang="pt-BR" sz="2500" b="1" dirty="0"/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500" b="1" dirty="0"/>
              <a:t>Lisa Simpson </a:t>
            </a:r>
            <a:r>
              <a:rPr lang="pt-BR" sz="2500" b="1" dirty="0" err="1"/>
              <a:t>is</a:t>
            </a:r>
            <a:r>
              <a:rPr lang="pt-BR" sz="2500" b="1" dirty="0"/>
              <a:t> </a:t>
            </a:r>
            <a:r>
              <a:rPr lang="pt-BR" sz="2500" b="1" dirty="0" err="1"/>
              <a:t>my</a:t>
            </a:r>
            <a:r>
              <a:rPr lang="pt-BR" sz="2500" b="1" dirty="0"/>
              <a:t> Sister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500" b="1" dirty="0"/>
              <a:t>Bart Simpson </a:t>
            </a:r>
            <a:r>
              <a:rPr lang="pt-BR" sz="2500" b="1" dirty="0" err="1"/>
              <a:t>is</a:t>
            </a:r>
            <a:r>
              <a:rPr lang="pt-BR" sz="2500" b="1" dirty="0"/>
              <a:t> </a:t>
            </a:r>
            <a:r>
              <a:rPr lang="pt-BR" sz="2500" b="1" dirty="0" err="1"/>
              <a:t>my</a:t>
            </a:r>
            <a:r>
              <a:rPr lang="pt-BR" sz="2500" b="1" dirty="0"/>
              <a:t> Brother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500" b="1" dirty="0"/>
              <a:t>Abraham </a:t>
            </a:r>
            <a:r>
              <a:rPr lang="pt-BR" sz="2500" b="1" dirty="0" err="1"/>
              <a:t>and</a:t>
            </a:r>
            <a:r>
              <a:rPr lang="pt-BR" sz="2500" b="1" dirty="0"/>
              <a:t> Clancy are </a:t>
            </a:r>
            <a:r>
              <a:rPr lang="pt-BR" sz="2500" b="1" dirty="0" err="1"/>
              <a:t>my</a:t>
            </a:r>
            <a:r>
              <a:rPr lang="pt-BR" sz="2500" b="1" dirty="0"/>
              <a:t> </a:t>
            </a:r>
            <a:r>
              <a:rPr lang="pt-BR" sz="2500" b="1" dirty="0" err="1"/>
              <a:t>Grandfathers</a:t>
            </a:r>
            <a:endParaRPr lang="pt-BR" sz="2500" b="1" dirty="0"/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500" b="1" dirty="0"/>
              <a:t>Mona </a:t>
            </a:r>
            <a:r>
              <a:rPr lang="pt-BR" sz="2500" b="1" dirty="0" err="1"/>
              <a:t>and</a:t>
            </a:r>
            <a:r>
              <a:rPr lang="pt-BR" sz="2500" b="1" dirty="0"/>
              <a:t> Jackie are </a:t>
            </a:r>
            <a:r>
              <a:rPr lang="pt-BR" sz="2500" b="1" dirty="0" err="1"/>
              <a:t>my</a:t>
            </a:r>
            <a:r>
              <a:rPr lang="pt-BR" sz="2500" b="1" dirty="0"/>
              <a:t> </a:t>
            </a:r>
            <a:r>
              <a:rPr lang="pt-BR" sz="2500" b="1" dirty="0" err="1"/>
              <a:t>Grandmothers</a:t>
            </a:r>
            <a:endParaRPr lang="pt-BR" sz="2500" b="1" dirty="0"/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500" b="1" dirty="0" err="1"/>
              <a:t>Herb</a:t>
            </a:r>
            <a:r>
              <a:rPr lang="pt-BR" sz="2500" b="1" dirty="0"/>
              <a:t> </a:t>
            </a:r>
            <a:r>
              <a:rPr lang="pt-BR" sz="2500" b="1" dirty="0" err="1"/>
              <a:t>is</a:t>
            </a:r>
            <a:r>
              <a:rPr lang="pt-BR" sz="2500" b="1" dirty="0"/>
              <a:t> </a:t>
            </a:r>
            <a:r>
              <a:rPr lang="pt-BR" sz="2500" b="1" dirty="0" err="1"/>
              <a:t>my</a:t>
            </a:r>
            <a:r>
              <a:rPr lang="pt-BR" sz="2500" b="1" dirty="0"/>
              <a:t> </a:t>
            </a:r>
            <a:r>
              <a:rPr lang="pt-BR" sz="2500" b="1" dirty="0" err="1"/>
              <a:t>Uncle</a:t>
            </a:r>
            <a:endParaRPr lang="pt-BR" sz="2500" b="1" dirty="0"/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500" b="1" dirty="0"/>
              <a:t>Patty </a:t>
            </a:r>
            <a:r>
              <a:rPr lang="pt-BR" sz="2500" b="1" dirty="0" err="1"/>
              <a:t>and</a:t>
            </a:r>
            <a:r>
              <a:rPr lang="pt-BR" sz="2500" b="1" dirty="0"/>
              <a:t> Selma are </a:t>
            </a:r>
            <a:r>
              <a:rPr lang="pt-BR" sz="2500" b="1" dirty="0" err="1"/>
              <a:t>my</a:t>
            </a:r>
            <a:r>
              <a:rPr lang="pt-BR" sz="2500" b="1" dirty="0"/>
              <a:t> </a:t>
            </a:r>
            <a:r>
              <a:rPr lang="pt-BR" sz="2500" b="1" dirty="0" err="1"/>
              <a:t>Aunts</a:t>
            </a:r>
            <a:r>
              <a:rPr lang="pt-BR" sz="2500" b="1" dirty="0"/>
              <a:t>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500" b="1" dirty="0" err="1"/>
              <a:t>Ling</a:t>
            </a:r>
            <a:r>
              <a:rPr lang="pt-BR" sz="2500" b="1" dirty="0"/>
              <a:t> </a:t>
            </a:r>
            <a:r>
              <a:rPr lang="pt-BR" sz="2500" b="1" dirty="0" err="1"/>
              <a:t>is</a:t>
            </a:r>
            <a:r>
              <a:rPr lang="pt-BR" sz="2500" b="1" dirty="0"/>
              <a:t> </a:t>
            </a:r>
            <a:r>
              <a:rPr lang="pt-BR" sz="2500" b="1" dirty="0" err="1"/>
              <a:t>my</a:t>
            </a:r>
            <a:r>
              <a:rPr lang="pt-BR" sz="2500" b="1" dirty="0"/>
              <a:t> </a:t>
            </a:r>
            <a:r>
              <a:rPr lang="pt-BR" sz="2500" b="1" dirty="0" err="1"/>
              <a:t>Cousin</a:t>
            </a:r>
            <a:r>
              <a:rPr lang="pt-BR" sz="2500" b="1" dirty="0"/>
              <a:t>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500" b="1" dirty="0"/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sz="2500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sz="1500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7" t="-122" r="9386" b="6105"/>
          <a:stretch/>
        </p:blipFill>
        <p:spPr bwMode="auto">
          <a:xfrm>
            <a:off x="215899" y="569842"/>
            <a:ext cx="4856330" cy="492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37511F2F-752B-4D3D-9ACF-4A6E0D63B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2" y="5770632"/>
            <a:ext cx="2581635" cy="96215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77B7D6B-0C33-421C-82BF-239BD4130A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435" t="70735" r="10435" b="11285"/>
          <a:stretch/>
        </p:blipFill>
        <p:spPr>
          <a:xfrm>
            <a:off x="8910817" y="5616628"/>
            <a:ext cx="2056760" cy="1086810"/>
          </a:xfrm>
          <a:prstGeom prst="rect">
            <a:avLst/>
          </a:prstGeom>
        </p:spPr>
      </p:pic>
      <p:pic>
        <p:nvPicPr>
          <p:cNvPr id="11" name="Imagem 10" descr="Texto&#10;&#10;Descrição gerada automaticamente com confiança baixa">
            <a:extLst>
              <a:ext uri="{FF2B5EF4-FFF2-40B4-BE49-F238E27FC236}">
                <a16:creationId xmlns:a16="http://schemas.microsoft.com/office/drawing/2014/main" id="{A679A533-EF99-42CE-8F9A-D636FE2B1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26" y="5616628"/>
            <a:ext cx="5145874" cy="121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8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4998192" y="160817"/>
            <a:ext cx="7009696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Introducing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People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514351" y="2254250"/>
            <a:ext cx="5257058" cy="329406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/>
              <a:t>What’s</a:t>
            </a:r>
            <a:r>
              <a:rPr lang="pt-BR" b="1" dirty="0"/>
              <a:t> </a:t>
            </a:r>
            <a:r>
              <a:rPr lang="pt-BR" b="1" dirty="0" err="1"/>
              <a:t>your</a:t>
            </a:r>
            <a:r>
              <a:rPr lang="pt-BR" b="1" dirty="0"/>
              <a:t> </a:t>
            </a:r>
            <a:r>
              <a:rPr lang="pt-BR" b="1" dirty="0" err="1"/>
              <a:t>name</a:t>
            </a:r>
            <a:r>
              <a:rPr lang="pt-BR" b="1" dirty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/>
              <a:t>Are </a:t>
            </a:r>
            <a:r>
              <a:rPr lang="pt-BR" b="1" dirty="0" err="1"/>
              <a:t>you</a:t>
            </a:r>
            <a:r>
              <a:rPr lang="pt-BR" b="1" dirty="0"/>
              <a:t> </a:t>
            </a:r>
            <a:r>
              <a:rPr lang="pt-BR" b="1" dirty="0" err="1"/>
              <a:t>married</a:t>
            </a:r>
            <a:r>
              <a:rPr lang="pt-BR" b="1" dirty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/>
              <a:t>Where</a:t>
            </a:r>
            <a:r>
              <a:rPr lang="pt-BR" b="1" dirty="0"/>
              <a:t> are </a:t>
            </a:r>
            <a:r>
              <a:rPr lang="pt-BR" b="1" dirty="0" err="1"/>
              <a:t>you</a:t>
            </a:r>
            <a:r>
              <a:rPr lang="pt-BR" b="1" dirty="0"/>
              <a:t> </a:t>
            </a:r>
            <a:r>
              <a:rPr lang="pt-BR" b="1" dirty="0" err="1"/>
              <a:t>from</a:t>
            </a:r>
            <a:r>
              <a:rPr lang="pt-BR" b="1" dirty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/>
              <a:t>What’s</a:t>
            </a:r>
            <a:r>
              <a:rPr lang="pt-BR" b="1" dirty="0"/>
              <a:t> </a:t>
            </a:r>
            <a:r>
              <a:rPr lang="pt-BR" b="1" dirty="0" err="1"/>
              <a:t>your</a:t>
            </a:r>
            <a:r>
              <a:rPr lang="pt-BR" b="1" dirty="0"/>
              <a:t> </a:t>
            </a:r>
            <a:r>
              <a:rPr lang="pt-BR" b="1" dirty="0" err="1"/>
              <a:t>occupation</a:t>
            </a:r>
            <a:r>
              <a:rPr lang="pt-BR" b="1" dirty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/>
              <a:t>How</a:t>
            </a:r>
            <a:r>
              <a:rPr lang="pt-BR" b="1" dirty="0"/>
              <a:t> </a:t>
            </a:r>
            <a:r>
              <a:rPr lang="pt-BR" b="1" dirty="0" err="1"/>
              <a:t>old</a:t>
            </a:r>
            <a:r>
              <a:rPr lang="pt-BR" b="1" dirty="0"/>
              <a:t> are </a:t>
            </a:r>
            <a:r>
              <a:rPr lang="pt-BR" b="1" dirty="0" err="1"/>
              <a:t>you</a:t>
            </a:r>
            <a:r>
              <a:rPr lang="pt-BR" b="1" dirty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/>
              <a:t>What’s</a:t>
            </a:r>
            <a:r>
              <a:rPr lang="pt-BR" b="1" dirty="0"/>
              <a:t> </a:t>
            </a:r>
            <a:r>
              <a:rPr lang="pt-BR" b="1" dirty="0" err="1"/>
              <a:t>your</a:t>
            </a:r>
            <a:r>
              <a:rPr lang="pt-BR" b="1" dirty="0"/>
              <a:t> </a:t>
            </a:r>
            <a:r>
              <a:rPr lang="pt-BR" b="1" dirty="0" err="1"/>
              <a:t>phone</a:t>
            </a:r>
            <a:r>
              <a:rPr lang="pt-BR" b="1" dirty="0"/>
              <a:t> </a:t>
            </a:r>
            <a:r>
              <a:rPr lang="pt-BR" b="1" dirty="0" err="1"/>
              <a:t>number</a:t>
            </a:r>
            <a:r>
              <a:rPr lang="pt-BR" b="1" dirty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>
            <a:off x="6176901" y="2254249"/>
            <a:ext cx="5257058" cy="3294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My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name’s</a:t>
            </a:r>
            <a:r>
              <a:rPr lang="pt-BR" b="1" dirty="0">
                <a:solidFill>
                  <a:srgbClr val="FF0000"/>
                </a:solidFill>
              </a:rPr>
              <a:t>..../</a:t>
            </a:r>
            <a:r>
              <a:rPr lang="pt-BR" b="1" dirty="0" err="1">
                <a:solidFill>
                  <a:srgbClr val="FF0000"/>
                </a:solidFill>
              </a:rPr>
              <a:t>I’m</a:t>
            </a:r>
            <a:r>
              <a:rPr lang="pt-BR" b="1" dirty="0">
                <a:solidFill>
                  <a:srgbClr val="FF0000"/>
                </a:solidFill>
              </a:rPr>
              <a:t>...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FF0000"/>
                </a:solidFill>
              </a:rPr>
              <a:t>Yes, I </a:t>
            </a:r>
            <a:r>
              <a:rPr lang="pt-BR" b="1" dirty="0" err="1">
                <a:solidFill>
                  <a:srgbClr val="FF0000"/>
                </a:solidFill>
              </a:rPr>
              <a:t>am</a:t>
            </a:r>
            <a:r>
              <a:rPr lang="pt-BR" b="1" dirty="0">
                <a:solidFill>
                  <a:srgbClr val="FF0000"/>
                </a:solidFill>
              </a:rPr>
              <a:t>/ No, </a:t>
            </a:r>
            <a:r>
              <a:rPr lang="pt-BR" b="1" dirty="0" err="1">
                <a:solidFill>
                  <a:srgbClr val="FF0000"/>
                </a:solidFill>
              </a:rPr>
              <a:t>I’m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not</a:t>
            </a:r>
            <a:r>
              <a:rPr lang="pt-BR" b="1" dirty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I’m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from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Brazil</a:t>
            </a:r>
            <a:r>
              <a:rPr lang="pt-BR" b="1" dirty="0">
                <a:solidFill>
                  <a:srgbClr val="FF0000"/>
                </a:solidFill>
              </a:rPr>
              <a:t>. </a:t>
            </a:r>
            <a:r>
              <a:rPr lang="pt-BR" b="1" dirty="0" err="1">
                <a:solidFill>
                  <a:srgbClr val="FF0000"/>
                </a:solidFill>
              </a:rPr>
              <a:t>I’m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Brazilian</a:t>
            </a:r>
            <a:endParaRPr lang="pt-BR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I’m</a:t>
            </a:r>
            <a:r>
              <a:rPr lang="pt-BR" b="1" dirty="0">
                <a:solidFill>
                  <a:srgbClr val="FF0000"/>
                </a:solidFill>
              </a:rPr>
              <a:t> a/an...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I’m</a:t>
            </a:r>
            <a:r>
              <a:rPr lang="pt-BR" b="1" dirty="0">
                <a:solidFill>
                  <a:srgbClr val="FF0000"/>
                </a:solidFill>
              </a:rPr>
              <a:t>... </a:t>
            </a:r>
            <a:r>
              <a:rPr lang="pt-BR" b="1" dirty="0" err="1">
                <a:solidFill>
                  <a:srgbClr val="FF0000"/>
                </a:solidFill>
              </a:rPr>
              <a:t>years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old</a:t>
            </a:r>
            <a:endParaRPr lang="pt-BR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It’s</a:t>
            </a:r>
            <a:r>
              <a:rPr lang="pt-BR" b="1" dirty="0">
                <a:solidFill>
                  <a:srgbClr val="FF0000"/>
                </a:solidFill>
              </a:rPr>
              <a:t> .....</a:t>
            </a:r>
          </a:p>
          <a:p>
            <a:endParaRPr lang="pt-BR" dirty="0"/>
          </a:p>
        </p:txBody>
      </p:sp>
      <p:pic>
        <p:nvPicPr>
          <p:cNvPr id="5" name="Imagem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B3935A0A-0C95-4EE8-83E1-EFC44EC35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2" y="5770632"/>
            <a:ext cx="2581635" cy="96215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21045BE-1C6A-4186-8F3E-ACD0A6890A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435" t="70735" r="10435" b="11285"/>
          <a:stretch/>
        </p:blipFill>
        <p:spPr>
          <a:xfrm>
            <a:off x="8910817" y="5616628"/>
            <a:ext cx="2056760" cy="108681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8E9A010-59AA-4AB8-A1F1-E3D95AD03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183" y="5616627"/>
            <a:ext cx="4982817" cy="117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7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3150818" y="0"/>
            <a:ext cx="8460825" cy="894767"/>
          </a:xfrm>
        </p:spPr>
        <p:txBody>
          <a:bodyPr>
            <a:noAutofit/>
          </a:bodyPr>
          <a:lstStyle/>
          <a:p>
            <a:pPr algn="r"/>
            <a:r>
              <a:rPr lang="pt-BR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</a:t>
            </a:r>
            <a: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Pronouns</a:t>
            </a:r>
            <a: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t-BR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</a:t>
            </a:r>
            <a: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B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122467" y="1938264"/>
            <a:ext cx="1706333" cy="3693912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/>
              <a:t>I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/>
              <a:t>You</a:t>
            </a:r>
            <a:endParaRPr lang="pt-BR" b="1" dirty="0"/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/>
              <a:t>He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/>
              <a:t>She</a:t>
            </a:r>
            <a:endParaRPr lang="pt-BR" b="1" dirty="0"/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/>
              <a:t>It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/>
              <a:t>We</a:t>
            </a:r>
            <a:endParaRPr lang="pt-BR" b="1" dirty="0"/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/>
              <a:t>You</a:t>
            </a:r>
            <a:endParaRPr lang="pt-BR" b="1" dirty="0"/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/>
              <a:t>They</a:t>
            </a:r>
          </a:p>
        </p:txBody>
      </p:sp>
      <p:sp>
        <p:nvSpPr>
          <p:cNvPr id="6" name="Espaço Reservado para Texto 2"/>
          <p:cNvSpPr txBox="1">
            <a:spLocks/>
          </p:cNvSpPr>
          <p:nvPr/>
        </p:nvSpPr>
        <p:spPr>
          <a:xfrm>
            <a:off x="1577613" y="1938264"/>
            <a:ext cx="1706333" cy="3693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7030A0"/>
                </a:solidFill>
              </a:rPr>
              <a:t>Me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7030A0"/>
                </a:solidFill>
              </a:rPr>
              <a:t>You</a:t>
            </a:r>
            <a:endParaRPr lang="pt-BR" b="1" dirty="0">
              <a:solidFill>
                <a:srgbClr val="7030A0"/>
              </a:solidFill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7030A0"/>
                </a:solidFill>
              </a:rPr>
              <a:t>Him</a:t>
            </a:r>
            <a:endParaRPr lang="pt-BR" b="1" dirty="0">
              <a:solidFill>
                <a:srgbClr val="7030A0"/>
              </a:solidFill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7030A0"/>
                </a:solidFill>
              </a:rPr>
              <a:t>Her</a:t>
            </a:r>
            <a:endParaRPr lang="pt-BR" b="1" dirty="0">
              <a:solidFill>
                <a:srgbClr val="7030A0"/>
              </a:solidFill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7030A0"/>
                </a:solidFill>
              </a:rPr>
              <a:t>It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7030A0"/>
                </a:solidFill>
              </a:rPr>
              <a:t>Us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7030A0"/>
                </a:solidFill>
              </a:rPr>
              <a:t>You</a:t>
            </a:r>
            <a:endParaRPr lang="pt-BR" b="1" dirty="0">
              <a:solidFill>
                <a:srgbClr val="7030A0"/>
              </a:solidFill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7030A0"/>
                </a:solidFill>
              </a:rPr>
              <a:t>Them</a:t>
            </a:r>
            <a:r>
              <a:rPr lang="pt-BR" b="1" dirty="0">
                <a:solidFill>
                  <a:srgbClr val="7030A0"/>
                </a:solidFill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7030A0"/>
              </a:solidFill>
            </a:endParaRPr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>
          <a:xfrm>
            <a:off x="3377204" y="2141512"/>
            <a:ext cx="3500674" cy="4017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b="1" dirty="0" err="1"/>
              <a:t>Who’s</a:t>
            </a:r>
            <a:r>
              <a:rPr lang="pt-BR" sz="2400" b="1" dirty="0"/>
              <a:t> </a:t>
            </a:r>
            <a:r>
              <a:rPr lang="pt-BR" sz="2400" b="1" dirty="0" err="1"/>
              <a:t>that</a:t>
            </a:r>
            <a:r>
              <a:rPr lang="pt-BR" sz="2400" b="1" dirty="0"/>
              <a:t>?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7030A0"/>
                </a:solidFill>
              </a:rPr>
              <a:t>*</a:t>
            </a:r>
            <a:r>
              <a:rPr lang="pt-BR" sz="2400" b="1" u="sng" dirty="0" err="1">
                <a:solidFill>
                  <a:srgbClr val="7030A0"/>
                </a:solidFill>
              </a:rPr>
              <a:t>It’s</a:t>
            </a:r>
            <a:r>
              <a:rPr lang="pt-BR" sz="2400" b="1" dirty="0">
                <a:solidFill>
                  <a:srgbClr val="7030A0"/>
                </a:solidFill>
              </a:rPr>
              <a:t> Elisabeth.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400" b="1" dirty="0" err="1"/>
              <a:t>Who’s</a:t>
            </a:r>
            <a:r>
              <a:rPr lang="pt-BR" sz="2400" b="1" dirty="0"/>
              <a:t> </a:t>
            </a:r>
            <a:r>
              <a:rPr lang="pt-BR" sz="2400" b="1" dirty="0" err="1"/>
              <a:t>that</a:t>
            </a:r>
            <a:r>
              <a:rPr lang="pt-BR" sz="2400" b="1" dirty="0"/>
              <a:t> </a:t>
            </a:r>
            <a:r>
              <a:rPr lang="pt-BR" sz="2400" b="1" dirty="0" err="1"/>
              <a:t>man</a:t>
            </a:r>
            <a:r>
              <a:rPr lang="pt-BR" sz="2400" b="1" dirty="0"/>
              <a:t>?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7030A0"/>
                </a:solidFill>
              </a:rPr>
              <a:t>His </a:t>
            </a:r>
            <a:r>
              <a:rPr lang="pt-BR" sz="2400" b="1" dirty="0" err="1">
                <a:solidFill>
                  <a:srgbClr val="7030A0"/>
                </a:solidFill>
              </a:rPr>
              <a:t>name</a:t>
            </a:r>
            <a:r>
              <a:rPr lang="pt-BR" sz="2400" b="1" dirty="0">
                <a:solidFill>
                  <a:srgbClr val="7030A0"/>
                </a:solidFill>
              </a:rPr>
              <a:t> </a:t>
            </a:r>
            <a:r>
              <a:rPr lang="pt-BR" sz="2400" b="1" dirty="0" err="1">
                <a:solidFill>
                  <a:srgbClr val="7030A0"/>
                </a:solidFill>
              </a:rPr>
              <a:t>is</a:t>
            </a:r>
            <a:r>
              <a:rPr lang="pt-BR" sz="2400" b="1" dirty="0">
                <a:solidFill>
                  <a:srgbClr val="7030A0"/>
                </a:solidFill>
              </a:rPr>
              <a:t> Paulo. </a:t>
            </a:r>
            <a:r>
              <a:rPr lang="pt-BR" sz="2400" b="1" dirty="0" err="1">
                <a:solidFill>
                  <a:srgbClr val="7030A0"/>
                </a:solidFill>
              </a:rPr>
              <a:t>He’s</a:t>
            </a:r>
            <a:r>
              <a:rPr lang="pt-BR" sz="2400" b="1" dirty="0">
                <a:solidFill>
                  <a:srgbClr val="7030A0"/>
                </a:solidFill>
              </a:rPr>
              <a:t> </a:t>
            </a:r>
            <a:r>
              <a:rPr lang="pt-BR" sz="2400" b="1" dirty="0" err="1">
                <a:solidFill>
                  <a:srgbClr val="7030A0"/>
                </a:solidFill>
              </a:rPr>
              <a:t>my</a:t>
            </a:r>
            <a:r>
              <a:rPr lang="pt-BR" sz="2400" b="1" dirty="0">
                <a:solidFill>
                  <a:srgbClr val="7030A0"/>
                </a:solidFill>
              </a:rPr>
              <a:t> brother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400" b="1" dirty="0"/>
              <a:t>Do </a:t>
            </a:r>
            <a:r>
              <a:rPr lang="pt-BR" sz="2400" b="1" dirty="0" err="1"/>
              <a:t>you</a:t>
            </a:r>
            <a:r>
              <a:rPr lang="pt-BR" sz="2400" b="1" dirty="0"/>
              <a:t> like Bob?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7030A0"/>
                </a:solidFill>
              </a:rPr>
              <a:t>I like </a:t>
            </a:r>
            <a:r>
              <a:rPr lang="pt-BR" sz="2400" b="1" u="sng" dirty="0" err="1">
                <a:solidFill>
                  <a:srgbClr val="7030A0"/>
                </a:solidFill>
              </a:rPr>
              <a:t>him</a:t>
            </a:r>
            <a:r>
              <a:rPr lang="pt-BR" sz="2400" b="1" dirty="0">
                <a:solidFill>
                  <a:srgbClr val="7030A0"/>
                </a:solidFill>
              </a:rPr>
              <a:t> a </a:t>
            </a:r>
            <a:r>
              <a:rPr lang="pt-BR" sz="2400" b="1" dirty="0" err="1">
                <a:solidFill>
                  <a:srgbClr val="7030A0"/>
                </a:solidFill>
              </a:rPr>
              <a:t>lot</a:t>
            </a:r>
            <a:r>
              <a:rPr lang="pt-BR" sz="2400" b="1" dirty="0">
                <a:solidFill>
                  <a:srgbClr val="7030A0"/>
                </a:solidFill>
              </a:rPr>
              <a:t>.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400" b="1" dirty="0"/>
              <a:t>Where </a:t>
            </a:r>
            <a:r>
              <a:rPr lang="pt-BR" sz="2400" b="1" dirty="0" err="1"/>
              <a:t>is</a:t>
            </a:r>
            <a:r>
              <a:rPr lang="pt-BR" sz="2400" b="1" dirty="0"/>
              <a:t> Ana?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400" b="1" u="sng" dirty="0" err="1">
                <a:solidFill>
                  <a:srgbClr val="7030A0"/>
                </a:solidFill>
              </a:rPr>
              <a:t>She’s</a:t>
            </a:r>
            <a:r>
              <a:rPr lang="pt-BR" sz="2400" b="1" dirty="0">
                <a:solidFill>
                  <a:srgbClr val="7030A0"/>
                </a:solidFill>
              </a:rPr>
              <a:t> in London.</a:t>
            </a: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6096000" y="2141513"/>
            <a:ext cx="5973533" cy="3790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400" b="1" dirty="0" err="1"/>
              <a:t>Did</a:t>
            </a:r>
            <a:r>
              <a:rPr lang="pt-BR" sz="2400" b="1" dirty="0"/>
              <a:t> Tom </a:t>
            </a:r>
            <a:r>
              <a:rPr lang="pt-BR" sz="2400" b="1" dirty="0" err="1"/>
              <a:t>talk</a:t>
            </a:r>
            <a:r>
              <a:rPr lang="pt-BR" sz="2400" b="1" dirty="0"/>
              <a:t> </a:t>
            </a:r>
            <a:r>
              <a:rPr lang="pt-BR" sz="2400" b="1" dirty="0" err="1"/>
              <a:t>to</a:t>
            </a:r>
            <a:r>
              <a:rPr lang="pt-BR" sz="2400" b="1" dirty="0"/>
              <a:t> </a:t>
            </a:r>
            <a:r>
              <a:rPr lang="pt-BR" sz="2400" b="1" dirty="0" err="1"/>
              <a:t>you</a:t>
            </a:r>
            <a:r>
              <a:rPr lang="pt-BR" sz="2400" b="1" dirty="0"/>
              <a:t>?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7030A0"/>
                </a:solidFill>
              </a:rPr>
              <a:t>He </a:t>
            </a:r>
            <a:r>
              <a:rPr lang="pt-BR" sz="2400" b="1" dirty="0" err="1">
                <a:solidFill>
                  <a:srgbClr val="7030A0"/>
                </a:solidFill>
              </a:rPr>
              <a:t>told</a:t>
            </a:r>
            <a:r>
              <a:rPr lang="pt-BR" sz="2400" b="1" dirty="0">
                <a:solidFill>
                  <a:srgbClr val="7030A0"/>
                </a:solidFill>
              </a:rPr>
              <a:t> </a:t>
            </a:r>
            <a:r>
              <a:rPr lang="pt-BR" sz="2400" b="1" u="sng" dirty="0" err="1">
                <a:solidFill>
                  <a:srgbClr val="7030A0"/>
                </a:solidFill>
              </a:rPr>
              <a:t>us</a:t>
            </a:r>
            <a:r>
              <a:rPr lang="pt-BR" sz="2400" b="1" dirty="0">
                <a:solidFill>
                  <a:srgbClr val="7030A0"/>
                </a:solidFill>
              </a:rPr>
              <a:t> </a:t>
            </a:r>
            <a:r>
              <a:rPr lang="pt-BR" sz="2400" b="1" dirty="0" err="1">
                <a:solidFill>
                  <a:srgbClr val="7030A0"/>
                </a:solidFill>
              </a:rPr>
              <a:t>what</a:t>
            </a:r>
            <a:r>
              <a:rPr lang="pt-BR" sz="2400" b="1" dirty="0">
                <a:solidFill>
                  <a:srgbClr val="7030A0"/>
                </a:solidFill>
              </a:rPr>
              <a:t> </a:t>
            </a:r>
            <a:r>
              <a:rPr lang="pt-BR" sz="2400" b="1" dirty="0" err="1">
                <a:solidFill>
                  <a:srgbClr val="7030A0"/>
                </a:solidFill>
              </a:rPr>
              <a:t>happened</a:t>
            </a:r>
            <a:r>
              <a:rPr lang="pt-BR" sz="2400" b="1" dirty="0">
                <a:solidFill>
                  <a:srgbClr val="7030A0"/>
                </a:solidFill>
              </a:rPr>
              <a:t>.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400" b="1" dirty="0" err="1"/>
              <a:t>Did</a:t>
            </a:r>
            <a:r>
              <a:rPr lang="pt-BR" sz="2400" b="1" dirty="0"/>
              <a:t> </a:t>
            </a:r>
            <a:r>
              <a:rPr lang="pt-BR" sz="2400" b="1" dirty="0" err="1"/>
              <a:t>you</a:t>
            </a:r>
            <a:r>
              <a:rPr lang="pt-BR" sz="2400" b="1" dirty="0"/>
              <a:t> </a:t>
            </a:r>
            <a:r>
              <a:rPr lang="pt-BR" sz="2400" b="1" dirty="0" err="1"/>
              <a:t>see</a:t>
            </a:r>
            <a:r>
              <a:rPr lang="pt-BR" sz="2400" b="1" dirty="0"/>
              <a:t> Mr. Peterson </a:t>
            </a:r>
            <a:r>
              <a:rPr lang="pt-BR" sz="2400" b="1" dirty="0" err="1"/>
              <a:t>and</a:t>
            </a:r>
            <a:r>
              <a:rPr lang="pt-BR" sz="2400" b="1" dirty="0"/>
              <a:t> </a:t>
            </a:r>
            <a:r>
              <a:rPr lang="pt-BR" sz="2400" b="1" dirty="0" err="1"/>
              <a:t>his</a:t>
            </a:r>
            <a:r>
              <a:rPr lang="pt-BR" sz="2400" b="1" dirty="0"/>
              <a:t> </a:t>
            </a:r>
            <a:r>
              <a:rPr lang="pt-BR" sz="2400" b="1" dirty="0" err="1"/>
              <a:t>daughter</a:t>
            </a:r>
            <a:r>
              <a:rPr lang="pt-BR" sz="2400" b="1" dirty="0"/>
              <a:t>?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7030A0"/>
                </a:solidFill>
              </a:rPr>
              <a:t>I </a:t>
            </a:r>
            <a:r>
              <a:rPr lang="pt-BR" sz="2400" b="1" dirty="0" err="1">
                <a:solidFill>
                  <a:srgbClr val="7030A0"/>
                </a:solidFill>
              </a:rPr>
              <a:t>saw</a:t>
            </a:r>
            <a:r>
              <a:rPr lang="pt-BR" sz="2400" b="1" dirty="0">
                <a:solidFill>
                  <a:srgbClr val="7030A0"/>
                </a:solidFill>
              </a:rPr>
              <a:t> </a:t>
            </a:r>
            <a:r>
              <a:rPr lang="pt-BR" sz="2400" b="1" u="sng" dirty="0" err="1">
                <a:solidFill>
                  <a:srgbClr val="7030A0"/>
                </a:solidFill>
              </a:rPr>
              <a:t>them</a:t>
            </a:r>
            <a:r>
              <a:rPr lang="pt-BR" sz="2400" b="1" dirty="0">
                <a:solidFill>
                  <a:srgbClr val="7030A0"/>
                </a:solidFill>
              </a:rPr>
              <a:t> </a:t>
            </a:r>
            <a:r>
              <a:rPr lang="pt-BR" sz="2400" b="1" dirty="0" err="1">
                <a:solidFill>
                  <a:srgbClr val="7030A0"/>
                </a:solidFill>
              </a:rPr>
              <a:t>leaving</a:t>
            </a:r>
            <a:r>
              <a:rPr lang="pt-BR" sz="2400" b="1" dirty="0">
                <a:solidFill>
                  <a:srgbClr val="7030A0"/>
                </a:solidFill>
              </a:rPr>
              <a:t> a </a:t>
            </a:r>
            <a:r>
              <a:rPr lang="pt-BR" sz="2400" b="1" dirty="0" err="1">
                <a:solidFill>
                  <a:srgbClr val="7030A0"/>
                </a:solidFill>
              </a:rPr>
              <a:t>couple</a:t>
            </a:r>
            <a:r>
              <a:rPr lang="pt-BR" sz="2400" b="1" dirty="0">
                <a:solidFill>
                  <a:srgbClr val="7030A0"/>
                </a:solidFill>
              </a:rPr>
              <a:t> </a:t>
            </a:r>
            <a:r>
              <a:rPr lang="pt-BR" sz="2400" b="1" dirty="0" err="1">
                <a:solidFill>
                  <a:srgbClr val="7030A0"/>
                </a:solidFill>
              </a:rPr>
              <a:t>of</a:t>
            </a:r>
            <a:r>
              <a:rPr lang="pt-BR" sz="2400" b="1" dirty="0">
                <a:solidFill>
                  <a:srgbClr val="7030A0"/>
                </a:solidFill>
              </a:rPr>
              <a:t> hours ago.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400" b="1" dirty="0" err="1"/>
              <a:t>What</a:t>
            </a:r>
            <a:r>
              <a:rPr lang="pt-BR" sz="2400" b="1" dirty="0"/>
              <a:t> </a:t>
            </a:r>
            <a:r>
              <a:rPr lang="pt-BR" sz="2400" b="1" dirty="0" err="1"/>
              <a:t>did</a:t>
            </a:r>
            <a:r>
              <a:rPr lang="pt-BR" sz="2400" b="1" dirty="0"/>
              <a:t> </a:t>
            </a:r>
            <a:r>
              <a:rPr lang="pt-BR" sz="2400" b="1" dirty="0" err="1"/>
              <a:t>you</a:t>
            </a:r>
            <a:r>
              <a:rPr lang="pt-BR" sz="2400" b="1" dirty="0"/>
              <a:t> </a:t>
            </a:r>
            <a:r>
              <a:rPr lang="pt-BR" sz="2400" b="1" dirty="0" err="1"/>
              <a:t>two</a:t>
            </a:r>
            <a:r>
              <a:rPr lang="pt-BR" sz="2400" b="1" dirty="0"/>
              <a:t> decide </a:t>
            </a:r>
            <a:r>
              <a:rPr lang="pt-BR" sz="2400" b="1" dirty="0" err="1"/>
              <a:t>about</a:t>
            </a:r>
            <a:r>
              <a:rPr lang="pt-BR" sz="2400" b="1" dirty="0"/>
              <a:t> </a:t>
            </a:r>
            <a:r>
              <a:rPr lang="pt-BR" sz="2400" b="1" dirty="0" err="1"/>
              <a:t>vacation</a:t>
            </a:r>
            <a:r>
              <a:rPr lang="pt-BR" sz="2400" b="1" dirty="0"/>
              <a:t> time?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7030A0"/>
                </a:solidFill>
              </a:rPr>
              <a:t>Mary </a:t>
            </a:r>
            <a:r>
              <a:rPr lang="pt-BR" sz="2400" b="1" dirty="0" err="1">
                <a:solidFill>
                  <a:srgbClr val="7030A0"/>
                </a:solidFill>
              </a:rPr>
              <a:t>and</a:t>
            </a:r>
            <a:r>
              <a:rPr lang="pt-BR" sz="2400" b="1" dirty="0">
                <a:solidFill>
                  <a:srgbClr val="7030A0"/>
                </a:solidFill>
              </a:rPr>
              <a:t> I are </a:t>
            </a:r>
            <a:r>
              <a:rPr lang="pt-BR" sz="2400" b="1" dirty="0" err="1">
                <a:solidFill>
                  <a:srgbClr val="7030A0"/>
                </a:solidFill>
              </a:rPr>
              <a:t>going</a:t>
            </a:r>
            <a:r>
              <a:rPr lang="pt-BR" sz="2400" b="1" dirty="0">
                <a:solidFill>
                  <a:srgbClr val="7030A0"/>
                </a:solidFill>
              </a:rPr>
              <a:t> </a:t>
            </a:r>
            <a:r>
              <a:rPr lang="pt-BR" sz="2400" b="1" dirty="0" err="1">
                <a:solidFill>
                  <a:srgbClr val="7030A0"/>
                </a:solidFill>
              </a:rPr>
              <a:t>to</a:t>
            </a:r>
            <a:r>
              <a:rPr lang="pt-BR" sz="2400" b="1" dirty="0">
                <a:solidFill>
                  <a:srgbClr val="7030A0"/>
                </a:solidFill>
              </a:rPr>
              <a:t> </a:t>
            </a:r>
            <a:r>
              <a:rPr lang="pt-BR" sz="2400" b="1" dirty="0" err="1">
                <a:solidFill>
                  <a:srgbClr val="7030A0"/>
                </a:solidFill>
              </a:rPr>
              <a:t>travel</a:t>
            </a:r>
            <a:r>
              <a:rPr lang="pt-BR" sz="2400" b="1" dirty="0">
                <a:solidFill>
                  <a:srgbClr val="7030A0"/>
                </a:solidFill>
              </a:rPr>
              <a:t>. </a:t>
            </a:r>
            <a:r>
              <a:rPr lang="pt-BR" sz="2400" b="1" u="sng" dirty="0" err="1">
                <a:solidFill>
                  <a:srgbClr val="7030A0"/>
                </a:solidFill>
              </a:rPr>
              <a:t>We</a:t>
            </a:r>
            <a:r>
              <a:rPr lang="pt-BR" sz="2400" b="1" dirty="0">
                <a:solidFill>
                  <a:srgbClr val="7030A0"/>
                </a:solidFill>
              </a:rPr>
              <a:t> </a:t>
            </a:r>
            <a:r>
              <a:rPr lang="pt-BR" sz="2400" b="1" dirty="0" err="1">
                <a:solidFill>
                  <a:srgbClr val="7030A0"/>
                </a:solidFill>
              </a:rPr>
              <a:t>will</a:t>
            </a:r>
            <a:r>
              <a:rPr lang="pt-BR" sz="2400" b="1" dirty="0">
                <a:solidFill>
                  <a:srgbClr val="7030A0"/>
                </a:solidFill>
              </a:rPr>
              <a:t> look for a hotel </a:t>
            </a:r>
            <a:r>
              <a:rPr lang="pt-BR" sz="2400" b="1" dirty="0" err="1">
                <a:solidFill>
                  <a:srgbClr val="7030A0"/>
                </a:solidFill>
              </a:rPr>
              <a:t>this</a:t>
            </a:r>
            <a:r>
              <a:rPr lang="pt-BR" sz="2400" b="1" dirty="0">
                <a:solidFill>
                  <a:srgbClr val="7030A0"/>
                </a:solidFill>
              </a:rPr>
              <a:t> </a:t>
            </a:r>
            <a:r>
              <a:rPr lang="pt-BR" sz="2400" b="1" dirty="0" err="1">
                <a:solidFill>
                  <a:srgbClr val="7030A0"/>
                </a:solidFill>
              </a:rPr>
              <a:t>week</a:t>
            </a:r>
            <a:r>
              <a:rPr lang="pt-BR" sz="24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9" name="Imagem 8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B38D5EAD-7BA4-4258-9E8D-924221220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2" y="5770632"/>
            <a:ext cx="2581635" cy="962159"/>
          </a:xfrm>
          <a:prstGeom prst="rect">
            <a:avLst/>
          </a:prstGeom>
        </p:spPr>
      </p:pic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C5E55B3D-D5CE-4F98-957A-7FB06B0AA5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8" t="22726" b="39289"/>
          <a:stretch/>
        </p:blipFill>
        <p:spPr>
          <a:xfrm>
            <a:off x="795478" y="5589653"/>
            <a:ext cx="5533704" cy="113968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1B0C2AF-B538-4C4D-A3B8-5A9A00C776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435" t="70735" r="10435" b="11285"/>
          <a:stretch/>
        </p:blipFill>
        <p:spPr>
          <a:xfrm>
            <a:off x="8910817" y="5616628"/>
            <a:ext cx="2056760" cy="10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1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4998192" y="160817"/>
            <a:ext cx="7009696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Address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e-mail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169794" y="2070406"/>
            <a:ext cx="6337023" cy="349857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/>
              <a:t>Street = rua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/>
              <a:t>Avenue = avenida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/>
              <a:t>Square = quadra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/>
              <a:t>Apartment</a:t>
            </a:r>
            <a:r>
              <a:rPr lang="pt-BR" b="1" dirty="0"/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/>
              <a:t>Where does </a:t>
            </a:r>
            <a:r>
              <a:rPr lang="pt-BR" b="1" dirty="0" err="1"/>
              <a:t>she</a:t>
            </a:r>
            <a:r>
              <a:rPr lang="pt-BR" b="1" dirty="0"/>
              <a:t> </a:t>
            </a:r>
            <a:r>
              <a:rPr lang="pt-BR" b="1" dirty="0" err="1"/>
              <a:t>live</a:t>
            </a:r>
            <a:r>
              <a:rPr lang="pt-BR" b="1" dirty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/>
              <a:t>She </a:t>
            </a:r>
            <a:r>
              <a:rPr lang="pt-BR" b="1" dirty="0" err="1"/>
              <a:t>lives</a:t>
            </a:r>
            <a:r>
              <a:rPr lang="pt-BR" b="1" dirty="0"/>
              <a:t> </a:t>
            </a:r>
            <a:r>
              <a:rPr lang="pt-BR" b="1" dirty="0" err="1"/>
              <a:t>at</a:t>
            </a:r>
            <a:r>
              <a:rPr lang="pt-BR" b="1" dirty="0"/>
              <a:t> 23, </a:t>
            </a:r>
            <a:r>
              <a:rPr lang="pt-BR" b="1" dirty="0" err="1"/>
              <a:t>Mapple</a:t>
            </a:r>
            <a:r>
              <a:rPr lang="pt-BR" b="1" dirty="0"/>
              <a:t> St.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/>
              <a:t>What’s</a:t>
            </a:r>
            <a:r>
              <a:rPr lang="pt-BR" b="1" dirty="0"/>
              <a:t> </a:t>
            </a:r>
            <a:r>
              <a:rPr lang="pt-BR" b="1" dirty="0" err="1"/>
              <a:t>you</a:t>
            </a:r>
            <a:r>
              <a:rPr lang="pt-BR" b="1" dirty="0"/>
              <a:t> </a:t>
            </a:r>
            <a:r>
              <a:rPr lang="pt-BR" b="1" dirty="0" err="1"/>
              <a:t>address</a:t>
            </a:r>
            <a:r>
              <a:rPr lang="pt-BR" b="1" dirty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/>
              <a:t>I </a:t>
            </a:r>
            <a:r>
              <a:rPr lang="pt-BR" b="1" dirty="0" err="1"/>
              <a:t>live</a:t>
            </a:r>
            <a:r>
              <a:rPr lang="pt-BR" b="1" dirty="0"/>
              <a:t> </a:t>
            </a:r>
            <a:r>
              <a:rPr lang="pt-BR" b="1" dirty="0" err="1"/>
              <a:t>at</a:t>
            </a:r>
            <a:r>
              <a:rPr lang="pt-BR" b="1" dirty="0"/>
              <a:t> 20, </a:t>
            </a:r>
            <a:r>
              <a:rPr lang="pt-BR" b="1" dirty="0" err="1"/>
              <a:t>Fifth</a:t>
            </a:r>
            <a:r>
              <a:rPr lang="pt-BR" b="1" dirty="0"/>
              <a:t> Av. B2 </a:t>
            </a:r>
            <a:r>
              <a:rPr lang="pt-BR" b="1" dirty="0" err="1"/>
              <a:t>square</a:t>
            </a:r>
            <a:r>
              <a:rPr lang="pt-BR" b="1" dirty="0"/>
              <a:t>, 235 ap.</a:t>
            </a:r>
            <a:endParaRPr lang="pt-BR" dirty="0"/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>
            <a:off x="6096000" y="2282105"/>
            <a:ext cx="5748776" cy="3294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What’s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his</a:t>
            </a:r>
            <a:r>
              <a:rPr lang="pt-BR" b="1" dirty="0">
                <a:solidFill>
                  <a:srgbClr val="FF0000"/>
                </a:solidFill>
              </a:rPr>
              <a:t> e-mail </a:t>
            </a:r>
            <a:r>
              <a:rPr lang="pt-BR" b="1" dirty="0" err="1">
                <a:solidFill>
                  <a:srgbClr val="FF0000"/>
                </a:solidFill>
              </a:rPr>
              <a:t>address</a:t>
            </a:r>
            <a:r>
              <a:rPr lang="pt-BR" b="1" dirty="0">
                <a:solidFill>
                  <a:srgbClr val="FF000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It’s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  <a:hlinkClick r:id="rId2"/>
              </a:rPr>
              <a:t>paulo.klaus@imagine.com.us</a:t>
            </a:r>
            <a:endParaRPr lang="pt-BR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FF0000"/>
                </a:solidFill>
              </a:rPr>
              <a:t>@ (= </a:t>
            </a:r>
            <a:r>
              <a:rPr lang="pt-BR" b="1" dirty="0" err="1">
                <a:solidFill>
                  <a:srgbClr val="FF0000"/>
                </a:solidFill>
              </a:rPr>
              <a:t>at</a:t>
            </a:r>
            <a:r>
              <a:rPr lang="pt-BR" b="1" dirty="0">
                <a:solidFill>
                  <a:srgbClr val="FF0000"/>
                </a:solidFill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FF0000"/>
                </a:solidFill>
              </a:rPr>
              <a:t>. (= </a:t>
            </a:r>
            <a:r>
              <a:rPr lang="pt-BR" b="1" dirty="0" err="1">
                <a:solidFill>
                  <a:srgbClr val="FF0000"/>
                </a:solidFill>
              </a:rPr>
              <a:t>dot</a:t>
            </a:r>
            <a:r>
              <a:rPr lang="pt-BR" b="1" dirty="0">
                <a:solidFill>
                  <a:srgbClr val="FF0000"/>
                </a:solidFill>
              </a:rPr>
              <a:t>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FF0000"/>
                </a:solidFill>
              </a:rPr>
              <a:t>E-mail: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FF0000"/>
                </a:solidFill>
                <a:hlinkClick r:id="rId3"/>
              </a:rPr>
              <a:t>cristiane.cruz@escolar.ifrn.edu.br</a:t>
            </a:r>
            <a:endParaRPr lang="pt-BR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cristiane</a:t>
            </a:r>
            <a:r>
              <a:rPr lang="pt-BR" b="1" dirty="0">
                <a:solidFill>
                  <a:srgbClr val="FF0000"/>
                </a:solidFill>
              </a:rPr>
              <a:t>(</a:t>
            </a:r>
            <a:r>
              <a:rPr lang="pt-BR" b="1" dirty="0" err="1">
                <a:solidFill>
                  <a:srgbClr val="FF0000"/>
                </a:solidFill>
              </a:rPr>
              <a:t>dot</a:t>
            </a:r>
            <a:r>
              <a:rPr lang="pt-BR" b="1" dirty="0">
                <a:solidFill>
                  <a:srgbClr val="FF0000"/>
                </a:solidFill>
              </a:rPr>
              <a:t>)cruz(</a:t>
            </a:r>
            <a:r>
              <a:rPr lang="pt-BR" b="1" dirty="0" err="1">
                <a:solidFill>
                  <a:srgbClr val="FF0000"/>
                </a:solidFill>
              </a:rPr>
              <a:t>at</a:t>
            </a:r>
            <a:r>
              <a:rPr lang="pt-BR" b="1" dirty="0">
                <a:solidFill>
                  <a:srgbClr val="FF0000"/>
                </a:solidFill>
              </a:rPr>
              <a:t>)escolar(</a:t>
            </a:r>
            <a:r>
              <a:rPr lang="pt-BR" b="1" dirty="0" err="1">
                <a:solidFill>
                  <a:srgbClr val="FF0000"/>
                </a:solidFill>
              </a:rPr>
              <a:t>dot</a:t>
            </a:r>
            <a:r>
              <a:rPr lang="pt-BR" b="1" dirty="0">
                <a:solidFill>
                  <a:srgbClr val="FF0000"/>
                </a:solidFill>
              </a:rPr>
              <a:t>)</a:t>
            </a:r>
            <a:r>
              <a:rPr lang="pt-BR" b="1" dirty="0" err="1">
                <a:solidFill>
                  <a:srgbClr val="FF0000"/>
                </a:solidFill>
              </a:rPr>
              <a:t>ifrn</a:t>
            </a:r>
            <a:r>
              <a:rPr lang="pt-BR" b="1" dirty="0">
                <a:solidFill>
                  <a:srgbClr val="FF0000"/>
                </a:solidFill>
              </a:rPr>
              <a:t>(</a:t>
            </a:r>
            <a:r>
              <a:rPr lang="pt-BR" b="1" dirty="0" err="1">
                <a:solidFill>
                  <a:srgbClr val="FF0000"/>
                </a:solidFill>
              </a:rPr>
              <a:t>dot</a:t>
            </a:r>
            <a:r>
              <a:rPr lang="pt-BR" b="1" dirty="0">
                <a:solidFill>
                  <a:srgbClr val="FF0000"/>
                </a:solidFill>
              </a:rPr>
              <a:t>)</a:t>
            </a:r>
            <a:r>
              <a:rPr lang="pt-BR" b="1" dirty="0" err="1">
                <a:solidFill>
                  <a:srgbClr val="FF0000"/>
                </a:solidFill>
              </a:rPr>
              <a:t>edu</a:t>
            </a:r>
            <a:r>
              <a:rPr lang="pt-BR" b="1" dirty="0">
                <a:solidFill>
                  <a:srgbClr val="FF0000"/>
                </a:solidFill>
              </a:rPr>
              <a:t>(</a:t>
            </a:r>
            <a:r>
              <a:rPr lang="pt-BR" b="1" dirty="0" err="1">
                <a:solidFill>
                  <a:srgbClr val="FF0000"/>
                </a:solidFill>
              </a:rPr>
              <a:t>dot</a:t>
            </a:r>
            <a:r>
              <a:rPr lang="pt-BR" b="1" dirty="0">
                <a:solidFill>
                  <a:srgbClr val="FF0000"/>
                </a:solidFill>
              </a:rPr>
              <a:t>)</a:t>
            </a:r>
            <a:r>
              <a:rPr lang="pt-BR" b="1" dirty="0" err="1">
                <a:solidFill>
                  <a:srgbClr val="FF0000"/>
                </a:solidFill>
              </a:rPr>
              <a:t>br</a:t>
            </a:r>
            <a:endParaRPr lang="pt-BR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  <a:p>
            <a:endParaRPr lang="pt-BR" dirty="0"/>
          </a:p>
        </p:txBody>
      </p:sp>
      <p:pic>
        <p:nvPicPr>
          <p:cNvPr id="5" name="Imagem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BD3026B9-8287-4E4F-9D4B-4FE3673E4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2" y="5770632"/>
            <a:ext cx="2581635" cy="96215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5FE39EE-C2FF-4EA2-961F-959BDAEF13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435" t="70735" r="10435" b="11285"/>
          <a:stretch/>
        </p:blipFill>
        <p:spPr>
          <a:xfrm>
            <a:off x="8910817" y="5616628"/>
            <a:ext cx="2056760" cy="1086810"/>
          </a:xfrm>
          <a:prstGeom prst="rect">
            <a:avLst/>
          </a:prstGeom>
        </p:spPr>
      </p:pic>
      <p:pic>
        <p:nvPicPr>
          <p:cNvPr id="8" name="Imagem 7" descr="Uma imagem contendo Site&#10;&#10;Descrição gerada automaticamente">
            <a:extLst>
              <a:ext uri="{FF2B5EF4-FFF2-40B4-BE49-F238E27FC236}">
                <a16:creationId xmlns:a16="http://schemas.microsoft.com/office/drawing/2014/main" id="{BD4C3CE8-358C-404F-BE95-32B434FC24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17558" r="11994" b="25362"/>
          <a:stretch/>
        </p:blipFill>
        <p:spPr>
          <a:xfrm>
            <a:off x="1033670" y="5645981"/>
            <a:ext cx="5062330" cy="10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9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945081" y="328391"/>
            <a:ext cx="9064127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Pronouns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Possessives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218906" y="1885254"/>
            <a:ext cx="1706333" cy="3683409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/>
              <a:t>I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/>
              <a:t>You</a:t>
            </a:r>
            <a:endParaRPr lang="pt-BR" b="1" dirty="0"/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/>
              <a:t>He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/>
              <a:t>She</a:t>
            </a:r>
            <a:endParaRPr lang="pt-BR" b="1" dirty="0"/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/>
              <a:t>It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/>
              <a:t>We</a:t>
            </a:r>
            <a:endParaRPr lang="pt-BR" b="1" dirty="0"/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/>
              <a:t>You</a:t>
            </a:r>
            <a:endParaRPr lang="pt-BR" b="1" dirty="0"/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/>
              <a:t>They</a:t>
            </a:r>
            <a:r>
              <a:rPr lang="pt-BR" b="1" dirty="0"/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/>
          </a:p>
        </p:txBody>
      </p:sp>
      <p:sp>
        <p:nvSpPr>
          <p:cNvPr id="6" name="Espaço Reservado para Texto 2"/>
          <p:cNvSpPr txBox="1">
            <a:spLocks/>
          </p:cNvSpPr>
          <p:nvPr/>
        </p:nvSpPr>
        <p:spPr>
          <a:xfrm>
            <a:off x="1861442" y="1885254"/>
            <a:ext cx="1706333" cy="36834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My</a:t>
            </a:r>
            <a:endParaRPr lang="pt-BR" b="1" dirty="0">
              <a:solidFill>
                <a:srgbClr val="FF0000"/>
              </a:solidFill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Your</a:t>
            </a:r>
            <a:endParaRPr lang="pt-BR" b="1" dirty="0">
              <a:solidFill>
                <a:srgbClr val="FF0000"/>
              </a:solidFill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FF0000"/>
                </a:solidFill>
              </a:rPr>
              <a:t>His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Her</a:t>
            </a:r>
            <a:endParaRPr lang="pt-BR" b="1" dirty="0">
              <a:solidFill>
                <a:srgbClr val="FF0000"/>
              </a:solidFill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FF0000"/>
                </a:solidFill>
              </a:rPr>
              <a:t>Its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Our</a:t>
            </a:r>
            <a:endParaRPr lang="pt-BR" b="1" dirty="0">
              <a:solidFill>
                <a:srgbClr val="FF0000"/>
              </a:solidFill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Your</a:t>
            </a:r>
            <a:endParaRPr lang="pt-BR" b="1" dirty="0">
              <a:solidFill>
                <a:srgbClr val="FF0000"/>
              </a:solidFill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Their</a:t>
            </a:r>
            <a:r>
              <a:rPr lang="pt-BR" b="1" dirty="0">
                <a:solidFill>
                  <a:srgbClr val="FF0000"/>
                </a:solidFill>
              </a:rPr>
              <a:t>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>
          <a:xfrm>
            <a:off x="3933795" y="2204686"/>
            <a:ext cx="4069278" cy="33639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500" b="1" dirty="0" err="1"/>
              <a:t>What’s</a:t>
            </a:r>
            <a:r>
              <a:rPr lang="pt-BR" sz="2500" b="1" dirty="0"/>
              <a:t> </a:t>
            </a:r>
            <a:r>
              <a:rPr lang="pt-BR" sz="2500" b="1" dirty="0" err="1"/>
              <a:t>your</a:t>
            </a:r>
            <a:r>
              <a:rPr lang="pt-BR" sz="2500" b="1" dirty="0"/>
              <a:t> </a:t>
            </a:r>
            <a:r>
              <a:rPr lang="pt-BR" sz="2500" b="1" dirty="0" err="1"/>
              <a:t>name</a:t>
            </a:r>
            <a:r>
              <a:rPr lang="pt-BR" sz="2500" b="1" dirty="0"/>
              <a:t>?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500" b="1" dirty="0" err="1">
                <a:solidFill>
                  <a:srgbClr val="FF0000"/>
                </a:solidFill>
              </a:rPr>
              <a:t>My</a:t>
            </a:r>
            <a:r>
              <a:rPr lang="pt-BR" sz="2500" b="1" dirty="0">
                <a:solidFill>
                  <a:srgbClr val="FF0000"/>
                </a:solidFill>
              </a:rPr>
              <a:t> </a:t>
            </a:r>
            <a:r>
              <a:rPr lang="pt-BR" sz="2500" b="1" dirty="0" err="1">
                <a:solidFill>
                  <a:srgbClr val="FF0000"/>
                </a:solidFill>
              </a:rPr>
              <a:t>name’s</a:t>
            </a:r>
            <a:r>
              <a:rPr lang="pt-BR" sz="2500" b="1" dirty="0">
                <a:solidFill>
                  <a:srgbClr val="FF0000"/>
                </a:solidFill>
              </a:rPr>
              <a:t> </a:t>
            </a:r>
            <a:r>
              <a:rPr lang="pt-BR" sz="2500" b="1" dirty="0" err="1">
                <a:solidFill>
                  <a:srgbClr val="FF0000"/>
                </a:solidFill>
              </a:rPr>
              <a:t>Kelen</a:t>
            </a:r>
            <a:r>
              <a:rPr lang="pt-BR" sz="2500" b="1" dirty="0">
                <a:solidFill>
                  <a:srgbClr val="FF0000"/>
                </a:solidFill>
              </a:rPr>
              <a:t>.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500" b="1" dirty="0" err="1"/>
              <a:t>What’s</a:t>
            </a:r>
            <a:r>
              <a:rPr lang="pt-BR" sz="2500" b="1" dirty="0"/>
              <a:t> </a:t>
            </a:r>
            <a:r>
              <a:rPr lang="pt-BR" sz="2500" b="1" dirty="0" err="1"/>
              <a:t>my</a:t>
            </a:r>
            <a:r>
              <a:rPr lang="pt-BR" sz="2500" b="1" dirty="0"/>
              <a:t> </a:t>
            </a:r>
            <a:r>
              <a:rPr lang="pt-BR" sz="2500" b="1" dirty="0" err="1"/>
              <a:t>name</a:t>
            </a:r>
            <a:r>
              <a:rPr lang="pt-BR" sz="2500" b="1" dirty="0"/>
              <a:t>?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500" b="1" dirty="0" err="1">
                <a:solidFill>
                  <a:srgbClr val="FF0000"/>
                </a:solidFill>
              </a:rPr>
              <a:t>Your</a:t>
            </a:r>
            <a:r>
              <a:rPr lang="pt-BR" sz="2500" b="1" dirty="0">
                <a:solidFill>
                  <a:srgbClr val="FF0000"/>
                </a:solidFill>
              </a:rPr>
              <a:t> </a:t>
            </a:r>
            <a:r>
              <a:rPr lang="pt-BR" sz="2500" b="1" dirty="0" err="1">
                <a:solidFill>
                  <a:srgbClr val="FF0000"/>
                </a:solidFill>
              </a:rPr>
              <a:t>name’s</a:t>
            </a:r>
            <a:r>
              <a:rPr lang="pt-BR" sz="2500" b="1" dirty="0">
                <a:solidFill>
                  <a:srgbClr val="FF0000"/>
                </a:solidFill>
              </a:rPr>
              <a:t> Cristiane.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500" b="1" dirty="0" err="1"/>
              <a:t>What’s</a:t>
            </a:r>
            <a:r>
              <a:rPr lang="pt-BR" sz="2500" b="1" dirty="0"/>
              <a:t> </a:t>
            </a:r>
            <a:r>
              <a:rPr lang="pt-BR" sz="2500" b="1" dirty="0" err="1"/>
              <a:t>his</a:t>
            </a:r>
            <a:r>
              <a:rPr lang="pt-BR" sz="2500" b="1" dirty="0"/>
              <a:t> </a:t>
            </a:r>
            <a:r>
              <a:rPr lang="pt-BR" sz="2500" b="1" dirty="0" err="1"/>
              <a:t>name</a:t>
            </a:r>
            <a:r>
              <a:rPr lang="pt-BR" sz="2500" b="1" dirty="0"/>
              <a:t>?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500" b="1" dirty="0" err="1">
                <a:solidFill>
                  <a:srgbClr val="FF0000"/>
                </a:solidFill>
              </a:rPr>
              <a:t>He’s</a:t>
            </a:r>
            <a:r>
              <a:rPr lang="pt-BR" sz="2500" b="1" dirty="0">
                <a:solidFill>
                  <a:srgbClr val="FF0000"/>
                </a:solidFill>
              </a:rPr>
              <a:t> John.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500" b="1" dirty="0" err="1"/>
              <a:t>What’s</a:t>
            </a:r>
            <a:r>
              <a:rPr lang="pt-BR" sz="2500" b="1" dirty="0"/>
              <a:t> </a:t>
            </a:r>
            <a:r>
              <a:rPr lang="pt-BR" sz="2500" b="1" dirty="0" err="1"/>
              <a:t>her</a:t>
            </a:r>
            <a:r>
              <a:rPr lang="pt-BR" sz="2500" b="1" dirty="0"/>
              <a:t> </a:t>
            </a:r>
            <a:r>
              <a:rPr lang="pt-BR" sz="2500" b="1" dirty="0" err="1"/>
              <a:t>name</a:t>
            </a:r>
            <a:r>
              <a:rPr lang="pt-BR" sz="2500" b="1" dirty="0"/>
              <a:t>?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500" b="1" dirty="0" err="1">
                <a:solidFill>
                  <a:srgbClr val="FF0000"/>
                </a:solidFill>
              </a:rPr>
              <a:t>She’s</a:t>
            </a:r>
            <a:r>
              <a:rPr lang="pt-BR" sz="2500" b="1" dirty="0">
                <a:solidFill>
                  <a:srgbClr val="FF0000"/>
                </a:solidFill>
              </a:rPr>
              <a:t> Lucy.</a:t>
            </a: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7750276" y="2323437"/>
            <a:ext cx="4069278" cy="313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500" b="1" dirty="0" err="1"/>
              <a:t>What’s</a:t>
            </a:r>
            <a:r>
              <a:rPr lang="pt-BR" sz="2500" b="1" dirty="0"/>
              <a:t> its </a:t>
            </a:r>
            <a:r>
              <a:rPr lang="pt-BR" sz="2500" b="1" dirty="0" err="1"/>
              <a:t>name</a:t>
            </a:r>
            <a:r>
              <a:rPr lang="pt-BR" sz="2500" b="1" dirty="0"/>
              <a:t>?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500" b="1" dirty="0" err="1">
                <a:solidFill>
                  <a:srgbClr val="FF0000"/>
                </a:solidFill>
              </a:rPr>
              <a:t>She’s</a:t>
            </a:r>
            <a:r>
              <a:rPr lang="pt-BR" sz="2500" b="1" dirty="0">
                <a:solidFill>
                  <a:srgbClr val="FF0000"/>
                </a:solidFill>
              </a:rPr>
              <a:t> Brenda. 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500" b="1" dirty="0" err="1"/>
              <a:t>What</a:t>
            </a:r>
            <a:r>
              <a:rPr lang="pt-BR" sz="2500" b="1" dirty="0"/>
              <a:t> are </a:t>
            </a:r>
            <a:r>
              <a:rPr lang="pt-BR" sz="2500" b="1" dirty="0" err="1"/>
              <a:t>our</a:t>
            </a:r>
            <a:r>
              <a:rPr lang="pt-BR" sz="2500" b="1" dirty="0"/>
              <a:t> </a:t>
            </a:r>
            <a:r>
              <a:rPr lang="pt-BR" sz="2500" b="1" dirty="0" err="1"/>
              <a:t>names</a:t>
            </a:r>
            <a:r>
              <a:rPr lang="pt-BR" sz="2500" b="1" dirty="0"/>
              <a:t>?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500" b="1" dirty="0" err="1">
                <a:solidFill>
                  <a:srgbClr val="FF0000"/>
                </a:solidFill>
              </a:rPr>
              <a:t>You’re</a:t>
            </a:r>
            <a:r>
              <a:rPr lang="pt-BR" sz="2500" b="1" dirty="0">
                <a:solidFill>
                  <a:srgbClr val="FF0000"/>
                </a:solidFill>
              </a:rPr>
              <a:t> Lucy </a:t>
            </a:r>
            <a:r>
              <a:rPr lang="pt-BR" sz="2500" b="1" dirty="0" err="1">
                <a:solidFill>
                  <a:srgbClr val="FF0000"/>
                </a:solidFill>
              </a:rPr>
              <a:t>and</a:t>
            </a:r>
            <a:r>
              <a:rPr lang="pt-BR" sz="2500" b="1" dirty="0">
                <a:solidFill>
                  <a:srgbClr val="FF0000"/>
                </a:solidFill>
              </a:rPr>
              <a:t> Tom.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500" b="1" dirty="0" err="1"/>
              <a:t>What</a:t>
            </a:r>
            <a:r>
              <a:rPr lang="pt-BR" sz="2500" b="1" dirty="0"/>
              <a:t> are </a:t>
            </a:r>
            <a:r>
              <a:rPr lang="pt-BR" sz="2500" b="1" dirty="0" err="1"/>
              <a:t>their</a:t>
            </a:r>
            <a:r>
              <a:rPr lang="pt-BR" sz="2500" b="1" dirty="0"/>
              <a:t> </a:t>
            </a:r>
            <a:r>
              <a:rPr lang="pt-BR" sz="2500" b="1" dirty="0" err="1"/>
              <a:t>names</a:t>
            </a:r>
            <a:r>
              <a:rPr lang="pt-BR" sz="2500" b="1" dirty="0"/>
              <a:t>?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500" b="1" dirty="0" err="1">
                <a:solidFill>
                  <a:srgbClr val="FF0000"/>
                </a:solidFill>
              </a:rPr>
              <a:t>They’re</a:t>
            </a:r>
            <a:r>
              <a:rPr lang="pt-BR" sz="2500" b="1" dirty="0">
                <a:solidFill>
                  <a:srgbClr val="FF0000"/>
                </a:solidFill>
              </a:rPr>
              <a:t> Peter </a:t>
            </a:r>
            <a:r>
              <a:rPr lang="pt-BR" sz="2500" b="1" dirty="0" err="1">
                <a:solidFill>
                  <a:srgbClr val="FF0000"/>
                </a:solidFill>
              </a:rPr>
              <a:t>and</a:t>
            </a:r>
            <a:r>
              <a:rPr lang="pt-BR" sz="2500" b="1" dirty="0">
                <a:solidFill>
                  <a:srgbClr val="FF0000"/>
                </a:solidFill>
              </a:rPr>
              <a:t> Liz.</a:t>
            </a:r>
          </a:p>
        </p:txBody>
      </p:sp>
      <p:pic>
        <p:nvPicPr>
          <p:cNvPr id="10" name="Imagem 9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850A3757-6B99-49D3-AC2D-6E3066860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2" y="5770632"/>
            <a:ext cx="2581635" cy="962159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EF48DAE0-FEEA-4782-9E8A-9F2D3A96F1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t="17359"/>
          <a:stretch/>
        </p:blipFill>
        <p:spPr>
          <a:xfrm>
            <a:off x="967409" y="5462645"/>
            <a:ext cx="5187396" cy="120275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BF5F4B7-9521-447B-B93D-8154462536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435" t="70735" r="10435" b="11285"/>
          <a:stretch/>
        </p:blipFill>
        <p:spPr>
          <a:xfrm>
            <a:off x="8910817" y="5616628"/>
            <a:ext cx="2056760" cy="10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8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945081" y="328391"/>
            <a:ext cx="9064127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Pronouns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Possessives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5493965" y="2323437"/>
            <a:ext cx="6413028" cy="313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/>
              <a:t>What’s</a:t>
            </a:r>
            <a:r>
              <a:rPr lang="pt-BR" b="1" dirty="0"/>
              <a:t> </a:t>
            </a:r>
            <a:r>
              <a:rPr lang="pt-BR" b="1" dirty="0" err="1">
                <a:solidFill>
                  <a:srgbClr val="00B050"/>
                </a:solidFill>
              </a:rPr>
              <a:t>his</a:t>
            </a:r>
            <a:r>
              <a:rPr lang="pt-BR" b="1" dirty="0">
                <a:solidFill>
                  <a:srgbClr val="00B050"/>
                </a:solidFill>
              </a:rPr>
              <a:t> </a:t>
            </a:r>
            <a:r>
              <a:rPr lang="pt-BR" b="1" dirty="0" err="1"/>
              <a:t>name</a:t>
            </a:r>
            <a:r>
              <a:rPr lang="pt-BR" b="1" dirty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He’s</a:t>
            </a:r>
            <a:r>
              <a:rPr lang="pt-BR" b="1" dirty="0">
                <a:solidFill>
                  <a:srgbClr val="FF0000"/>
                </a:solidFill>
              </a:rPr>
              <a:t> Kit </a:t>
            </a:r>
            <a:r>
              <a:rPr lang="pt-BR" b="1" dirty="0" err="1">
                <a:solidFill>
                  <a:srgbClr val="FF0000"/>
                </a:solidFill>
              </a:rPr>
              <a:t>Harington</a:t>
            </a:r>
            <a:r>
              <a:rPr lang="pt-BR" b="1" dirty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FF0000"/>
                </a:solidFill>
              </a:rPr>
              <a:t>His </a:t>
            </a:r>
            <a:r>
              <a:rPr lang="pt-BR" b="1" dirty="0" err="1">
                <a:solidFill>
                  <a:srgbClr val="FF0000"/>
                </a:solidFill>
              </a:rPr>
              <a:t>name’s</a:t>
            </a:r>
            <a:r>
              <a:rPr lang="pt-BR" b="1" dirty="0">
                <a:solidFill>
                  <a:srgbClr val="FF0000"/>
                </a:solidFill>
              </a:rPr>
              <a:t> Kit </a:t>
            </a:r>
            <a:r>
              <a:rPr lang="pt-BR" b="1" dirty="0" err="1">
                <a:solidFill>
                  <a:srgbClr val="FF0000"/>
                </a:solidFill>
              </a:rPr>
              <a:t>Harington</a:t>
            </a:r>
            <a:r>
              <a:rPr lang="pt-BR" b="1" dirty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/>
              <a:t>What’s</a:t>
            </a:r>
            <a:r>
              <a:rPr lang="pt-BR" b="1" dirty="0"/>
              <a:t> </a:t>
            </a:r>
            <a:r>
              <a:rPr lang="pt-BR" b="1" dirty="0" err="1"/>
              <a:t>his</a:t>
            </a:r>
            <a:r>
              <a:rPr lang="pt-BR" b="1" dirty="0"/>
              <a:t> </a:t>
            </a:r>
            <a:r>
              <a:rPr lang="pt-BR" b="1" dirty="0" err="1"/>
              <a:t>character’s</a:t>
            </a:r>
            <a:r>
              <a:rPr lang="pt-BR" b="1" dirty="0"/>
              <a:t> </a:t>
            </a:r>
            <a:r>
              <a:rPr lang="pt-BR" b="1" dirty="0" err="1"/>
              <a:t>name</a:t>
            </a:r>
            <a:r>
              <a:rPr lang="pt-BR" b="1" dirty="0"/>
              <a:t> in G.O.T?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He’s</a:t>
            </a:r>
            <a:r>
              <a:rPr lang="pt-BR" b="1" dirty="0">
                <a:solidFill>
                  <a:srgbClr val="FF0000"/>
                </a:solidFill>
              </a:rPr>
              <a:t> Jon </a:t>
            </a:r>
            <a:r>
              <a:rPr lang="pt-BR" b="1" dirty="0" err="1">
                <a:solidFill>
                  <a:srgbClr val="FF0000"/>
                </a:solidFill>
              </a:rPr>
              <a:t>Snow</a:t>
            </a:r>
            <a:r>
              <a:rPr lang="pt-BR" b="1" dirty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Resultado de imagem para actors game of thr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95" y="2225338"/>
            <a:ext cx="4859771" cy="323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3C5CA985-8396-4A3B-A724-27489A77B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2" y="5770632"/>
            <a:ext cx="2581635" cy="962159"/>
          </a:xfrm>
          <a:prstGeom prst="rect">
            <a:avLst/>
          </a:prstGeom>
        </p:spPr>
      </p:pic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324C08F4-737F-4F12-8FE5-FDD56A78F0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14420" r="2393" b="35370"/>
          <a:stretch/>
        </p:blipFill>
        <p:spPr>
          <a:xfrm>
            <a:off x="1060174" y="5595854"/>
            <a:ext cx="5141844" cy="1219200"/>
          </a:xfrm>
          <a:prstGeom prst="rect">
            <a:avLst/>
          </a:prstGeom>
        </p:spPr>
      </p:pic>
      <p:pic>
        <p:nvPicPr>
          <p:cNvPr id="9" name="Imagem 8" descr="Texto&#10;&#10;Descrição gerada automaticamente">
            <a:extLst>
              <a:ext uri="{FF2B5EF4-FFF2-40B4-BE49-F238E27FC236}">
                <a16:creationId xmlns:a16="http://schemas.microsoft.com/office/drawing/2014/main" id="{B7033517-2BDB-4BD0-A862-05F8D563D9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3" t="70814" r="24941" b="11874"/>
          <a:stretch/>
        </p:blipFill>
        <p:spPr>
          <a:xfrm>
            <a:off x="4977462" y="6441396"/>
            <a:ext cx="1219200" cy="37365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19CE8E0-5F4D-4151-B73D-8CD42C9180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435" t="70735" r="10435" b="11285"/>
          <a:stretch/>
        </p:blipFill>
        <p:spPr>
          <a:xfrm>
            <a:off x="8910817" y="5616628"/>
            <a:ext cx="2056760" cy="10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7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945081" y="328391"/>
            <a:ext cx="9064127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Pronouns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Possessives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5493965" y="2323437"/>
            <a:ext cx="6413028" cy="313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/>
              <a:t>What’s</a:t>
            </a:r>
            <a:r>
              <a:rPr lang="pt-BR" b="1" dirty="0"/>
              <a:t> </a:t>
            </a:r>
            <a:r>
              <a:rPr lang="pt-BR" b="1" dirty="0" err="1">
                <a:solidFill>
                  <a:srgbClr val="00B050"/>
                </a:solidFill>
              </a:rPr>
              <a:t>her</a:t>
            </a:r>
            <a:r>
              <a:rPr lang="pt-BR" b="1" dirty="0">
                <a:solidFill>
                  <a:srgbClr val="00B050"/>
                </a:solidFill>
              </a:rPr>
              <a:t> </a:t>
            </a:r>
            <a:r>
              <a:rPr lang="pt-BR" b="1" dirty="0" err="1"/>
              <a:t>name</a:t>
            </a:r>
            <a:r>
              <a:rPr lang="pt-BR" b="1" dirty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She’s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Emilia</a:t>
            </a:r>
            <a:r>
              <a:rPr lang="pt-BR" b="1" dirty="0">
                <a:solidFill>
                  <a:srgbClr val="FF0000"/>
                </a:solidFill>
              </a:rPr>
              <a:t> Clarke.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Her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name’s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Emilia</a:t>
            </a:r>
            <a:r>
              <a:rPr lang="pt-BR" b="1" dirty="0">
                <a:solidFill>
                  <a:srgbClr val="FF0000"/>
                </a:solidFill>
              </a:rPr>
              <a:t> Clarke.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/>
              <a:t>What’s</a:t>
            </a:r>
            <a:r>
              <a:rPr lang="pt-BR" b="1" dirty="0"/>
              <a:t> </a:t>
            </a:r>
            <a:r>
              <a:rPr lang="pt-BR" b="1" dirty="0" err="1"/>
              <a:t>her</a:t>
            </a:r>
            <a:r>
              <a:rPr lang="pt-BR" b="1" dirty="0"/>
              <a:t> </a:t>
            </a:r>
            <a:r>
              <a:rPr lang="pt-BR" b="1" dirty="0" err="1"/>
              <a:t>character’s</a:t>
            </a:r>
            <a:r>
              <a:rPr lang="pt-BR" b="1" dirty="0"/>
              <a:t> </a:t>
            </a:r>
            <a:r>
              <a:rPr lang="pt-BR" b="1" dirty="0" err="1"/>
              <a:t>name</a:t>
            </a:r>
            <a:r>
              <a:rPr lang="pt-BR" b="1" dirty="0"/>
              <a:t> in G.O.T?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She’s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Daenerys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Targaryen</a:t>
            </a:r>
            <a:r>
              <a:rPr lang="pt-BR" b="1" dirty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Resultado de imagem para daenery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55" y="2071811"/>
            <a:ext cx="2338244" cy="350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daenerys actr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99" y="2071812"/>
            <a:ext cx="2540769" cy="350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AEE39A8C-D0FB-404F-85A2-BDF15E1FB4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2" y="5770632"/>
            <a:ext cx="2581635" cy="962159"/>
          </a:xfrm>
          <a:prstGeom prst="rect">
            <a:avLst/>
          </a:prstGeom>
        </p:spPr>
      </p:pic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A2E45E7A-7822-4AFC-A87B-4A5D47E647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3" t="27383" r="13246" b="25211"/>
          <a:stretch/>
        </p:blipFill>
        <p:spPr>
          <a:xfrm>
            <a:off x="967408" y="5673305"/>
            <a:ext cx="5259529" cy="100615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F204191-2CF0-4EF1-8F47-3585F2775B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435" t="70735" r="10435" b="11285"/>
          <a:stretch/>
        </p:blipFill>
        <p:spPr>
          <a:xfrm>
            <a:off x="8910817" y="5616628"/>
            <a:ext cx="2056760" cy="10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7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945081" y="328391"/>
            <a:ext cx="9064127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Pronouns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Possessives</a:t>
            </a:r>
            <a:endParaRPr lang="pt-BR"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5087565" y="2483095"/>
            <a:ext cx="6921643" cy="3279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/>
              <a:t>What</a:t>
            </a:r>
            <a:r>
              <a:rPr lang="pt-BR" b="1" dirty="0"/>
              <a:t> are </a:t>
            </a:r>
            <a:r>
              <a:rPr lang="pt-BR" b="1" dirty="0" err="1">
                <a:solidFill>
                  <a:srgbClr val="00B050"/>
                </a:solidFill>
              </a:rPr>
              <a:t>their</a:t>
            </a:r>
            <a:r>
              <a:rPr lang="pt-BR" b="1" dirty="0">
                <a:solidFill>
                  <a:srgbClr val="00B050"/>
                </a:solidFill>
              </a:rPr>
              <a:t> </a:t>
            </a:r>
            <a:r>
              <a:rPr lang="pt-BR" b="1" dirty="0" err="1"/>
              <a:t>names</a:t>
            </a:r>
            <a:r>
              <a:rPr lang="pt-BR" b="1" dirty="0"/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They’re</a:t>
            </a:r>
            <a:r>
              <a:rPr lang="pt-BR" b="1" dirty="0">
                <a:solidFill>
                  <a:srgbClr val="FF0000"/>
                </a:solidFill>
              </a:rPr>
              <a:t> Sophie</a:t>
            </a:r>
            <a:r>
              <a:rPr lang="pt-BR" dirty="0"/>
              <a:t> </a:t>
            </a:r>
            <a:r>
              <a:rPr lang="pt-BR" b="1" dirty="0">
                <a:solidFill>
                  <a:srgbClr val="FF0000"/>
                </a:solidFill>
              </a:rPr>
              <a:t>Turner, </a:t>
            </a:r>
            <a:r>
              <a:rPr lang="pt-BR" dirty="0"/>
              <a:t> </a:t>
            </a:r>
            <a:r>
              <a:rPr lang="pt-BR" b="1" dirty="0" err="1">
                <a:solidFill>
                  <a:srgbClr val="FF0000"/>
                </a:solidFill>
              </a:rPr>
              <a:t>Maisie</a:t>
            </a:r>
            <a:r>
              <a:rPr lang="pt-BR" b="1" dirty="0">
                <a:solidFill>
                  <a:srgbClr val="FF0000"/>
                </a:solidFill>
              </a:rPr>
              <a:t> Williams </a:t>
            </a:r>
            <a:r>
              <a:rPr lang="pt-BR" b="1" dirty="0" err="1">
                <a:solidFill>
                  <a:srgbClr val="FF0000"/>
                </a:solidFill>
              </a:rPr>
              <a:t>and</a:t>
            </a:r>
            <a:r>
              <a:rPr lang="pt-BR" b="1" dirty="0">
                <a:solidFill>
                  <a:srgbClr val="FF0000"/>
                </a:solidFill>
              </a:rPr>
              <a:t> Isaac </a:t>
            </a:r>
            <a:r>
              <a:rPr lang="pt-BR" b="1" dirty="0" err="1">
                <a:solidFill>
                  <a:srgbClr val="FF0000"/>
                </a:solidFill>
              </a:rPr>
              <a:t>Hempstead</a:t>
            </a:r>
            <a:r>
              <a:rPr lang="pt-BR" b="1" dirty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/>
              <a:t>What</a:t>
            </a:r>
            <a:r>
              <a:rPr lang="pt-BR" b="1" dirty="0"/>
              <a:t> are </a:t>
            </a:r>
            <a:r>
              <a:rPr lang="pt-BR" b="1" dirty="0" err="1"/>
              <a:t>their</a:t>
            </a:r>
            <a:r>
              <a:rPr lang="pt-BR" b="1" dirty="0"/>
              <a:t> </a:t>
            </a:r>
            <a:r>
              <a:rPr lang="pt-BR" b="1" dirty="0" err="1"/>
              <a:t>character’s</a:t>
            </a:r>
            <a:r>
              <a:rPr lang="pt-BR" b="1" dirty="0"/>
              <a:t> </a:t>
            </a:r>
            <a:r>
              <a:rPr lang="pt-BR" b="1" dirty="0" err="1"/>
              <a:t>name</a:t>
            </a:r>
            <a:r>
              <a:rPr lang="pt-BR" b="1" dirty="0"/>
              <a:t> in G.O.T?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b="1" dirty="0" err="1">
                <a:solidFill>
                  <a:srgbClr val="FF0000"/>
                </a:solidFill>
              </a:rPr>
              <a:t>They’re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Sansa</a:t>
            </a:r>
            <a:r>
              <a:rPr lang="pt-BR" b="1" dirty="0">
                <a:solidFill>
                  <a:srgbClr val="FF0000"/>
                </a:solidFill>
              </a:rPr>
              <a:t>, </a:t>
            </a:r>
            <a:r>
              <a:rPr lang="pt-BR" b="1" dirty="0" err="1">
                <a:solidFill>
                  <a:srgbClr val="FF0000"/>
                </a:solidFill>
              </a:rPr>
              <a:t>Arya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and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Brandon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Stark</a:t>
            </a:r>
            <a:r>
              <a:rPr lang="pt-BR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054" name="Picture 6" descr="Resultado de imagem para game of thron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8" t="2709" r="22175"/>
          <a:stretch/>
        </p:blipFill>
        <p:spPr bwMode="auto">
          <a:xfrm>
            <a:off x="405081" y="2111739"/>
            <a:ext cx="4384634" cy="337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613E546A-49DE-4018-ABBD-D159C06D6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2" y="5770632"/>
            <a:ext cx="2581635" cy="9621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326C98D-443F-40C6-AD38-7F8C656999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435" t="70735" r="10435" b="11285"/>
          <a:stretch/>
        </p:blipFill>
        <p:spPr>
          <a:xfrm>
            <a:off x="8910817" y="5616628"/>
            <a:ext cx="2056760" cy="1086810"/>
          </a:xfrm>
          <a:prstGeom prst="rect">
            <a:avLst/>
          </a:prstGeom>
        </p:spPr>
      </p:pic>
      <p:pic>
        <p:nvPicPr>
          <p:cNvPr id="4" name="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AB6E95EF-0BC8-49AE-8DF7-DE53957371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0" b="18377"/>
          <a:stretch/>
        </p:blipFill>
        <p:spPr>
          <a:xfrm>
            <a:off x="925895" y="5544591"/>
            <a:ext cx="5170105" cy="123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8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574306" y="2508502"/>
            <a:ext cx="7649193" cy="1923798"/>
          </a:xfrm>
        </p:spPr>
        <p:txBody>
          <a:bodyPr>
            <a:noAutofit/>
          </a:bodyPr>
          <a:lstStyle/>
          <a:p>
            <a:pPr algn="ctr"/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married</a:t>
            </a:r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/single?</a:t>
            </a:r>
          </a:p>
        </p:txBody>
      </p:sp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7457C1AB-F807-435C-B4A1-64398B5C9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2" y="5770632"/>
            <a:ext cx="2581635" cy="96215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3BC2951-A48A-4ADE-AD5F-F454928ED1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435" t="70735" r="10435" b="11285"/>
          <a:stretch/>
        </p:blipFill>
        <p:spPr>
          <a:xfrm>
            <a:off x="8910817" y="5616628"/>
            <a:ext cx="2056760" cy="1086810"/>
          </a:xfrm>
          <a:prstGeom prst="rect">
            <a:avLst/>
          </a:prstGeom>
        </p:spPr>
      </p:pic>
      <p:pic>
        <p:nvPicPr>
          <p:cNvPr id="6" name="Imagem 5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E7E21A8D-5FAE-4004-B953-48B42AD80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29" y="4742621"/>
            <a:ext cx="5399797" cy="199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27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2945081" y="328391"/>
            <a:ext cx="9064127" cy="894767"/>
          </a:xfrm>
        </p:spPr>
        <p:txBody>
          <a:bodyPr>
            <a:noAutofit/>
          </a:bodyPr>
          <a:lstStyle/>
          <a:p>
            <a:pPr algn="r"/>
            <a:r>
              <a:rPr lang="pt-BR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Marital Status</a:t>
            </a:r>
          </a:p>
        </p:txBody>
      </p:sp>
      <p:sp>
        <p:nvSpPr>
          <p:cNvPr id="8" name="Espaço Reservado para Texto 2"/>
          <p:cNvSpPr txBox="1">
            <a:spLocks/>
          </p:cNvSpPr>
          <p:nvPr/>
        </p:nvSpPr>
        <p:spPr>
          <a:xfrm>
            <a:off x="8096244" y="1978764"/>
            <a:ext cx="2578100" cy="131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b="1" dirty="0"/>
              <a:t>MARRIED</a:t>
            </a:r>
          </a:p>
          <a:p>
            <a:pPr>
              <a:spcBef>
                <a:spcPts val="0"/>
              </a:spcBef>
            </a:pPr>
            <a:r>
              <a:rPr lang="pt-BR" b="1" dirty="0">
                <a:solidFill>
                  <a:srgbClr val="FF0000"/>
                </a:solidFill>
              </a:rPr>
              <a:t>HUSBAND</a:t>
            </a:r>
          </a:p>
          <a:p>
            <a:pPr>
              <a:spcBef>
                <a:spcPts val="0"/>
              </a:spcBef>
            </a:pPr>
            <a:r>
              <a:rPr lang="pt-BR" b="1" dirty="0">
                <a:solidFill>
                  <a:srgbClr val="FF0000"/>
                </a:solidFill>
              </a:rPr>
              <a:t>WIFE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24578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4" t="1672" r="36015" b="49621"/>
          <a:stretch/>
        </p:blipFill>
        <p:spPr bwMode="auto">
          <a:xfrm>
            <a:off x="6061840" y="1138900"/>
            <a:ext cx="2034404" cy="263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Resultado de imagem para marital sta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363" y="3406223"/>
            <a:ext cx="3282778" cy="221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Texto 2"/>
          <p:cNvSpPr txBox="1">
            <a:spLocks/>
          </p:cNvSpPr>
          <p:nvPr/>
        </p:nvSpPr>
        <p:spPr>
          <a:xfrm>
            <a:off x="5480668" y="4053068"/>
            <a:ext cx="2367932" cy="15258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b="1" dirty="0"/>
              <a:t>SEPARATED/ </a:t>
            </a:r>
          </a:p>
          <a:p>
            <a:pPr>
              <a:spcBef>
                <a:spcPts val="0"/>
              </a:spcBef>
            </a:pPr>
            <a:r>
              <a:rPr lang="pt-BR" b="1" dirty="0"/>
              <a:t>DIVORCED</a:t>
            </a:r>
          </a:p>
          <a:p>
            <a:pPr>
              <a:spcBef>
                <a:spcPts val="0"/>
              </a:spcBef>
            </a:pPr>
            <a:r>
              <a:rPr lang="pt-BR" b="1" dirty="0"/>
              <a:t>EX-</a:t>
            </a:r>
            <a:r>
              <a:rPr lang="pt-BR" b="1" dirty="0">
                <a:solidFill>
                  <a:srgbClr val="FF0000"/>
                </a:solidFill>
              </a:rPr>
              <a:t>HUSBAND</a:t>
            </a:r>
          </a:p>
          <a:p>
            <a:pPr>
              <a:spcBef>
                <a:spcPts val="0"/>
              </a:spcBef>
            </a:pPr>
            <a:r>
              <a:rPr lang="pt-BR" b="1" dirty="0"/>
              <a:t>EX-</a:t>
            </a:r>
            <a:r>
              <a:rPr lang="pt-BR" b="1" dirty="0">
                <a:solidFill>
                  <a:srgbClr val="FF0000"/>
                </a:solidFill>
              </a:rPr>
              <a:t>WIFE </a:t>
            </a:r>
          </a:p>
          <a:p>
            <a:pPr>
              <a:spcBef>
                <a:spcPts val="0"/>
              </a:spcBef>
            </a:pPr>
            <a:endParaRPr lang="pt-BR" b="1" dirty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24582" name="Picture 6" descr="Resultado de imagem para marital status WIDOW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0" t="22430"/>
          <a:stretch/>
        </p:blipFill>
        <p:spPr bwMode="auto">
          <a:xfrm>
            <a:off x="114515" y="3407173"/>
            <a:ext cx="2072693" cy="179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Texto 2"/>
          <p:cNvSpPr txBox="1">
            <a:spLocks/>
          </p:cNvSpPr>
          <p:nvPr/>
        </p:nvSpPr>
        <p:spPr>
          <a:xfrm>
            <a:off x="189085" y="5270168"/>
            <a:ext cx="1612900" cy="559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WIDOW</a:t>
            </a:r>
            <a:endParaRPr lang="pt-BR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24584" name="Picture 8" descr="Resultado de imagem para ENGAG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153" y="46458"/>
            <a:ext cx="2905532" cy="193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Texto 2"/>
          <p:cNvSpPr txBox="1">
            <a:spLocks/>
          </p:cNvSpPr>
          <p:nvPr/>
        </p:nvSpPr>
        <p:spPr>
          <a:xfrm>
            <a:off x="3072294" y="2102599"/>
            <a:ext cx="2586754" cy="1600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b="1" dirty="0"/>
              <a:t>ENGAGED </a:t>
            </a:r>
          </a:p>
          <a:p>
            <a:pPr>
              <a:spcBef>
                <a:spcPts val="0"/>
              </a:spcBef>
            </a:pPr>
            <a:r>
              <a:rPr lang="pt-BR" b="1" dirty="0">
                <a:solidFill>
                  <a:srgbClr val="FF0000"/>
                </a:solidFill>
              </a:rPr>
              <a:t>FIANCÉ (HE) </a:t>
            </a:r>
          </a:p>
          <a:p>
            <a:pPr>
              <a:spcBef>
                <a:spcPts val="0"/>
              </a:spcBef>
            </a:pPr>
            <a:r>
              <a:rPr lang="pt-BR" b="1" dirty="0">
                <a:solidFill>
                  <a:srgbClr val="FF0000"/>
                </a:solidFill>
              </a:rPr>
              <a:t>FIANCÉE (SHE) 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24586" name="Picture 10" descr="Imagem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5" y="48447"/>
            <a:ext cx="2796588" cy="193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ço Reservado para Texto 2"/>
          <p:cNvSpPr txBox="1">
            <a:spLocks/>
          </p:cNvSpPr>
          <p:nvPr/>
        </p:nvSpPr>
        <p:spPr>
          <a:xfrm>
            <a:off x="229412" y="1981201"/>
            <a:ext cx="3165186" cy="1565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b="1" dirty="0"/>
              <a:t>DATING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b="1" dirty="0">
                <a:solidFill>
                  <a:srgbClr val="FF0000"/>
                </a:solidFill>
              </a:rPr>
              <a:t>BOYFRIEND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b="1" dirty="0">
                <a:solidFill>
                  <a:srgbClr val="FF0000"/>
                </a:solidFill>
              </a:rPr>
              <a:t>GIRLFRIEND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5" name="Espaço Reservado para Texto 2"/>
          <p:cNvSpPr txBox="1">
            <a:spLocks/>
          </p:cNvSpPr>
          <p:nvPr/>
        </p:nvSpPr>
        <p:spPr>
          <a:xfrm>
            <a:off x="9385294" y="5049078"/>
            <a:ext cx="2255608" cy="600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PARTNER</a:t>
            </a:r>
            <a:endParaRPr lang="pt-BR" b="1" dirty="0">
              <a:solidFill>
                <a:srgbClr val="FF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24590" name="Picture 14" descr="31 Same-Sex Celebrity Couples Who Put a Ring on I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b="61410"/>
          <a:stretch/>
        </p:blipFill>
        <p:spPr bwMode="auto">
          <a:xfrm>
            <a:off x="8208484" y="3225269"/>
            <a:ext cx="3800724" cy="182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7C853CFE-C459-49B5-9397-E32F2AD55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82" y="5770632"/>
            <a:ext cx="2581635" cy="96215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9ED66EB-3ACA-4AC1-87B1-CACC2540C5F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0435" t="70735" r="10435" b="11285"/>
          <a:stretch/>
        </p:blipFill>
        <p:spPr>
          <a:xfrm>
            <a:off x="8910817" y="5616628"/>
            <a:ext cx="2056760" cy="1086810"/>
          </a:xfrm>
          <a:prstGeom prst="rect">
            <a:avLst/>
          </a:prstGeom>
        </p:spPr>
      </p:pic>
      <p:pic>
        <p:nvPicPr>
          <p:cNvPr id="4" name="Imagem 3" descr="Texto&#10;&#10;Descrição gerada automaticamente">
            <a:extLst>
              <a:ext uri="{FF2B5EF4-FFF2-40B4-BE49-F238E27FC236}">
                <a16:creationId xmlns:a16="http://schemas.microsoft.com/office/drawing/2014/main" id="{9ED0FEE1-C856-48C2-9FBD-AE9F49FFB95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22"/>
          <a:stretch/>
        </p:blipFill>
        <p:spPr>
          <a:xfrm>
            <a:off x="1020782" y="5710482"/>
            <a:ext cx="5075218" cy="1099071"/>
          </a:xfrm>
          <a:prstGeom prst="rect">
            <a:avLst/>
          </a:prstGeom>
        </p:spPr>
      </p:pic>
      <p:pic>
        <p:nvPicPr>
          <p:cNvPr id="19" name="Imagem 18" descr="Texto&#10;&#10;Descrição gerada automaticamente">
            <a:extLst>
              <a:ext uri="{FF2B5EF4-FFF2-40B4-BE49-F238E27FC236}">
                <a16:creationId xmlns:a16="http://schemas.microsoft.com/office/drawing/2014/main" id="{226C3AAA-70F8-4A6D-8A5F-191F889915A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0" t="57128" r="32812" b="32588"/>
          <a:stretch/>
        </p:blipFill>
        <p:spPr>
          <a:xfrm>
            <a:off x="4314577" y="6529609"/>
            <a:ext cx="1747263" cy="28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 build="p"/>
      <p:bldP spid="9" grpId="0" build="p"/>
      <p:bldP spid="11" grpId="0" build="p"/>
      <p:bldP spid="13" grpId="0" build="p"/>
      <p:bldP spid="15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1150</Words>
  <Application>Microsoft Office PowerPoint</Application>
  <PresentationFormat>Widescreen</PresentationFormat>
  <Paragraphs>254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ABeeZee</vt:lpstr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Yasmin Ranulfo</dc:creator>
  <cp:lastModifiedBy>Cristiane de Brito Cruz</cp:lastModifiedBy>
  <cp:revision>45</cp:revision>
  <dcterms:created xsi:type="dcterms:W3CDTF">2017-10-24T16:55:53Z</dcterms:created>
  <dcterms:modified xsi:type="dcterms:W3CDTF">2021-11-18T17:56:21Z</dcterms:modified>
</cp:coreProperties>
</file>