
<file path=[Content_Types].xml><?xml version="1.0" encoding="utf-8"?>
<Types xmlns="http://schemas.openxmlformats.org/package/2006/content-types"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8" r:id="rId5"/>
    <p:sldId id="266" r:id="rId6"/>
    <p:sldId id="267" r:id="rId7"/>
    <p:sldId id="260" r:id="rId8"/>
    <p:sldId id="261" r:id="rId9"/>
    <p:sldId id="265" r:id="rId10"/>
    <p:sldId id="262" r:id="rId11"/>
    <p:sldId id="270" r:id="rId12"/>
    <p:sldId id="263" r:id="rId13"/>
    <p:sldId id="264" r:id="rId14"/>
    <p:sldId id="269" r:id="rId15"/>
    <p:sldId id="258" r:id="rId16"/>
  </p:sldIdLst>
  <p:sldSz cx="12192000" cy="6858000"/>
  <p:notesSz cx="6858000" cy="9144000"/>
  <p:defaultTextStyle>
    <a:defPPr>
      <a:defRPr lang="pt-B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B24502"/>
    <a:srgbClr val="FFFF85"/>
    <a:srgbClr val="E9D459"/>
    <a:srgbClr val="7A7100"/>
    <a:srgbClr val="FFFFFF"/>
    <a:srgbClr val="10120E"/>
    <a:srgbClr val="FDD02C"/>
    <a:srgbClr val="FAC886"/>
    <a:srgbClr val="3FA1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9399F52-9356-4C75-83AC-B148934FC53D}" v="36" dt="2021-07-20T18:21:06.10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40" autoAdjust="0"/>
    <p:restoredTop sz="94660"/>
  </p:normalViewPr>
  <p:slideViewPr>
    <p:cSldViewPr snapToGrid="0">
      <p:cViewPr varScale="1">
        <p:scale>
          <a:sx n="72" d="100"/>
          <a:sy n="72" d="100"/>
        </p:scale>
        <p:origin x="57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Subtítulo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pt-BR"/>
              <a:t>Clique para editar o estilo do subtítulo Mestre</a:t>
            </a:r>
          </a:p>
        </p:txBody>
      </p:sp>
      <p:sp>
        <p:nvSpPr>
          <p:cNvPr id="4" name="Espaço Reservado para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10562-A508-4045-87F3-51BB4E25A057}" type="datetimeFigureOut">
              <a:rPr lang="pt-BR" smtClean="0"/>
              <a:t>01/08/2021</a:t>
            </a:fld>
            <a:endParaRPr lang="pt-BR"/>
          </a:p>
        </p:txBody>
      </p:sp>
      <p:sp>
        <p:nvSpPr>
          <p:cNvPr id="5" name="Espaço Reservado para Rodapé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9564C-F8A1-4339-9A20-26451E6FC724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0210844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t-BR"/>
              <a:t>Editar estilos de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10562-A508-4045-87F3-51BB4E25A057}" type="datetimeFigureOut">
              <a:rPr lang="pt-BR" smtClean="0"/>
              <a:t>01/08/2021</a:t>
            </a:fld>
            <a:endParaRPr lang="pt-BR"/>
          </a:p>
        </p:txBody>
      </p:sp>
      <p:sp>
        <p:nvSpPr>
          <p:cNvPr id="5" name="Espaço Reservado para Rodapé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9564C-F8A1-4339-9A20-26451E6FC724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9686524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t-BR"/>
              <a:t>Editar estilos de texto Mestre</a:t>
            </a:r>
          </a:p>
        </p:txBody>
      </p:sp>
      <p:sp>
        <p:nvSpPr>
          <p:cNvPr id="4" name="Espaço Reservado para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10562-A508-4045-87F3-51BB4E25A057}" type="datetimeFigureOut">
              <a:rPr lang="pt-BR" smtClean="0"/>
              <a:t>01/08/2021</a:t>
            </a:fld>
            <a:endParaRPr lang="pt-BR"/>
          </a:p>
        </p:txBody>
      </p:sp>
      <p:sp>
        <p:nvSpPr>
          <p:cNvPr id="5" name="Espaço Reservado para Rodapé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9564C-F8A1-4339-9A20-26451E6FC724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8395354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pt-BR"/>
              <a:t>Editar estilos de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Conteúdo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pt-BR"/>
              <a:t>Editar estilos de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5" name="Espaço Reservado para Dat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10562-A508-4045-87F3-51BB4E25A057}" type="datetimeFigureOut">
              <a:rPr lang="pt-BR" smtClean="0"/>
              <a:t>01/08/2021</a:t>
            </a:fld>
            <a:endParaRPr lang="pt-BR"/>
          </a:p>
        </p:txBody>
      </p:sp>
      <p:sp>
        <p:nvSpPr>
          <p:cNvPr id="6" name="Espaço Reservado para Rodapé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Espaço Reservado para Número de Slid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9564C-F8A1-4339-9A20-26451E6FC724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6828292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BR"/>
              <a:t>Editar estilos de texto Mestre</a:t>
            </a:r>
          </a:p>
        </p:txBody>
      </p:sp>
      <p:sp>
        <p:nvSpPr>
          <p:cNvPr id="4" name="Espaço Reservado para Conteúdo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pt-BR"/>
              <a:t>Editar estilos de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5" name="Espaço Reservado para Texto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BR"/>
              <a:t>Editar estilos de texto Mestre</a:t>
            </a:r>
          </a:p>
        </p:txBody>
      </p:sp>
      <p:sp>
        <p:nvSpPr>
          <p:cNvPr id="6" name="Espaço Reservado para Conteúdo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pt-BR"/>
              <a:t>Editar estilos de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7" name="Espaço Reservado para Data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10562-A508-4045-87F3-51BB4E25A057}" type="datetimeFigureOut">
              <a:rPr lang="pt-BR" smtClean="0"/>
              <a:t>01/08/2021</a:t>
            </a:fld>
            <a:endParaRPr lang="pt-BR"/>
          </a:p>
        </p:txBody>
      </p:sp>
      <p:sp>
        <p:nvSpPr>
          <p:cNvPr id="8" name="Espaço Reservado para Rodapé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9" name="Espaço Reservado para Número de Slid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9564C-F8A1-4339-9A20-26451E6FC724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8527842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ment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Data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10562-A508-4045-87F3-51BB4E25A057}" type="datetimeFigureOut">
              <a:rPr lang="pt-BR" smtClean="0"/>
              <a:t>01/08/2021</a:t>
            </a:fld>
            <a:endParaRPr lang="pt-BR"/>
          </a:p>
        </p:txBody>
      </p:sp>
      <p:sp>
        <p:nvSpPr>
          <p:cNvPr id="4" name="Espaço Reservado para Rodapé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5" name="Espaço Reservado para Número de Slid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9564C-F8A1-4339-9A20-26451E6FC724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8523454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Data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10562-A508-4045-87F3-51BB4E25A057}" type="datetimeFigureOut">
              <a:rPr lang="pt-BR" smtClean="0"/>
              <a:t>01/08/2021</a:t>
            </a:fld>
            <a:endParaRPr lang="pt-BR"/>
          </a:p>
        </p:txBody>
      </p:sp>
      <p:sp>
        <p:nvSpPr>
          <p:cNvPr id="3" name="Espaço Reservado para Rodapé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9564C-F8A1-4339-9A20-26451E6FC724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0040486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úd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pt-BR"/>
              <a:t>Editar estilos de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Texto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BR"/>
              <a:t>Editar estilos de texto Mestre</a:t>
            </a:r>
          </a:p>
        </p:txBody>
      </p:sp>
      <p:sp>
        <p:nvSpPr>
          <p:cNvPr id="5" name="Espaço Reservado para Dat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10562-A508-4045-87F3-51BB4E25A057}" type="datetimeFigureOut">
              <a:rPr lang="pt-BR" smtClean="0"/>
              <a:t>01/08/2021</a:t>
            </a:fld>
            <a:endParaRPr lang="pt-BR"/>
          </a:p>
        </p:txBody>
      </p:sp>
      <p:sp>
        <p:nvSpPr>
          <p:cNvPr id="6" name="Espaço Reservado para Rodapé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Espaço Reservado para Número de Slid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9564C-F8A1-4339-9A20-26451E6FC724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9926087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m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Imagem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pt-BR"/>
          </a:p>
        </p:txBody>
      </p:sp>
      <p:sp>
        <p:nvSpPr>
          <p:cNvPr id="4" name="Espaço Reservado para Texto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BR"/>
              <a:t>Editar estilos de texto Mestre</a:t>
            </a:r>
          </a:p>
        </p:txBody>
      </p:sp>
      <p:sp>
        <p:nvSpPr>
          <p:cNvPr id="5" name="Espaço Reservado para Dat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10562-A508-4045-87F3-51BB4E25A057}" type="datetimeFigureOut">
              <a:rPr lang="pt-BR" smtClean="0"/>
              <a:t>01/08/2021</a:t>
            </a:fld>
            <a:endParaRPr lang="pt-BR"/>
          </a:p>
        </p:txBody>
      </p:sp>
      <p:sp>
        <p:nvSpPr>
          <p:cNvPr id="6" name="Espaço Reservado para Rodapé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Espaço Reservado para Número de Slid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9564C-F8A1-4339-9A20-26451E6FC724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8297955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Vertical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t-BR"/>
              <a:t>Editar estilos de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10562-A508-4045-87F3-51BB4E25A057}" type="datetimeFigureOut">
              <a:rPr lang="pt-BR" smtClean="0"/>
              <a:t>01/08/2021</a:t>
            </a:fld>
            <a:endParaRPr lang="pt-BR"/>
          </a:p>
        </p:txBody>
      </p:sp>
      <p:sp>
        <p:nvSpPr>
          <p:cNvPr id="5" name="Espaço Reservado para Rodapé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9564C-F8A1-4339-9A20-26451E6FC724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6900440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xto e Títul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Vertical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pt-BR"/>
              <a:t>Editar estilos de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10562-A508-4045-87F3-51BB4E25A057}" type="datetimeFigureOut">
              <a:rPr lang="pt-BR" smtClean="0"/>
              <a:t>01/08/2021</a:t>
            </a:fld>
            <a:endParaRPr lang="pt-BR"/>
          </a:p>
        </p:txBody>
      </p:sp>
      <p:sp>
        <p:nvSpPr>
          <p:cNvPr id="5" name="Espaço Reservado para Rodapé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9564C-F8A1-4339-9A20-26451E6FC724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8806099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Título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t-BR"/>
              <a:t>Editar estilos de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610562-A508-4045-87F3-51BB4E25A057}" type="datetimeFigureOut">
              <a:rPr lang="pt-BR" smtClean="0"/>
              <a:t>01/08/2021</a:t>
            </a:fld>
            <a:endParaRPr lang="pt-BR"/>
          </a:p>
        </p:txBody>
      </p:sp>
      <p:sp>
        <p:nvSpPr>
          <p:cNvPr id="5" name="Espaço Reservado para Rodapé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pt-BR"/>
          </a:p>
        </p:txBody>
      </p:sp>
      <p:sp>
        <p:nvSpPr>
          <p:cNvPr id="6" name="Espaço Reservado para Número de Slide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09564C-F8A1-4339-9A20-26451E6FC724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1860660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D02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 Arredondado 1"/>
          <p:cNvSpPr/>
          <p:nvPr/>
        </p:nvSpPr>
        <p:spPr>
          <a:xfrm>
            <a:off x="314324" y="242888"/>
            <a:ext cx="3657601" cy="6286500"/>
          </a:xfrm>
          <a:prstGeom prst="roundRect">
            <a:avLst>
              <a:gd name="adj" fmla="val 5975"/>
            </a:avLst>
          </a:prstGeom>
          <a:solidFill>
            <a:srgbClr val="FFFFFF"/>
          </a:solidFill>
          <a:ln>
            <a:noFill/>
          </a:ln>
          <a:effectLst>
            <a:outerShdw blurRad="266700" dist="50800" dir="5400000" algn="ctr" rotWithShape="0">
              <a:srgbClr val="000000">
                <a:alpha val="1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4" name="Imagem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840" t="15054" r="20535" b="13945"/>
          <a:stretch/>
        </p:blipFill>
        <p:spPr>
          <a:xfrm>
            <a:off x="957263" y="528638"/>
            <a:ext cx="2271712" cy="2028826"/>
          </a:xfrm>
          <a:prstGeom prst="rect">
            <a:avLst/>
          </a:prstGeom>
        </p:spPr>
      </p:pic>
      <p:sp>
        <p:nvSpPr>
          <p:cNvPr id="7" name="CaixaDeTexto 6"/>
          <p:cNvSpPr txBox="1"/>
          <p:nvPr/>
        </p:nvSpPr>
        <p:spPr>
          <a:xfrm>
            <a:off x="678539" y="3273724"/>
            <a:ext cx="285565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pt-BR" b="1" dirty="0" err="1"/>
              <a:t>Profª</a:t>
            </a:r>
            <a:r>
              <a:rPr lang="pt-BR" b="1" dirty="0"/>
              <a:t> Cristiane de Brito Cruz</a:t>
            </a:r>
          </a:p>
          <a:p>
            <a:pPr algn="ctr"/>
            <a:r>
              <a:rPr lang="pt-BR" b="1" dirty="0"/>
              <a:t>Campus Nova Cruz </a:t>
            </a:r>
          </a:p>
          <a:p>
            <a:pPr algn="ctr"/>
            <a:r>
              <a:rPr lang="pt-BR" b="1" dirty="0"/>
              <a:t>Turma: INFO2M</a:t>
            </a:r>
          </a:p>
        </p:txBody>
      </p:sp>
      <p:sp>
        <p:nvSpPr>
          <p:cNvPr id="8" name="CaixaDeTexto 7"/>
          <p:cNvSpPr txBox="1"/>
          <p:nvPr/>
        </p:nvSpPr>
        <p:spPr>
          <a:xfrm>
            <a:off x="1230709" y="4514809"/>
            <a:ext cx="175131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pt-BR" b="1" dirty="0"/>
              <a:t>Alunos:</a:t>
            </a:r>
          </a:p>
          <a:p>
            <a:pPr algn="ctr"/>
            <a:r>
              <a:rPr lang="pt-BR" b="1" dirty="0"/>
              <a:t>Erik Vasconcelos</a:t>
            </a:r>
          </a:p>
          <a:p>
            <a:pPr algn="ctr"/>
            <a:r>
              <a:rPr lang="pt-BR" b="1" dirty="0"/>
              <a:t>Isaac Rocha</a:t>
            </a:r>
          </a:p>
          <a:p>
            <a:pPr algn="ctr"/>
            <a:r>
              <a:rPr lang="pt-BR" b="1" dirty="0"/>
              <a:t>Vinícius Araújo</a:t>
            </a:r>
          </a:p>
        </p:txBody>
      </p:sp>
      <p:sp>
        <p:nvSpPr>
          <p:cNvPr id="9" name="CaixaDeTexto 8"/>
          <p:cNvSpPr txBox="1"/>
          <p:nvPr/>
        </p:nvSpPr>
        <p:spPr>
          <a:xfrm>
            <a:off x="789653" y="2653181"/>
            <a:ext cx="26069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pt-BR" sz="2400" b="1" i="1" dirty="0">
                <a:solidFill>
                  <a:srgbClr val="3FA14C"/>
                </a:solidFill>
              </a:rPr>
              <a:t>Atividade 2 - Inglês</a:t>
            </a:r>
          </a:p>
        </p:txBody>
      </p:sp>
      <p:pic>
        <p:nvPicPr>
          <p:cNvPr id="10" name="Imagem 9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6378"/>
          <a:stretch/>
        </p:blipFill>
        <p:spPr>
          <a:xfrm>
            <a:off x="6157300" y="0"/>
            <a:ext cx="3909290" cy="3663359"/>
          </a:xfrm>
          <a:prstGeom prst="rect">
            <a:avLst/>
          </a:prstGeom>
          <a:effectLst>
            <a:outerShdw blurRad="533400" dist="228600" dir="2700000" algn="tl" rotWithShape="0">
              <a:prstClr val="black">
                <a:alpha val="0"/>
              </a:prstClr>
            </a:outerShdw>
          </a:effectLst>
        </p:spPr>
      </p:pic>
      <p:pic>
        <p:nvPicPr>
          <p:cNvPr id="12" name="Imagem 11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3025" b="4717"/>
          <a:stretch/>
        </p:blipFill>
        <p:spPr>
          <a:xfrm>
            <a:off x="6240212" y="5040018"/>
            <a:ext cx="3826378" cy="1817982"/>
          </a:xfrm>
          <a:prstGeom prst="rect">
            <a:avLst/>
          </a:prstGeom>
          <a:effectLst>
            <a:outerShdw blurRad="533400" dist="228600" dir="2700000" algn="tl" rotWithShape="0">
              <a:prstClr val="black">
                <a:alpha val="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154564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D02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lv_0_20210718134739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777999" y="1357313"/>
            <a:ext cx="8636000" cy="4857750"/>
          </a:xfrm>
          <a:prstGeom prst="rect">
            <a:avLst/>
          </a:prstGeom>
          <a:effectLst>
            <a:outerShdw blurRad="279400" dist="50800" dir="5400000" algn="ctr" rotWithShape="0">
              <a:srgbClr val="000000">
                <a:alpha val="51000"/>
              </a:srgbClr>
            </a:outerShdw>
          </a:effectLst>
        </p:spPr>
      </p:pic>
      <p:sp>
        <p:nvSpPr>
          <p:cNvPr id="4" name="Retângulo Arredondado 3"/>
          <p:cNvSpPr/>
          <p:nvPr/>
        </p:nvSpPr>
        <p:spPr>
          <a:xfrm>
            <a:off x="4702967" y="385763"/>
            <a:ext cx="2786063" cy="542924"/>
          </a:xfrm>
          <a:prstGeom prst="roundRect">
            <a:avLst>
              <a:gd name="adj" fmla="val 50000"/>
            </a:avLst>
          </a:prstGeom>
          <a:solidFill>
            <a:srgbClr val="10120E"/>
          </a:solidFill>
          <a:ln>
            <a:noFill/>
          </a:ln>
          <a:effectLst>
            <a:outerShdw blurRad="266700" dist="50800" dir="5400000" algn="ctr" rotWithShape="0">
              <a:srgbClr val="000000">
                <a:alpha val="56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2400" b="1" dirty="0"/>
              <a:t>CENA</a:t>
            </a:r>
          </a:p>
        </p:txBody>
      </p:sp>
    </p:spTree>
    <p:extLst>
      <p:ext uri="{BB962C8B-B14F-4D97-AF65-F5344CB8AC3E}">
        <p14:creationId xmlns:p14="http://schemas.microsoft.com/office/powerpoint/2010/main" val="11869716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600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DD02C"/>
            </a:gs>
            <a:gs pos="100000">
              <a:srgbClr val="FFFF85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Agrupar 9"/>
          <p:cNvGrpSpPr/>
          <p:nvPr/>
        </p:nvGrpSpPr>
        <p:grpSpPr>
          <a:xfrm>
            <a:off x="231821" y="7031866"/>
            <a:ext cx="11728360" cy="6567420"/>
            <a:chOff x="231821" y="7031866"/>
            <a:chExt cx="11728360" cy="6567420"/>
          </a:xfrm>
        </p:grpSpPr>
        <p:sp>
          <p:nvSpPr>
            <p:cNvPr id="4" name="Retângulo Arredondado 3"/>
            <p:cNvSpPr/>
            <p:nvPr/>
          </p:nvSpPr>
          <p:spPr>
            <a:xfrm>
              <a:off x="231821" y="7031866"/>
              <a:ext cx="11728360" cy="6567420"/>
            </a:xfrm>
            <a:prstGeom prst="roundRect">
              <a:avLst>
                <a:gd name="adj" fmla="val 3073"/>
              </a:avLst>
            </a:prstGeom>
            <a:solidFill>
              <a:schemeClr val="bg1"/>
            </a:solidFill>
            <a:ln>
              <a:noFill/>
            </a:ln>
            <a:effectLst>
              <a:outerShdw blurRad="241300" dist="50800" dir="5400000" algn="ctr" rotWithShape="0">
                <a:srgbClr val="000000">
                  <a:alpha val="45000"/>
                </a:srgb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3" name="Retângulo 2"/>
            <p:cNvSpPr/>
            <p:nvPr/>
          </p:nvSpPr>
          <p:spPr>
            <a:xfrm>
              <a:off x="501138" y="7352317"/>
              <a:ext cx="5191326" cy="603755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spcBef>
                  <a:spcPts val="500"/>
                </a:spcBef>
              </a:pPr>
              <a:r>
                <a:rPr lang="pt-BR" sz="1600" i="1" dirty="0"/>
                <a:t>-</a:t>
              </a:r>
              <a:r>
                <a:rPr lang="pt-BR" sz="1600" i="1" dirty="0" err="1"/>
                <a:t>Rochelle</a:t>
              </a:r>
              <a:r>
                <a:rPr lang="pt-BR" sz="1600" i="1" dirty="0"/>
                <a:t>: </a:t>
              </a:r>
              <a:r>
                <a:rPr lang="pt-BR" sz="1600" dirty="0"/>
                <a:t>Ladies... I </a:t>
              </a:r>
              <a:r>
                <a:rPr lang="pt-BR" sz="1600" dirty="0" err="1"/>
                <a:t>would</a:t>
              </a:r>
              <a:r>
                <a:rPr lang="pt-BR" sz="1600" dirty="0"/>
                <a:t> </a:t>
              </a:r>
              <a:r>
                <a:rPr lang="pt-BR" sz="1600" b="1" dirty="0" err="1">
                  <a:solidFill>
                    <a:srgbClr val="FF0000"/>
                  </a:solidFill>
                </a:rPr>
                <a:t>like</a:t>
              </a:r>
              <a:r>
                <a:rPr lang="pt-BR" sz="1600" dirty="0"/>
                <a:t> some </a:t>
              </a:r>
              <a:r>
                <a:rPr lang="pt-BR" sz="1600" dirty="0" err="1"/>
                <a:t>of</a:t>
              </a:r>
              <a:r>
                <a:rPr lang="pt-BR" sz="1600" dirty="0"/>
                <a:t> </a:t>
              </a:r>
              <a:r>
                <a:rPr lang="pt-BR" sz="1600" dirty="0" err="1"/>
                <a:t>your</a:t>
              </a:r>
              <a:r>
                <a:rPr lang="pt-BR" sz="1600" dirty="0"/>
                <a:t> </a:t>
              </a:r>
              <a:r>
                <a:rPr lang="pt-BR" sz="1600" dirty="0" err="1"/>
                <a:t>attention</a:t>
              </a:r>
              <a:endParaRPr lang="pt-BR" sz="1600" dirty="0"/>
            </a:p>
            <a:p>
              <a:pPr>
                <a:spcBef>
                  <a:spcPts val="500"/>
                </a:spcBef>
              </a:pPr>
              <a:r>
                <a:rPr lang="pt-BR" sz="1600" i="1" dirty="0"/>
                <a:t>-Lady1: </a:t>
              </a:r>
              <a:r>
                <a:rPr lang="pt-BR" sz="1600" dirty="0" err="1"/>
                <a:t>Rochelle</a:t>
              </a:r>
              <a:r>
                <a:rPr lang="pt-BR" sz="1600" dirty="0"/>
                <a:t> </a:t>
              </a:r>
              <a:r>
                <a:rPr lang="pt-BR" sz="1600" dirty="0" err="1"/>
                <a:t>that</a:t>
              </a:r>
              <a:r>
                <a:rPr lang="pt-BR" sz="1600" dirty="0"/>
                <a:t> </a:t>
              </a:r>
              <a:r>
                <a:rPr lang="pt-BR" sz="1700" b="1" dirty="0" err="1">
                  <a:solidFill>
                    <a:srgbClr val="FF0000"/>
                  </a:solidFill>
                </a:rPr>
                <a:t>was</a:t>
              </a:r>
              <a:r>
                <a:rPr lang="pt-BR" sz="1600" b="1" dirty="0">
                  <a:solidFill>
                    <a:srgbClr val="FF0000"/>
                  </a:solidFill>
                </a:rPr>
                <a:t> </a:t>
              </a:r>
              <a:r>
                <a:rPr lang="pt-BR" sz="1600" dirty="0" err="1"/>
                <a:t>great</a:t>
              </a:r>
              <a:r>
                <a:rPr lang="pt-BR" sz="1600" dirty="0"/>
                <a:t>! Ah... </a:t>
              </a:r>
              <a:r>
                <a:rPr lang="pt-BR" sz="1600" dirty="0" err="1"/>
                <a:t>Yeah</a:t>
              </a:r>
              <a:r>
                <a:rPr lang="pt-BR" sz="1600" dirty="0"/>
                <a:t>... I </a:t>
              </a:r>
              <a:r>
                <a:rPr lang="pt-BR" sz="1700" b="1" dirty="0" err="1">
                  <a:solidFill>
                    <a:srgbClr val="FF0000"/>
                  </a:solidFill>
                </a:rPr>
                <a:t>need</a:t>
              </a:r>
              <a:r>
                <a:rPr lang="pt-BR" sz="1600" dirty="0"/>
                <a:t> </a:t>
              </a:r>
              <a:r>
                <a:rPr lang="pt-BR" sz="1600" dirty="0" err="1"/>
                <a:t>to</a:t>
              </a:r>
              <a:r>
                <a:rPr lang="pt-BR" sz="1600" dirty="0"/>
                <a:t> go, </a:t>
              </a:r>
              <a:r>
                <a:rPr lang="pt-BR" sz="1600" dirty="0" err="1"/>
                <a:t>but</a:t>
              </a:r>
              <a:r>
                <a:rPr lang="pt-BR" sz="1600" dirty="0"/>
                <a:t> </a:t>
              </a:r>
              <a:r>
                <a:rPr lang="pt-BR" sz="1700" b="1" dirty="0" err="1">
                  <a:solidFill>
                    <a:srgbClr val="FF0000"/>
                  </a:solidFill>
                </a:rPr>
                <a:t>let</a:t>
              </a:r>
              <a:r>
                <a:rPr lang="pt-BR" sz="1600" dirty="0"/>
                <a:t> me </a:t>
              </a:r>
              <a:r>
                <a:rPr lang="pt-BR" sz="1600" dirty="0" err="1"/>
                <a:t>know</a:t>
              </a:r>
              <a:r>
                <a:rPr lang="pt-BR" sz="1600" dirty="0"/>
                <a:t> </a:t>
              </a:r>
              <a:r>
                <a:rPr lang="pt-BR" sz="1600" dirty="0" err="1"/>
                <a:t>when</a:t>
              </a:r>
              <a:r>
                <a:rPr lang="pt-BR" sz="1600" dirty="0"/>
                <a:t> </a:t>
              </a:r>
              <a:r>
                <a:rPr lang="pt-BR" sz="1600" dirty="0" err="1"/>
                <a:t>you're</a:t>
              </a:r>
              <a:r>
                <a:rPr lang="pt-BR" sz="1600" dirty="0"/>
                <a:t> </a:t>
              </a:r>
              <a:r>
                <a:rPr lang="pt-BR" sz="1700" b="1" dirty="0" err="1">
                  <a:solidFill>
                    <a:srgbClr val="FF0000"/>
                  </a:solidFill>
                </a:rPr>
                <a:t>going</a:t>
              </a:r>
              <a:r>
                <a:rPr lang="pt-BR" sz="1600" dirty="0"/>
                <a:t> </a:t>
              </a:r>
              <a:r>
                <a:rPr lang="pt-BR" sz="1600" dirty="0" err="1"/>
                <a:t>to</a:t>
              </a:r>
              <a:r>
                <a:rPr lang="pt-BR" sz="1600" dirty="0"/>
                <a:t>...</a:t>
              </a:r>
            </a:p>
            <a:p>
              <a:pPr>
                <a:spcBef>
                  <a:spcPts val="500"/>
                </a:spcBef>
              </a:pPr>
              <a:r>
                <a:rPr lang="pt-BR" sz="1600" i="1" dirty="0"/>
                <a:t>-</a:t>
              </a:r>
              <a:r>
                <a:rPr lang="pt-BR" sz="1600" i="1" dirty="0" err="1"/>
                <a:t>Rochelle</a:t>
              </a:r>
              <a:r>
                <a:rPr lang="pt-BR" sz="1600" i="1" dirty="0"/>
                <a:t>: </a:t>
              </a:r>
              <a:r>
                <a:rPr lang="pt-BR" sz="1600" dirty="0"/>
                <a:t>Oh no </a:t>
              </a:r>
              <a:r>
                <a:rPr lang="pt-BR" sz="1600" dirty="0" err="1"/>
                <a:t>no</a:t>
              </a:r>
              <a:r>
                <a:rPr lang="pt-BR" sz="1600" dirty="0"/>
                <a:t> </a:t>
              </a:r>
              <a:r>
                <a:rPr lang="pt-BR" sz="1600" dirty="0" err="1"/>
                <a:t>no</a:t>
              </a:r>
              <a:r>
                <a:rPr lang="pt-BR" sz="1600" dirty="0"/>
                <a:t>, </a:t>
              </a:r>
              <a:r>
                <a:rPr lang="pt-BR" sz="1600" dirty="0" err="1"/>
                <a:t>you're</a:t>
              </a:r>
              <a:r>
                <a:rPr lang="pt-BR" sz="1600" dirty="0"/>
                <a:t> </a:t>
              </a:r>
              <a:r>
                <a:rPr lang="pt-BR" sz="1600" dirty="0" err="1"/>
                <a:t>not</a:t>
              </a:r>
              <a:r>
                <a:rPr lang="pt-BR" sz="1600" b="1" dirty="0">
                  <a:solidFill>
                    <a:srgbClr val="FF0000"/>
                  </a:solidFill>
                </a:rPr>
                <a:t> </a:t>
              </a:r>
              <a:r>
                <a:rPr lang="pt-BR" sz="1700" b="1" dirty="0" err="1">
                  <a:solidFill>
                    <a:srgbClr val="FF0000"/>
                  </a:solidFill>
                </a:rPr>
                <a:t>going</a:t>
              </a:r>
              <a:r>
                <a:rPr lang="pt-BR" sz="1600" b="1" dirty="0">
                  <a:solidFill>
                    <a:srgbClr val="FF0000"/>
                  </a:solidFill>
                </a:rPr>
                <a:t> </a:t>
              </a:r>
              <a:r>
                <a:rPr lang="pt-BR" sz="1600" dirty="0" err="1"/>
                <a:t>to</a:t>
              </a:r>
              <a:r>
                <a:rPr lang="pt-BR" sz="1600" dirty="0"/>
                <a:t> go </a:t>
              </a:r>
              <a:r>
                <a:rPr lang="pt-BR" sz="1600" dirty="0" err="1"/>
                <a:t>sit</a:t>
              </a:r>
              <a:r>
                <a:rPr lang="pt-BR" sz="1600" dirty="0"/>
                <a:t> </a:t>
              </a:r>
              <a:r>
                <a:rPr lang="pt-BR" sz="1600" dirty="0" err="1"/>
                <a:t>there</a:t>
              </a:r>
              <a:r>
                <a:rPr lang="pt-BR" sz="1600" dirty="0"/>
                <a:t>!</a:t>
              </a:r>
            </a:p>
            <a:p>
              <a:pPr>
                <a:spcBef>
                  <a:spcPts val="500"/>
                </a:spcBef>
              </a:pPr>
              <a:r>
                <a:rPr lang="pt-BR" sz="1600" i="1" dirty="0"/>
                <a:t>-Lady1: </a:t>
              </a:r>
              <a:r>
                <a:rPr lang="pt-BR" sz="1600" dirty="0"/>
                <a:t>Oh!</a:t>
              </a:r>
            </a:p>
            <a:p>
              <a:pPr>
                <a:spcBef>
                  <a:spcPts val="500"/>
                </a:spcBef>
              </a:pPr>
              <a:r>
                <a:rPr lang="pt-BR" sz="1600" i="1" dirty="0"/>
                <a:t>-</a:t>
              </a:r>
              <a:r>
                <a:rPr lang="pt-BR" sz="1600" i="1" dirty="0" err="1"/>
                <a:t>Rochelle</a:t>
              </a:r>
              <a:r>
                <a:rPr lang="pt-BR" sz="1600" i="1" dirty="0"/>
                <a:t>: </a:t>
              </a:r>
              <a:r>
                <a:rPr lang="pt-BR" sz="1600" dirty="0" err="1"/>
                <a:t>You</a:t>
              </a:r>
              <a:r>
                <a:rPr lang="pt-BR" sz="1600" dirty="0"/>
                <a:t> too!</a:t>
              </a:r>
            </a:p>
            <a:p>
              <a:pPr>
                <a:spcBef>
                  <a:spcPts val="500"/>
                </a:spcBef>
              </a:pPr>
              <a:r>
                <a:rPr lang="pt-BR" sz="1600" i="1" dirty="0"/>
                <a:t>-Lady2: </a:t>
              </a:r>
              <a:r>
                <a:rPr lang="pt-BR" sz="1600" dirty="0"/>
                <a:t>Look </a:t>
              </a:r>
              <a:r>
                <a:rPr lang="pt-BR" sz="1600" dirty="0" err="1"/>
                <a:t>here</a:t>
              </a:r>
              <a:r>
                <a:rPr lang="pt-BR" sz="1600" dirty="0"/>
                <a:t>, I </a:t>
              </a:r>
              <a:r>
                <a:rPr lang="pt-BR" sz="1600" dirty="0" err="1"/>
                <a:t>don't</a:t>
              </a:r>
              <a:r>
                <a:rPr lang="pt-BR" sz="1600" dirty="0"/>
                <a:t> </a:t>
              </a:r>
              <a:r>
                <a:rPr lang="pt-BR" sz="1600" dirty="0" err="1"/>
                <a:t>like</a:t>
              </a:r>
              <a:r>
                <a:rPr lang="pt-BR" sz="1600" dirty="0"/>
                <a:t> </a:t>
              </a:r>
              <a:r>
                <a:rPr lang="pt-BR" sz="1600" dirty="0" err="1"/>
                <a:t>people</a:t>
              </a:r>
              <a:r>
                <a:rPr lang="pt-BR" sz="1600" dirty="0"/>
                <a:t> </a:t>
              </a:r>
              <a:r>
                <a:rPr lang="pt-BR" sz="1600" dirty="0" err="1"/>
                <a:t>talking</a:t>
              </a:r>
              <a:r>
                <a:rPr lang="pt-BR" sz="1600" dirty="0"/>
                <a:t> </a:t>
              </a:r>
              <a:r>
                <a:rPr lang="pt-BR" sz="1600" dirty="0" err="1"/>
                <a:t>to</a:t>
              </a:r>
              <a:r>
                <a:rPr lang="pt-BR" sz="1600" dirty="0"/>
                <a:t> me in </a:t>
              </a:r>
              <a:r>
                <a:rPr lang="pt-BR" sz="1600" dirty="0" err="1"/>
                <a:t>that</a:t>
              </a:r>
              <a:r>
                <a:rPr lang="pt-BR" sz="1600" dirty="0"/>
                <a:t> </a:t>
              </a:r>
              <a:r>
                <a:rPr lang="pt-BR" sz="1600" dirty="0" err="1"/>
                <a:t>tone</a:t>
              </a:r>
              <a:r>
                <a:rPr lang="pt-BR" sz="1600" dirty="0"/>
                <a:t>!</a:t>
              </a:r>
            </a:p>
            <a:p>
              <a:pPr>
                <a:spcBef>
                  <a:spcPts val="500"/>
                </a:spcBef>
              </a:pPr>
              <a:r>
                <a:rPr lang="pt-BR" sz="1600" i="1" dirty="0"/>
                <a:t>-</a:t>
              </a:r>
              <a:r>
                <a:rPr lang="pt-BR" sz="1600" i="1" dirty="0" err="1"/>
                <a:t>Rochelle</a:t>
              </a:r>
              <a:r>
                <a:rPr lang="pt-BR" sz="1600" i="1" dirty="0"/>
                <a:t>: </a:t>
              </a:r>
              <a:r>
                <a:rPr lang="pt-BR" sz="1600" dirty="0" err="1"/>
                <a:t>Shut</a:t>
              </a:r>
              <a:r>
                <a:rPr lang="pt-BR" sz="1600" dirty="0"/>
                <a:t> </a:t>
              </a:r>
              <a:r>
                <a:rPr lang="pt-BR" sz="1600" dirty="0" err="1"/>
                <a:t>up</a:t>
              </a:r>
              <a:r>
                <a:rPr lang="pt-BR" sz="1600" dirty="0"/>
                <a:t>!</a:t>
              </a:r>
            </a:p>
            <a:p>
              <a:pPr>
                <a:spcBef>
                  <a:spcPts val="500"/>
                </a:spcBef>
              </a:pPr>
              <a:r>
                <a:rPr lang="pt-BR" sz="1600" i="1" dirty="0"/>
                <a:t>-Lady2: </a:t>
              </a:r>
              <a:r>
                <a:rPr lang="pt-BR" sz="1600" dirty="0" err="1"/>
                <a:t>Enn</a:t>
              </a:r>
              <a:r>
                <a:rPr lang="pt-BR" sz="1600" dirty="0"/>
                <a:t>?</a:t>
              </a:r>
            </a:p>
            <a:p>
              <a:pPr>
                <a:spcBef>
                  <a:spcPts val="500"/>
                </a:spcBef>
              </a:pPr>
              <a:r>
                <a:rPr lang="pt-BR" sz="1600" i="1" dirty="0"/>
                <a:t>-</a:t>
              </a:r>
              <a:r>
                <a:rPr lang="pt-BR" sz="1600" i="1" dirty="0" err="1"/>
                <a:t>Rochelle</a:t>
              </a:r>
              <a:r>
                <a:rPr lang="pt-BR" sz="1600" i="1" dirty="0"/>
                <a:t>: </a:t>
              </a:r>
              <a:r>
                <a:rPr lang="pt-BR" sz="1600" dirty="0"/>
                <a:t>I </a:t>
              </a:r>
              <a:r>
                <a:rPr lang="pt-BR" sz="1700" b="1" dirty="0" err="1">
                  <a:solidFill>
                    <a:srgbClr val="FF0000"/>
                  </a:solidFill>
                </a:rPr>
                <a:t>brought</a:t>
              </a:r>
              <a:r>
                <a:rPr lang="pt-BR" sz="1600" dirty="0"/>
                <a:t> </a:t>
              </a:r>
              <a:r>
                <a:rPr lang="pt-BR" sz="1600" dirty="0" err="1"/>
                <a:t>you</a:t>
              </a:r>
              <a:r>
                <a:rPr lang="pt-BR" sz="1600" dirty="0"/>
                <a:t> </a:t>
              </a:r>
              <a:r>
                <a:rPr lang="pt-BR" sz="1600" dirty="0" err="1"/>
                <a:t>here</a:t>
              </a:r>
              <a:r>
                <a:rPr lang="pt-BR" sz="1600" dirty="0"/>
                <a:t> </a:t>
              </a:r>
              <a:r>
                <a:rPr lang="pt-BR" sz="1600" dirty="0" err="1"/>
                <a:t>to</a:t>
              </a:r>
              <a:r>
                <a:rPr lang="pt-BR" sz="1600" dirty="0"/>
                <a:t> </a:t>
              </a:r>
              <a:r>
                <a:rPr lang="pt-BR" sz="1600" dirty="0" err="1"/>
                <a:t>sell</a:t>
              </a:r>
              <a:r>
                <a:rPr lang="pt-BR" sz="1600" dirty="0"/>
                <a:t> </a:t>
              </a:r>
              <a:r>
                <a:rPr lang="pt-BR" sz="1600" dirty="0" err="1"/>
                <a:t>makeup</a:t>
              </a:r>
              <a:r>
                <a:rPr lang="pt-BR" sz="1600" dirty="0"/>
                <a:t> </a:t>
              </a:r>
              <a:r>
                <a:rPr lang="pt-BR" sz="1600" dirty="0" err="1"/>
                <a:t>and</a:t>
              </a:r>
              <a:r>
                <a:rPr lang="pt-BR" sz="1600" dirty="0"/>
                <a:t> </a:t>
              </a:r>
              <a:r>
                <a:rPr lang="pt-BR" sz="1600" dirty="0" err="1"/>
                <a:t>now</a:t>
              </a:r>
              <a:r>
                <a:rPr lang="pt-BR" sz="1600" dirty="0"/>
                <a:t> </a:t>
              </a:r>
              <a:r>
                <a:rPr lang="pt-BR" sz="1600" dirty="0" err="1"/>
                <a:t>I'm</a:t>
              </a:r>
              <a:r>
                <a:rPr lang="pt-BR" sz="1600" dirty="0"/>
                <a:t> </a:t>
              </a:r>
              <a:r>
                <a:rPr lang="pt-BR" sz="1600" dirty="0" err="1"/>
                <a:t>going</a:t>
              </a:r>
              <a:r>
                <a:rPr lang="pt-BR" sz="1600" dirty="0"/>
                <a:t> </a:t>
              </a:r>
              <a:r>
                <a:rPr lang="pt-BR" sz="1600" dirty="0" err="1"/>
                <a:t>to</a:t>
              </a:r>
              <a:r>
                <a:rPr lang="pt-BR" sz="1600" dirty="0"/>
                <a:t> </a:t>
              </a:r>
              <a:r>
                <a:rPr lang="pt-BR" sz="1600" dirty="0" err="1"/>
                <a:t>sell</a:t>
              </a:r>
              <a:r>
                <a:rPr lang="pt-BR" sz="1600" dirty="0"/>
                <a:t> </a:t>
              </a:r>
              <a:r>
                <a:rPr lang="pt-BR" sz="1600" dirty="0" err="1"/>
                <a:t>makeup</a:t>
              </a:r>
              <a:r>
                <a:rPr lang="pt-BR" sz="1600" dirty="0"/>
                <a:t>!</a:t>
              </a:r>
            </a:p>
            <a:p>
              <a:pPr>
                <a:spcBef>
                  <a:spcPts val="500"/>
                </a:spcBef>
              </a:pPr>
              <a:r>
                <a:rPr lang="pt-BR" sz="1600" i="1" dirty="0"/>
                <a:t>-Lady3: </a:t>
              </a:r>
              <a:r>
                <a:rPr lang="pt-BR" sz="1600" dirty="0" err="1"/>
                <a:t>Rochelle</a:t>
              </a:r>
              <a:r>
                <a:rPr lang="pt-BR" sz="1600" dirty="0"/>
                <a:t>, </a:t>
              </a:r>
              <a:r>
                <a:rPr lang="pt-BR" sz="1600" dirty="0" err="1"/>
                <a:t>this</a:t>
              </a:r>
              <a:r>
                <a:rPr lang="pt-BR" sz="1600" dirty="0"/>
                <a:t> </a:t>
              </a:r>
              <a:r>
                <a:rPr lang="pt-BR" sz="1600" dirty="0" err="1"/>
                <a:t>is</a:t>
              </a:r>
              <a:r>
                <a:rPr lang="pt-BR" sz="1600" dirty="0"/>
                <a:t> </a:t>
              </a:r>
              <a:r>
                <a:rPr lang="pt-BR" sz="1600" dirty="0" err="1"/>
                <a:t>not</a:t>
              </a:r>
              <a:r>
                <a:rPr lang="pt-BR" sz="1600" dirty="0"/>
                <a:t> </a:t>
              </a:r>
              <a:r>
                <a:rPr lang="pt-BR" sz="1600" dirty="0" err="1"/>
                <a:t>how</a:t>
              </a:r>
              <a:r>
                <a:rPr lang="pt-BR" sz="1600" dirty="0"/>
                <a:t> </a:t>
              </a:r>
              <a:r>
                <a:rPr lang="pt-BR" sz="1600" dirty="0" err="1"/>
                <a:t>we</a:t>
              </a:r>
              <a:r>
                <a:rPr lang="pt-BR" sz="1600" dirty="0"/>
                <a:t> </a:t>
              </a:r>
              <a:r>
                <a:rPr lang="pt-BR" sz="1700" b="1" dirty="0" err="1">
                  <a:solidFill>
                    <a:srgbClr val="FF0000"/>
                  </a:solidFill>
                </a:rPr>
                <a:t>sell</a:t>
              </a:r>
              <a:r>
                <a:rPr lang="pt-BR" sz="1600" dirty="0"/>
                <a:t> Ivone.</a:t>
              </a:r>
            </a:p>
            <a:p>
              <a:pPr>
                <a:spcBef>
                  <a:spcPts val="500"/>
                </a:spcBef>
              </a:pPr>
              <a:r>
                <a:rPr lang="pt-BR" sz="1600" i="1" dirty="0"/>
                <a:t>-</a:t>
              </a:r>
              <a:r>
                <a:rPr lang="pt-BR" sz="1600" i="1" dirty="0" err="1"/>
                <a:t>Rochelle</a:t>
              </a:r>
              <a:r>
                <a:rPr lang="pt-BR" sz="1600" i="1" dirty="0"/>
                <a:t>: </a:t>
              </a:r>
              <a:r>
                <a:rPr lang="pt-BR" sz="1600" dirty="0" err="1"/>
                <a:t>Shut</a:t>
              </a:r>
              <a:r>
                <a:rPr lang="pt-BR" sz="1600" dirty="0"/>
                <a:t> </a:t>
              </a:r>
              <a:r>
                <a:rPr lang="pt-BR" sz="1600" dirty="0" err="1"/>
                <a:t>up</a:t>
              </a:r>
              <a:r>
                <a:rPr lang="pt-BR" sz="1600" dirty="0"/>
                <a:t>! </a:t>
              </a:r>
              <a:r>
                <a:rPr lang="pt-BR" sz="1600" dirty="0" err="1"/>
                <a:t>Now</a:t>
              </a:r>
              <a:r>
                <a:rPr lang="pt-BR" sz="1600" dirty="0"/>
                <a:t> </a:t>
              </a:r>
              <a:r>
                <a:rPr lang="pt-BR" sz="1700" b="1" dirty="0" err="1">
                  <a:solidFill>
                    <a:srgbClr val="FF0000"/>
                  </a:solidFill>
                </a:rPr>
                <a:t>let</a:t>
              </a:r>
              <a:r>
                <a:rPr lang="pt-BR" sz="1600" dirty="0"/>
                <a:t> me </a:t>
              </a:r>
              <a:r>
                <a:rPr lang="pt-BR" sz="1600" dirty="0" err="1"/>
                <a:t>ask</a:t>
              </a:r>
              <a:r>
                <a:rPr lang="pt-BR" sz="1600" dirty="0"/>
                <a:t> </a:t>
              </a:r>
              <a:r>
                <a:rPr lang="pt-BR" sz="1600" dirty="0" err="1"/>
                <a:t>you</a:t>
              </a:r>
              <a:r>
                <a:rPr lang="pt-BR" sz="1600" dirty="0"/>
                <a:t> a </a:t>
              </a:r>
              <a:r>
                <a:rPr lang="pt-BR" sz="1600" dirty="0" err="1"/>
                <a:t>question</a:t>
              </a:r>
              <a:r>
                <a:rPr lang="pt-BR" sz="1600" dirty="0"/>
                <a:t>, </a:t>
              </a:r>
              <a:r>
                <a:rPr lang="pt-BR" sz="1600" dirty="0" err="1"/>
                <a:t>why</a:t>
              </a:r>
              <a:r>
                <a:rPr lang="pt-BR" sz="1600" dirty="0"/>
                <a:t> are </a:t>
              </a:r>
              <a:r>
                <a:rPr lang="pt-BR" sz="1600" dirty="0" err="1"/>
                <a:t>you</a:t>
              </a:r>
              <a:r>
                <a:rPr lang="pt-BR" sz="1600" dirty="0"/>
                <a:t> </a:t>
              </a:r>
              <a:r>
                <a:rPr lang="pt-BR" sz="1600" dirty="0" err="1"/>
                <a:t>here</a:t>
              </a:r>
              <a:r>
                <a:rPr lang="pt-BR" sz="1600" dirty="0"/>
                <a:t>? </a:t>
              </a:r>
              <a:r>
                <a:rPr lang="pt-BR" sz="1600" dirty="0" err="1"/>
                <a:t>To</a:t>
              </a:r>
              <a:r>
                <a:rPr lang="pt-BR" sz="1600" dirty="0"/>
                <a:t> </a:t>
              </a:r>
              <a:r>
                <a:rPr lang="pt-BR" sz="1600" dirty="0" err="1"/>
                <a:t>buy</a:t>
              </a:r>
              <a:r>
                <a:rPr lang="pt-BR" sz="1600" dirty="0"/>
                <a:t> </a:t>
              </a:r>
              <a:r>
                <a:rPr lang="pt-BR" sz="1600" dirty="0" err="1"/>
                <a:t>and</a:t>
              </a:r>
              <a:r>
                <a:rPr lang="pt-BR" sz="1600" dirty="0"/>
                <a:t> </a:t>
              </a:r>
              <a:r>
                <a:rPr lang="pt-BR" sz="1600" dirty="0" err="1"/>
                <a:t>sell</a:t>
              </a:r>
              <a:r>
                <a:rPr lang="pt-BR" sz="1600" dirty="0"/>
                <a:t> Ivone? No, </a:t>
              </a:r>
              <a:r>
                <a:rPr lang="pt-BR" sz="1600" dirty="0" err="1"/>
                <a:t>they're</a:t>
              </a:r>
              <a:r>
                <a:rPr lang="pt-BR" sz="1600" dirty="0"/>
                <a:t> </a:t>
              </a:r>
              <a:r>
                <a:rPr lang="pt-BR" sz="1600" dirty="0" err="1"/>
                <a:t>here</a:t>
              </a:r>
              <a:r>
                <a:rPr lang="pt-BR" sz="1600" dirty="0"/>
                <a:t> </a:t>
              </a:r>
              <a:r>
                <a:rPr lang="pt-BR" sz="1600" dirty="0" err="1"/>
                <a:t>because</a:t>
              </a:r>
              <a:r>
                <a:rPr lang="pt-BR" sz="1600" dirty="0"/>
                <a:t> </a:t>
              </a:r>
              <a:r>
                <a:rPr lang="pt-BR" sz="1600" dirty="0" err="1"/>
                <a:t>they</a:t>
              </a:r>
              <a:r>
                <a:rPr lang="pt-BR" sz="1600" dirty="0"/>
                <a:t> </a:t>
              </a:r>
              <a:r>
                <a:rPr lang="pt-BR" sz="1600" dirty="0" err="1"/>
                <a:t>can't</a:t>
              </a:r>
              <a:r>
                <a:rPr lang="pt-BR" sz="1600" dirty="0"/>
                <a:t> </a:t>
              </a:r>
              <a:r>
                <a:rPr lang="pt-BR" sz="1700" b="1" dirty="0" err="1">
                  <a:solidFill>
                    <a:srgbClr val="FF0000"/>
                  </a:solidFill>
                </a:rPr>
                <a:t>get</a:t>
              </a:r>
              <a:r>
                <a:rPr lang="pt-BR" sz="1600" dirty="0"/>
                <a:t> a man.</a:t>
              </a:r>
            </a:p>
            <a:p>
              <a:pPr>
                <a:spcBef>
                  <a:spcPts val="500"/>
                </a:spcBef>
              </a:pPr>
              <a:r>
                <a:rPr lang="pt-BR" sz="1600" i="1" dirty="0"/>
                <a:t>-</a:t>
              </a:r>
              <a:r>
                <a:rPr lang="pt-BR" sz="1600" i="1" dirty="0" err="1"/>
                <a:t>All</a:t>
              </a:r>
              <a:r>
                <a:rPr lang="pt-BR" sz="1600" i="1" dirty="0"/>
                <a:t>: </a:t>
              </a:r>
              <a:r>
                <a:rPr lang="pt-BR" sz="1600" dirty="0"/>
                <a:t>(</a:t>
              </a:r>
              <a:r>
                <a:rPr lang="pt-BR" sz="1600" dirty="0" err="1"/>
                <a:t>Low</a:t>
              </a:r>
              <a:r>
                <a:rPr lang="pt-BR" sz="1600" dirty="0"/>
                <a:t> </a:t>
              </a:r>
              <a:r>
                <a:rPr lang="pt-BR" sz="1600" dirty="0" err="1"/>
                <a:t>discussion</a:t>
              </a:r>
              <a:r>
                <a:rPr lang="pt-BR" sz="1600" dirty="0"/>
                <a:t>)</a:t>
              </a:r>
            </a:p>
            <a:p>
              <a:pPr>
                <a:spcBef>
                  <a:spcPts val="500"/>
                </a:spcBef>
              </a:pPr>
              <a:r>
                <a:rPr lang="pt-BR" sz="1600" i="1" dirty="0"/>
                <a:t>-Lady3: </a:t>
              </a:r>
              <a:r>
                <a:rPr lang="pt-BR" sz="1600" dirty="0" err="1"/>
                <a:t>We</a:t>
              </a:r>
              <a:r>
                <a:rPr lang="pt-BR" sz="1600" dirty="0"/>
                <a:t> are </a:t>
              </a:r>
              <a:r>
                <a:rPr lang="pt-BR" sz="1600" dirty="0" err="1"/>
                <a:t>here</a:t>
              </a:r>
              <a:r>
                <a:rPr lang="pt-BR" sz="1600" dirty="0"/>
                <a:t> </a:t>
              </a:r>
              <a:r>
                <a:rPr lang="pt-BR" sz="1600" dirty="0" err="1"/>
                <a:t>because</a:t>
              </a:r>
              <a:r>
                <a:rPr lang="pt-BR" sz="1600" dirty="0"/>
                <a:t> </a:t>
              </a:r>
              <a:r>
                <a:rPr lang="pt-BR" sz="1600" dirty="0" err="1"/>
                <a:t>we</a:t>
              </a:r>
              <a:r>
                <a:rPr lang="pt-BR" sz="1600" dirty="0"/>
                <a:t> </a:t>
              </a:r>
              <a:r>
                <a:rPr lang="pt-BR" sz="1600" dirty="0" err="1"/>
                <a:t>don't</a:t>
              </a:r>
              <a:r>
                <a:rPr lang="pt-BR" sz="1600" dirty="0"/>
                <a:t> </a:t>
              </a:r>
              <a:r>
                <a:rPr lang="pt-BR" sz="1700" b="1" dirty="0" err="1">
                  <a:solidFill>
                    <a:srgbClr val="FF0000"/>
                  </a:solidFill>
                </a:rPr>
                <a:t>need</a:t>
              </a:r>
              <a:r>
                <a:rPr lang="pt-BR" sz="1600" b="1" dirty="0">
                  <a:solidFill>
                    <a:srgbClr val="FF0000"/>
                  </a:solidFill>
                </a:rPr>
                <a:t> </a:t>
              </a:r>
              <a:r>
                <a:rPr lang="pt-BR" sz="1600" dirty="0"/>
                <a:t>a man.</a:t>
              </a:r>
            </a:p>
            <a:p>
              <a:pPr>
                <a:spcBef>
                  <a:spcPts val="500"/>
                </a:spcBef>
              </a:pPr>
              <a:r>
                <a:rPr lang="pt-BR" sz="1600" dirty="0" err="1"/>
                <a:t>Rochelle</a:t>
              </a:r>
              <a:r>
                <a:rPr lang="pt-BR" sz="1600" dirty="0"/>
                <a:t>: </a:t>
              </a:r>
              <a:r>
                <a:rPr lang="pt-BR" sz="1600" dirty="0" err="1"/>
                <a:t>Didn't</a:t>
              </a:r>
              <a:r>
                <a:rPr lang="pt-BR" sz="1600" dirty="0"/>
                <a:t> I </a:t>
              </a:r>
              <a:r>
                <a:rPr lang="pt-BR" sz="1600" dirty="0" err="1"/>
                <a:t>tell</a:t>
              </a:r>
              <a:r>
                <a:rPr lang="pt-BR" sz="1600" dirty="0"/>
                <a:t> </a:t>
              </a:r>
              <a:r>
                <a:rPr lang="pt-BR" sz="1600" dirty="0" err="1"/>
                <a:t>you</a:t>
              </a:r>
              <a:r>
                <a:rPr lang="pt-BR" sz="1600" dirty="0"/>
                <a:t> </a:t>
              </a:r>
              <a:r>
                <a:rPr lang="pt-BR" sz="1600" dirty="0" err="1"/>
                <a:t>to</a:t>
              </a:r>
              <a:r>
                <a:rPr lang="pt-BR" sz="1600" dirty="0"/>
                <a:t> </a:t>
              </a:r>
              <a:r>
                <a:rPr lang="pt-BR" sz="1600" dirty="0" err="1"/>
                <a:t>shut</a:t>
              </a:r>
              <a:r>
                <a:rPr lang="pt-BR" sz="1600" dirty="0"/>
                <a:t> </a:t>
              </a:r>
              <a:r>
                <a:rPr lang="pt-BR" sz="1600" dirty="0" err="1"/>
                <a:t>up</a:t>
              </a:r>
              <a:r>
                <a:rPr lang="pt-BR" sz="1600" dirty="0"/>
                <a:t>?</a:t>
              </a:r>
            </a:p>
            <a:p>
              <a:pPr>
                <a:spcBef>
                  <a:spcPts val="500"/>
                </a:spcBef>
              </a:pPr>
              <a:r>
                <a:rPr lang="pt-BR" sz="1600" i="1" dirty="0"/>
                <a:t>-Lady4: </a:t>
              </a:r>
              <a:r>
                <a:rPr lang="pt-BR" sz="1600" dirty="0" err="1"/>
                <a:t>Wow</a:t>
              </a:r>
              <a:r>
                <a:rPr lang="pt-BR" sz="1600" dirty="0"/>
                <a:t>...</a:t>
              </a:r>
            </a:p>
          </p:txBody>
        </p:sp>
        <p:cxnSp>
          <p:nvCxnSpPr>
            <p:cNvPr id="6" name="Conector reto 5"/>
            <p:cNvCxnSpPr/>
            <p:nvPr/>
          </p:nvCxnSpPr>
          <p:spPr>
            <a:xfrm flipH="1">
              <a:off x="6096001" y="7722093"/>
              <a:ext cx="1" cy="5186966"/>
            </a:xfrm>
            <a:prstGeom prst="line">
              <a:avLst/>
            </a:prstGeom>
            <a:ln w="28575" cap="rnd">
              <a:solidFill>
                <a:schemeClr val="bg1">
                  <a:lumMod val="6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Retângulo 7"/>
            <p:cNvSpPr/>
            <p:nvPr/>
          </p:nvSpPr>
          <p:spPr>
            <a:xfrm>
              <a:off x="6216199" y="7329870"/>
              <a:ext cx="5500422" cy="590161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>
                <a:spcBef>
                  <a:spcPts val="500"/>
                </a:spcBef>
              </a:pPr>
              <a:r>
                <a:rPr lang="pt-BR" sz="1600" i="1" dirty="0"/>
                <a:t>-</a:t>
              </a:r>
              <a:r>
                <a:rPr lang="pt-BR" sz="1600" i="1" dirty="0" err="1"/>
                <a:t>Rochelle</a:t>
              </a:r>
              <a:r>
                <a:rPr lang="pt-BR" sz="1600" i="1" dirty="0"/>
                <a:t>: </a:t>
              </a:r>
              <a:r>
                <a:rPr lang="pt-BR" sz="1600" dirty="0"/>
                <a:t>I </a:t>
              </a:r>
              <a:r>
                <a:rPr lang="pt-BR" sz="1600" dirty="0" err="1"/>
                <a:t>know</a:t>
              </a:r>
              <a:r>
                <a:rPr lang="pt-BR" sz="1600" dirty="0"/>
                <a:t> </a:t>
              </a:r>
              <a:r>
                <a:rPr lang="pt-BR" sz="1600" dirty="0" err="1"/>
                <a:t>you</a:t>
              </a:r>
              <a:r>
                <a:rPr lang="pt-BR" sz="1600" dirty="0"/>
                <a:t> </a:t>
              </a:r>
              <a:r>
                <a:rPr lang="pt-BR" sz="1700" b="1" dirty="0" err="1">
                  <a:solidFill>
                    <a:srgbClr val="FF0000"/>
                  </a:solidFill>
                </a:rPr>
                <a:t>say</a:t>
              </a:r>
              <a:r>
                <a:rPr lang="pt-BR" sz="1600" dirty="0"/>
                <a:t> </a:t>
              </a:r>
              <a:r>
                <a:rPr lang="pt-BR" sz="1600" dirty="0" err="1"/>
                <a:t>you</a:t>
              </a:r>
              <a:r>
                <a:rPr lang="pt-BR" sz="1600" dirty="0"/>
                <a:t> </a:t>
              </a:r>
              <a:r>
                <a:rPr lang="pt-BR" sz="1600" dirty="0" err="1"/>
                <a:t>don't</a:t>
              </a:r>
              <a:r>
                <a:rPr lang="pt-BR" sz="1600" dirty="0"/>
                <a:t> </a:t>
              </a:r>
              <a:r>
                <a:rPr lang="pt-BR" sz="1600" dirty="0" err="1"/>
                <a:t>want</a:t>
              </a:r>
              <a:r>
                <a:rPr lang="pt-BR" sz="1600" dirty="0"/>
                <a:t> a </a:t>
              </a:r>
              <a:r>
                <a:rPr lang="pt-BR" sz="1600" dirty="0" err="1"/>
                <a:t>man</a:t>
              </a:r>
              <a:r>
                <a:rPr lang="pt-BR" sz="1600" dirty="0"/>
                <a:t> </a:t>
              </a:r>
              <a:r>
                <a:rPr lang="pt-BR" sz="1600" dirty="0" err="1"/>
                <a:t>and</a:t>
              </a:r>
              <a:r>
                <a:rPr lang="pt-BR" sz="1600" dirty="0"/>
                <a:t> </a:t>
              </a:r>
              <a:r>
                <a:rPr lang="pt-BR" sz="1600" dirty="0" err="1"/>
                <a:t>you</a:t>
              </a:r>
              <a:r>
                <a:rPr lang="pt-BR" sz="1600" dirty="0"/>
                <a:t> </a:t>
              </a:r>
              <a:r>
                <a:rPr lang="pt-BR" sz="1600" dirty="0" err="1"/>
                <a:t>say</a:t>
              </a:r>
              <a:r>
                <a:rPr lang="pt-BR" sz="1600" dirty="0"/>
                <a:t> </a:t>
              </a:r>
              <a:r>
                <a:rPr lang="pt-BR" sz="1600" dirty="0" err="1"/>
                <a:t>you</a:t>
              </a:r>
              <a:r>
                <a:rPr lang="pt-BR" sz="1600" dirty="0"/>
                <a:t> </a:t>
              </a:r>
              <a:r>
                <a:rPr lang="pt-BR" sz="1600" dirty="0" err="1"/>
                <a:t>don't</a:t>
              </a:r>
              <a:r>
                <a:rPr lang="pt-BR" sz="1600" dirty="0"/>
                <a:t> </a:t>
              </a:r>
              <a:r>
                <a:rPr lang="pt-BR" sz="1700" b="1" dirty="0" err="1">
                  <a:solidFill>
                    <a:srgbClr val="FF0000"/>
                  </a:solidFill>
                </a:rPr>
                <a:t>need</a:t>
              </a:r>
              <a:r>
                <a:rPr lang="pt-BR" sz="1600" b="1" dirty="0">
                  <a:solidFill>
                    <a:srgbClr val="FF0000"/>
                  </a:solidFill>
                </a:rPr>
                <a:t> </a:t>
              </a:r>
              <a:r>
                <a:rPr lang="pt-BR" sz="1600" dirty="0"/>
                <a:t>a </a:t>
              </a:r>
              <a:r>
                <a:rPr lang="pt-BR" sz="1600" dirty="0" err="1"/>
                <a:t>man</a:t>
              </a:r>
              <a:r>
                <a:rPr lang="pt-BR" sz="1600" dirty="0"/>
                <a:t>, </a:t>
              </a:r>
              <a:r>
                <a:rPr lang="pt-BR" sz="1600" dirty="0" err="1"/>
                <a:t>but</a:t>
              </a:r>
              <a:r>
                <a:rPr lang="pt-BR" sz="1600" dirty="0"/>
                <a:t> </a:t>
              </a:r>
              <a:r>
                <a:rPr lang="pt-BR" sz="1600" dirty="0" err="1"/>
                <a:t>the</a:t>
              </a:r>
              <a:r>
                <a:rPr lang="pt-BR" sz="1600" dirty="0"/>
                <a:t> </a:t>
              </a:r>
              <a:r>
                <a:rPr lang="pt-BR" sz="1600" dirty="0" err="1"/>
                <a:t>truth</a:t>
              </a:r>
              <a:r>
                <a:rPr lang="pt-BR" sz="1600" dirty="0"/>
                <a:t> </a:t>
              </a:r>
              <a:r>
                <a:rPr lang="pt-BR" sz="1600" dirty="0" err="1"/>
                <a:t>is</a:t>
              </a:r>
              <a:r>
                <a:rPr lang="pt-BR" sz="1600" dirty="0"/>
                <a:t>, </a:t>
              </a:r>
              <a:r>
                <a:rPr lang="pt-BR" sz="1600" dirty="0" err="1"/>
                <a:t>you</a:t>
              </a:r>
              <a:r>
                <a:rPr lang="pt-BR" sz="1600" dirty="0"/>
                <a:t> </a:t>
              </a:r>
              <a:r>
                <a:rPr lang="pt-BR" sz="1600" dirty="0" err="1"/>
                <a:t>can't</a:t>
              </a:r>
              <a:r>
                <a:rPr lang="pt-BR" sz="1600" dirty="0"/>
                <a:t> </a:t>
              </a:r>
              <a:r>
                <a:rPr lang="pt-BR" sz="1600" dirty="0" err="1"/>
                <a:t>get</a:t>
              </a:r>
              <a:r>
                <a:rPr lang="pt-BR" sz="1600" dirty="0"/>
                <a:t> a </a:t>
              </a:r>
              <a:r>
                <a:rPr lang="pt-BR" sz="1600" dirty="0" err="1"/>
                <a:t>man.Narrator</a:t>
              </a:r>
              <a:r>
                <a:rPr lang="pt-BR" sz="1600" dirty="0"/>
                <a:t>: </a:t>
              </a:r>
              <a:r>
                <a:rPr lang="pt-BR" sz="1600" dirty="0" err="1"/>
                <a:t>What</a:t>
              </a:r>
              <a:r>
                <a:rPr lang="pt-BR" sz="1600" dirty="0"/>
                <a:t> </a:t>
              </a:r>
              <a:r>
                <a:rPr lang="pt-BR" sz="1600" dirty="0" err="1"/>
                <a:t>pale</a:t>
              </a:r>
              <a:r>
                <a:rPr lang="pt-BR" sz="1600" dirty="0"/>
                <a:t> face are </a:t>
              </a:r>
              <a:r>
                <a:rPr lang="pt-BR" sz="1600" dirty="0" err="1"/>
                <a:t>you</a:t>
              </a:r>
              <a:r>
                <a:rPr lang="pt-BR" sz="1600" dirty="0"/>
                <a:t> </a:t>
              </a:r>
              <a:r>
                <a:rPr lang="pt-BR" sz="1700" b="1" dirty="0" err="1">
                  <a:solidFill>
                    <a:srgbClr val="FF0000"/>
                  </a:solidFill>
                </a:rPr>
                <a:t>talking</a:t>
              </a:r>
              <a:r>
                <a:rPr lang="pt-BR" sz="1600" dirty="0"/>
                <a:t> </a:t>
              </a:r>
              <a:r>
                <a:rPr lang="pt-BR" sz="1600" dirty="0" err="1"/>
                <a:t>about</a:t>
              </a:r>
              <a:r>
                <a:rPr lang="pt-BR" sz="1600" dirty="0"/>
                <a:t>?</a:t>
              </a:r>
            </a:p>
            <a:p>
              <a:pPr>
                <a:spcBef>
                  <a:spcPts val="500"/>
                </a:spcBef>
              </a:pPr>
              <a:r>
                <a:rPr lang="pt-BR" sz="1600" i="1" dirty="0"/>
                <a:t>-</a:t>
              </a:r>
              <a:r>
                <a:rPr lang="pt-BR" sz="1600" i="1" dirty="0" err="1"/>
                <a:t>Rochelle</a:t>
              </a:r>
              <a:r>
                <a:rPr lang="pt-BR" sz="1600" i="1" dirty="0"/>
                <a:t>: </a:t>
              </a:r>
              <a:r>
                <a:rPr lang="pt-BR" sz="1600" dirty="0"/>
                <a:t>Look </a:t>
              </a:r>
              <a:r>
                <a:rPr lang="pt-BR" sz="1600" dirty="0" err="1"/>
                <a:t>at</a:t>
              </a:r>
              <a:r>
                <a:rPr lang="pt-BR" sz="1600" dirty="0"/>
                <a:t> </a:t>
              </a:r>
              <a:r>
                <a:rPr lang="pt-BR" sz="1600" dirty="0" err="1"/>
                <a:t>this</a:t>
              </a:r>
              <a:r>
                <a:rPr lang="pt-BR" sz="1600" dirty="0"/>
                <a:t> girl, do </a:t>
              </a:r>
              <a:r>
                <a:rPr lang="pt-BR" sz="1600" dirty="0" err="1"/>
                <a:t>you</a:t>
              </a:r>
              <a:r>
                <a:rPr lang="pt-BR" sz="1600" dirty="0"/>
                <a:t> </a:t>
              </a:r>
              <a:r>
                <a:rPr lang="pt-BR" sz="1600" dirty="0" err="1"/>
                <a:t>think</a:t>
              </a:r>
              <a:r>
                <a:rPr lang="pt-BR" sz="1600" dirty="0"/>
                <a:t> </a:t>
              </a:r>
              <a:r>
                <a:rPr lang="pt-BR" sz="1600" dirty="0" err="1"/>
                <a:t>she</a:t>
              </a:r>
              <a:r>
                <a:rPr lang="pt-BR" sz="1600" dirty="0"/>
                <a:t> </a:t>
              </a:r>
              <a:r>
                <a:rPr lang="pt-BR" sz="1600" dirty="0" err="1"/>
                <a:t>doesn't</a:t>
              </a:r>
              <a:r>
                <a:rPr lang="pt-BR" sz="1600" dirty="0"/>
                <a:t> </a:t>
              </a:r>
              <a:r>
                <a:rPr lang="pt-BR" sz="1600" dirty="0" err="1"/>
                <a:t>want</a:t>
              </a:r>
              <a:r>
                <a:rPr lang="pt-BR" sz="1600" dirty="0"/>
                <a:t> a </a:t>
              </a:r>
              <a:r>
                <a:rPr lang="pt-BR" sz="1600" dirty="0" err="1"/>
                <a:t>man</a:t>
              </a:r>
              <a:r>
                <a:rPr lang="pt-BR" sz="1600" dirty="0"/>
                <a:t>? </a:t>
              </a:r>
              <a:r>
                <a:rPr lang="pt-BR" sz="1600" dirty="0" err="1"/>
                <a:t>Why</a:t>
              </a:r>
              <a:r>
                <a:rPr lang="pt-BR" sz="1600" dirty="0"/>
                <a:t> do </a:t>
              </a:r>
              <a:r>
                <a:rPr lang="pt-BR" sz="1600" dirty="0" err="1"/>
                <a:t>you</a:t>
              </a:r>
              <a:r>
                <a:rPr lang="pt-BR" sz="1600" dirty="0"/>
                <a:t> </a:t>
              </a:r>
              <a:r>
                <a:rPr lang="pt-BR" sz="1600" dirty="0" err="1"/>
                <a:t>think</a:t>
              </a:r>
              <a:r>
                <a:rPr lang="pt-BR" sz="1600" dirty="0"/>
                <a:t> </a:t>
              </a:r>
              <a:r>
                <a:rPr lang="pt-BR" sz="1600" dirty="0" err="1"/>
                <a:t>she</a:t>
              </a:r>
              <a:r>
                <a:rPr lang="pt-BR" sz="1600" dirty="0"/>
                <a:t> </a:t>
              </a:r>
              <a:r>
                <a:rPr lang="pt-BR" sz="1600" dirty="0" err="1"/>
                <a:t>wears</a:t>
              </a:r>
              <a:r>
                <a:rPr lang="pt-BR" sz="1600" dirty="0"/>
                <a:t> </a:t>
              </a:r>
              <a:r>
                <a:rPr lang="pt-BR" sz="1600" dirty="0" err="1"/>
                <a:t>all</a:t>
              </a:r>
              <a:r>
                <a:rPr lang="pt-BR" sz="1600" dirty="0"/>
                <a:t> </a:t>
              </a:r>
              <a:r>
                <a:rPr lang="pt-BR" sz="1600" dirty="0" err="1"/>
                <a:t>that</a:t>
              </a:r>
              <a:r>
                <a:rPr lang="pt-BR" sz="1600" dirty="0"/>
                <a:t> </a:t>
              </a:r>
              <a:r>
                <a:rPr lang="pt-BR" sz="1600" dirty="0" err="1"/>
                <a:t>makeup</a:t>
              </a:r>
              <a:r>
                <a:rPr lang="pt-BR" sz="1600" dirty="0"/>
                <a:t>? </a:t>
              </a:r>
              <a:r>
                <a:rPr lang="pt-BR" sz="1600" dirty="0" err="1"/>
                <a:t>Believe</a:t>
              </a:r>
              <a:r>
                <a:rPr lang="pt-BR" sz="1600" dirty="0"/>
                <a:t> it </a:t>
              </a:r>
              <a:r>
                <a:rPr lang="pt-BR" sz="1600" dirty="0" err="1"/>
                <a:t>or</a:t>
              </a:r>
              <a:r>
                <a:rPr lang="pt-BR" sz="1600" dirty="0"/>
                <a:t> </a:t>
              </a:r>
              <a:r>
                <a:rPr lang="pt-BR" sz="1600" dirty="0" err="1"/>
                <a:t>not</a:t>
              </a:r>
              <a:r>
                <a:rPr lang="pt-BR" sz="1600" dirty="0"/>
                <a:t>, </a:t>
              </a:r>
              <a:r>
                <a:rPr lang="pt-BR" sz="1600" dirty="0" err="1"/>
                <a:t>this</a:t>
              </a:r>
              <a:r>
                <a:rPr lang="pt-BR" sz="1600" dirty="0"/>
                <a:t> </a:t>
              </a:r>
              <a:r>
                <a:rPr lang="pt-BR" sz="1600" dirty="0" err="1"/>
                <a:t>naughty</a:t>
              </a:r>
              <a:r>
                <a:rPr lang="pt-BR" sz="1600" dirty="0"/>
                <a:t> </a:t>
              </a:r>
              <a:r>
                <a:rPr lang="pt-BR" sz="1600" dirty="0" err="1"/>
                <a:t>is</a:t>
              </a:r>
              <a:r>
                <a:rPr lang="pt-BR" sz="1600" dirty="0"/>
                <a:t> 62 </a:t>
              </a:r>
              <a:r>
                <a:rPr lang="pt-BR" sz="1600" dirty="0" err="1"/>
                <a:t>years</a:t>
              </a:r>
              <a:r>
                <a:rPr lang="pt-BR" sz="1600" dirty="0"/>
                <a:t> </a:t>
              </a:r>
              <a:r>
                <a:rPr lang="pt-BR" sz="1600" dirty="0" err="1"/>
                <a:t>old.All</a:t>
              </a:r>
              <a:r>
                <a:rPr lang="pt-BR" sz="1600" dirty="0"/>
                <a:t>: </a:t>
              </a:r>
              <a:r>
                <a:rPr lang="pt-BR" sz="1600" dirty="0" err="1"/>
                <a:t>What</a:t>
              </a:r>
              <a:r>
                <a:rPr lang="pt-BR" sz="1600" dirty="0"/>
                <a:t>?</a:t>
              </a:r>
            </a:p>
            <a:p>
              <a:pPr>
                <a:spcBef>
                  <a:spcPts val="500"/>
                </a:spcBef>
              </a:pPr>
              <a:r>
                <a:rPr lang="pt-BR" sz="1600" i="1" dirty="0"/>
                <a:t>-</a:t>
              </a:r>
              <a:r>
                <a:rPr lang="pt-BR" sz="1600" i="1" dirty="0" err="1"/>
                <a:t>Rochelle</a:t>
              </a:r>
              <a:r>
                <a:rPr lang="pt-BR" sz="1600" i="1" dirty="0"/>
                <a:t>: </a:t>
              </a:r>
              <a:r>
                <a:rPr lang="pt-BR" sz="1600" dirty="0" err="1"/>
                <a:t>But</a:t>
              </a:r>
              <a:r>
                <a:rPr lang="pt-BR" sz="1600" dirty="0"/>
                <a:t> </a:t>
              </a:r>
              <a:r>
                <a:rPr lang="pt-BR" sz="1600" dirty="0" err="1"/>
                <a:t>it's</a:t>
              </a:r>
              <a:r>
                <a:rPr lang="pt-BR" sz="1600" dirty="0"/>
                <a:t> </a:t>
              </a:r>
              <a:r>
                <a:rPr lang="pt-BR" sz="1600" dirty="0" err="1"/>
                <a:t>preserved</a:t>
              </a:r>
              <a:r>
                <a:rPr lang="pt-BR" sz="1600" dirty="0"/>
                <a:t>, </a:t>
              </a:r>
              <a:r>
                <a:rPr lang="pt-BR" sz="1600" dirty="0" err="1"/>
                <a:t>if</a:t>
              </a:r>
              <a:r>
                <a:rPr lang="pt-BR" sz="1600" dirty="0"/>
                <a:t> </a:t>
              </a:r>
              <a:r>
                <a:rPr lang="pt-BR" sz="1600" dirty="0" err="1"/>
                <a:t>you</a:t>
              </a:r>
              <a:r>
                <a:rPr lang="pt-BR" sz="1600" dirty="0"/>
                <a:t> </a:t>
              </a:r>
              <a:r>
                <a:rPr lang="pt-BR" sz="1600" dirty="0" err="1"/>
                <a:t>want</a:t>
              </a:r>
              <a:r>
                <a:rPr lang="pt-BR" sz="1600" dirty="0"/>
                <a:t> </a:t>
              </a:r>
              <a:r>
                <a:rPr lang="pt-BR" sz="1600" dirty="0" err="1"/>
                <a:t>to</a:t>
              </a:r>
              <a:r>
                <a:rPr lang="pt-BR" sz="1600" dirty="0"/>
                <a:t> look </a:t>
              </a:r>
              <a:r>
                <a:rPr lang="pt-BR" sz="1600" dirty="0" err="1"/>
                <a:t>like</a:t>
              </a:r>
              <a:r>
                <a:rPr lang="pt-BR" sz="1600" dirty="0"/>
                <a:t> </a:t>
              </a:r>
              <a:r>
                <a:rPr lang="pt-BR" sz="1600" dirty="0" err="1"/>
                <a:t>that</a:t>
              </a:r>
              <a:r>
                <a:rPr lang="pt-BR" sz="1600" dirty="0"/>
                <a:t> </a:t>
              </a:r>
              <a:r>
                <a:rPr lang="pt-BR" sz="1600" dirty="0" err="1"/>
                <a:t>when</a:t>
              </a:r>
              <a:r>
                <a:rPr lang="pt-BR" sz="1600" dirty="0"/>
                <a:t> </a:t>
              </a:r>
              <a:r>
                <a:rPr lang="pt-BR" sz="1600" dirty="0" err="1"/>
                <a:t>you're</a:t>
              </a:r>
              <a:r>
                <a:rPr lang="pt-BR" sz="1600" dirty="0"/>
                <a:t> 62, I </a:t>
              </a:r>
              <a:r>
                <a:rPr lang="pt-BR" sz="1600" dirty="0" err="1"/>
                <a:t>suggest</a:t>
              </a:r>
              <a:r>
                <a:rPr lang="pt-BR" sz="1600" dirty="0"/>
                <a:t> </a:t>
              </a:r>
              <a:r>
                <a:rPr lang="pt-BR" sz="1600" dirty="0" err="1"/>
                <a:t>you</a:t>
              </a:r>
              <a:r>
                <a:rPr lang="pt-BR" sz="1600" dirty="0"/>
                <a:t> </a:t>
              </a:r>
              <a:r>
                <a:rPr lang="pt-BR" sz="1700" b="1" dirty="0" err="1">
                  <a:solidFill>
                    <a:srgbClr val="FF0000"/>
                  </a:solidFill>
                </a:rPr>
                <a:t>buy</a:t>
              </a:r>
              <a:r>
                <a:rPr lang="pt-BR" sz="1600" dirty="0"/>
                <a:t> Ivone </a:t>
              </a:r>
              <a:r>
                <a:rPr lang="pt-BR" sz="1600" dirty="0" err="1"/>
                <a:t>products</a:t>
              </a:r>
              <a:r>
                <a:rPr lang="pt-BR" sz="1600" dirty="0"/>
                <a:t>.</a:t>
              </a:r>
              <a:r>
                <a:rPr lang="pt-BR" sz="1700" b="1" dirty="0">
                  <a:solidFill>
                    <a:srgbClr val="FF0000"/>
                  </a:solidFill>
                </a:rPr>
                <a:t> </a:t>
              </a:r>
              <a:r>
                <a:rPr lang="pt-BR" sz="1700" b="1" dirty="0" err="1">
                  <a:solidFill>
                    <a:srgbClr val="FF0000"/>
                  </a:solidFill>
                </a:rPr>
                <a:t>Let's</a:t>
              </a:r>
              <a:r>
                <a:rPr lang="pt-BR" sz="1700" b="1" dirty="0">
                  <a:solidFill>
                    <a:srgbClr val="FF0000"/>
                  </a:solidFill>
                </a:rPr>
                <a:t> </a:t>
              </a:r>
              <a:r>
                <a:rPr lang="pt-BR" sz="1600" dirty="0"/>
                <a:t>go! Come, come I show </a:t>
              </a:r>
              <a:r>
                <a:rPr lang="pt-BR" sz="1600" dirty="0" err="1"/>
                <a:t>you</a:t>
              </a:r>
              <a:r>
                <a:rPr lang="pt-BR" sz="1600" dirty="0"/>
                <a:t>...</a:t>
              </a:r>
            </a:p>
            <a:p>
              <a:pPr>
                <a:spcBef>
                  <a:spcPts val="500"/>
                </a:spcBef>
              </a:pPr>
              <a:r>
                <a:rPr lang="pt-BR" sz="1600" i="1" dirty="0"/>
                <a:t>-</a:t>
              </a:r>
              <a:r>
                <a:rPr lang="pt-BR" sz="1600" i="1" dirty="0" err="1"/>
                <a:t>All</a:t>
              </a:r>
              <a:r>
                <a:rPr lang="pt-BR" sz="1600" i="1" dirty="0"/>
                <a:t>: </a:t>
              </a:r>
              <a:r>
                <a:rPr lang="pt-BR" sz="1600" dirty="0"/>
                <a:t>(Standard </a:t>
              </a:r>
              <a:r>
                <a:rPr lang="pt-BR" sz="1600" dirty="0" err="1"/>
                <a:t>sales</a:t>
              </a:r>
              <a:r>
                <a:rPr lang="pt-BR" sz="1600" dirty="0"/>
                <a:t> </a:t>
              </a:r>
              <a:r>
                <a:rPr lang="pt-BR" sz="1600" dirty="0" err="1"/>
                <a:t>discussion</a:t>
              </a:r>
              <a:r>
                <a:rPr lang="pt-BR" sz="1600" dirty="0"/>
                <a:t>)</a:t>
              </a:r>
            </a:p>
            <a:p>
              <a:pPr>
                <a:spcBef>
                  <a:spcPts val="500"/>
                </a:spcBef>
              </a:pPr>
              <a:r>
                <a:rPr lang="pt-BR" sz="1600" i="1" dirty="0"/>
                <a:t>-</a:t>
              </a:r>
              <a:r>
                <a:rPr lang="pt-BR" sz="1600" i="1" dirty="0" err="1"/>
                <a:t>Rochelle</a:t>
              </a:r>
              <a:r>
                <a:rPr lang="pt-BR" sz="1600" i="1" dirty="0"/>
                <a:t>: </a:t>
              </a:r>
              <a:r>
                <a:rPr lang="pt-BR" sz="1600" dirty="0"/>
                <a:t>Look, </a:t>
              </a:r>
              <a:r>
                <a:rPr lang="pt-BR" sz="1600" dirty="0" err="1"/>
                <a:t>thank</a:t>
              </a:r>
              <a:r>
                <a:rPr lang="pt-BR" sz="1600" dirty="0"/>
                <a:t> </a:t>
              </a:r>
              <a:r>
                <a:rPr lang="pt-BR" sz="1600" dirty="0" err="1"/>
                <a:t>you</a:t>
              </a:r>
              <a:r>
                <a:rPr lang="pt-BR" sz="1600" dirty="0"/>
                <a:t>! </a:t>
              </a:r>
              <a:r>
                <a:rPr lang="pt-BR" sz="1600" dirty="0" err="1"/>
                <a:t>And</a:t>
              </a:r>
              <a:r>
                <a:rPr lang="pt-BR" sz="1600" dirty="0"/>
                <a:t> </a:t>
              </a:r>
              <a:r>
                <a:rPr lang="pt-BR" sz="1600" dirty="0" err="1"/>
                <a:t>you</a:t>
              </a:r>
              <a:r>
                <a:rPr lang="pt-BR" sz="1600" dirty="0"/>
                <a:t> look </a:t>
              </a:r>
              <a:r>
                <a:rPr lang="pt-BR" sz="1600" dirty="0" err="1"/>
                <a:t>beautiful</a:t>
              </a:r>
              <a:r>
                <a:rPr lang="pt-BR" sz="1600" dirty="0"/>
                <a:t>! </a:t>
              </a:r>
              <a:r>
                <a:rPr lang="pt-BR" sz="1600" dirty="0" err="1"/>
                <a:t>And</a:t>
              </a:r>
              <a:r>
                <a:rPr lang="pt-BR" sz="1600" dirty="0"/>
                <a:t> </a:t>
              </a:r>
              <a:r>
                <a:rPr lang="pt-BR" sz="1600" dirty="0" err="1"/>
                <a:t>you</a:t>
              </a:r>
              <a:r>
                <a:rPr lang="pt-BR" sz="1600" dirty="0"/>
                <a:t> stop </a:t>
              </a:r>
              <a:r>
                <a:rPr lang="pt-BR" sz="1700" b="1" dirty="0" err="1">
                  <a:solidFill>
                    <a:srgbClr val="FF0000"/>
                  </a:solidFill>
                </a:rPr>
                <a:t>eating</a:t>
              </a:r>
              <a:r>
                <a:rPr lang="pt-BR" sz="1600" dirty="0"/>
                <a:t> cookies </a:t>
              </a:r>
              <a:r>
                <a:rPr lang="pt-BR" sz="1600" dirty="0" err="1"/>
                <a:t>huh</a:t>
              </a:r>
              <a:r>
                <a:rPr lang="pt-BR" sz="1600" dirty="0"/>
                <a:t>! </a:t>
              </a:r>
              <a:r>
                <a:rPr lang="pt-BR" sz="1600" dirty="0" err="1"/>
                <a:t>You</a:t>
              </a:r>
              <a:r>
                <a:rPr lang="pt-BR" sz="1600" dirty="0"/>
                <a:t> look </a:t>
              </a:r>
              <a:r>
                <a:rPr lang="pt-BR" sz="1600" dirty="0" err="1"/>
                <a:t>beautiful</a:t>
              </a:r>
              <a:r>
                <a:rPr lang="pt-BR" sz="1600" dirty="0"/>
                <a:t>, </a:t>
              </a:r>
              <a:r>
                <a:rPr lang="pt-BR" sz="1600" dirty="0" err="1"/>
                <a:t>wonderful</a:t>
              </a:r>
              <a:r>
                <a:rPr lang="pt-BR" sz="1600" dirty="0"/>
                <a:t>! Come </a:t>
              </a:r>
              <a:r>
                <a:rPr lang="pt-BR" sz="1600" dirty="0" err="1"/>
                <a:t>back</a:t>
              </a:r>
              <a:r>
                <a:rPr lang="pt-BR" sz="1600" dirty="0"/>
                <a:t> </a:t>
              </a:r>
              <a:r>
                <a:rPr lang="pt-BR" sz="1600" dirty="0" err="1"/>
                <a:t>always</a:t>
              </a:r>
              <a:r>
                <a:rPr lang="pt-BR" sz="1600" dirty="0"/>
                <a:t> </a:t>
              </a:r>
              <a:r>
                <a:rPr lang="pt-BR" sz="1700" b="1" dirty="0" err="1">
                  <a:solidFill>
                    <a:srgbClr val="FF0000"/>
                  </a:solidFill>
                </a:rPr>
                <a:t>saw</a:t>
              </a:r>
              <a:r>
                <a:rPr lang="pt-BR" sz="1600" dirty="0"/>
                <a:t>! Girl </a:t>
              </a:r>
              <a:r>
                <a:rPr lang="pt-BR" sz="1600" dirty="0" err="1"/>
                <a:t>take</a:t>
              </a:r>
              <a:r>
                <a:rPr lang="pt-BR" sz="1600" dirty="0"/>
                <a:t> </a:t>
              </a:r>
              <a:r>
                <a:rPr lang="pt-BR" sz="1600" dirty="0" err="1"/>
                <a:t>care</a:t>
              </a:r>
              <a:r>
                <a:rPr lang="pt-BR" sz="1600" dirty="0"/>
                <a:t>!</a:t>
              </a:r>
            </a:p>
            <a:p>
              <a:pPr>
                <a:spcBef>
                  <a:spcPts val="500"/>
                </a:spcBef>
              </a:pPr>
              <a:r>
                <a:rPr lang="pt-BR" sz="1600" i="1" dirty="0"/>
                <a:t>-Lady3: </a:t>
              </a:r>
              <a:r>
                <a:rPr lang="pt-BR" sz="1600" dirty="0" err="1"/>
                <a:t>I'll</a:t>
              </a:r>
              <a:r>
                <a:rPr lang="pt-BR" sz="1600" dirty="0"/>
                <a:t> </a:t>
              </a:r>
              <a:r>
                <a:rPr lang="pt-BR" sz="1600" dirty="0" err="1"/>
                <a:t>tell</a:t>
              </a:r>
              <a:r>
                <a:rPr lang="pt-BR" sz="1600" dirty="0"/>
                <a:t> </a:t>
              </a:r>
              <a:r>
                <a:rPr lang="pt-BR" sz="1600" dirty="0" err="1"/>
                <a:t>you</a:t>
              </a:r>
              <a:r>
                <a:rPr lang="pt-BR" sz="1600" dirty="0"/>
                <a:t> </a:t>
              </a:r>
              <a:r>
                <a:rPr lang="pt-BR" sz="1600" dirty="0" err="1"/>
                <a:t>something</a:t>
              </a:r>
              <a:r>
                <a:rPr lang="pt-BR" sz="1600" dirty="0"/>
                <a:t>, </a:t>
              </a:r>
              <a:r>
                <a:rPr lang="pt-BR" sz="1600" dirty="0" err="1"/>
                <a:t>I've</a:t>
              </a:r>
              <a:r>
                <a:rPr lang="pt-BR" sz="1600" dirty="0"/>
                <a:t> </a:t>
              </a:r>
              <a:r>
                <a:rPr lang="pt-BR" sz="1600" dirty="0" err="1"/>
                <a:t>never</a:t>
              </a:r>
              <a:r>
                <a:rPr lang="pt-BR" sz="1600" dirty="0"/>
                <a:t> </a:t>
              </a:r>
              <a:r>
                <a:rPr lang="pt-BR" sz="1600" dirty="0" err="1"/>
                <a:t>seen</a:t>
              </a:r>
              <a:r>
                <a:rPr lang="pt-BR" sz="1600" dirty="0"/>
                <a:t> </a:t>
              </a:r>
              <a:r>
                <a:rPr lang="pt-BR" sz="1600" dirty="0" err="1"/>
                <a:t>anything</a:t>
              </a:r>
              <a:r>
                <a:rPr lang="pt-BR" sz="1600" dirty="0"/>
                <a:t> </a:t>
              </a:r>
              <a:r>
                <a:rPr lang="pt-BR" sz="1600" dirty="0" err="1"/>
                <a:t>like</a:t>
              </a:r>
              <a:r>
                <a:rPr lang="pt-BR" sz="1600" dirty="0"/>
                <a:t> it in </a:t>
              </a:r>
              <a:r>
                <a:rPr lang="pt-BR" sz="1600" dirty="0" err="1"/>
                <a:t>my</a:t>
              </a:r>
              <a:r>
                <a:rPr lang="pt-BR" sz="1600" dirty="0"/>
                <a:t> </a:t>
              </a:r>
              <a:r>
                <a:rPr lang="pt-BR" sz="1600" dirty="0" err="1"/>
                <a:t>life</a:t>
              </a:r>
              <a:r>
                <a:rPr lang="pt-BR" sz="1600" dirty="0"/>
                <a:t>! Do </a:t>
              </a:r>
              <a:r>
                <a:rPr lang="pt-BR" sz="1600" dirty="0" err="1"/>
                <a:t>you</a:t>
              </a:r>
              <a:r>
                <a:rPr lang="pt-BR" sz="1600" dirty="0"/>
                <a:t> </a:t>
              </a:r>
              <a:r>
                <a:rPr lang="pt-BR" sz="1600" dirty="0" err="1"/>
                <a:t>know</a:t>
              </a:r>
              <a:r>
                <a:rPr lang="pt-BR" sz="1600" dirty="0"/>
                <a:t> </a:t>
              </a:r>
              <a:r>
                <a:rPr lang="pt-BR" sz="1600" dirty="0" err="1"/>
                <a:t>what</a:t>
              </a:r>
              <a:r>
                <a:rPr lang="pt-BR" sz="1600" dirty="0"/>
                <a:t> </a:t>
              </a:r>
              <a:r>
                <a:rPr lang="pt-BR" sz="1600" dirty="0" err="1"/>
                <a:t>we</a:t>
              </a:r>
              <a:r>
                <a:rPr lang="pt-BR" sz="1600" dirty="0"/>
                <a:t> </a:t>
              </a:r>
              <a:r>
                <a:rPr lang="pt-BR" sz="1600" dirty="0" err="1"/>
                <a:t>should</a:t>
              </a:r>
              <a:r>
                <a:rPr lang="pt-BR" sz="1600" dirty="0"/>
                <a:t> do? Schedule </a:t>
              </a:r>
              <a:r>
                <a:rPr lang="pt-BR" sz="1600" dirty="0" err="1"/>
                <a:t>another</a:t>
              </a:r>
              <a:r>
                <a:rPr lang="pt-BR" sz="1600" dirty="0"/>
                <a:t> </a:t>
              </a:r>
              <a:r>
                <a:rPr lang="pt-BR" sz="1600" dirty="0" err="1"/>
                <a:t>party</a:t>
              </a:r>
              <a:r>
                <a:rPr lang="pt-BR" sz="1600" dirty="0"/>
                <a:t>! </a:t>
              </a:r>
              <a:r>
                <a:rPr lang="pt-BR" sz="1600" dirty="0" err="1"/>
                <a:t>But</a:t>
              </a:r>
              <a:r>
                <a:rPr lang="pt-BR" sz="1600" dirty="0"/>
                <a:t> </a:t>
              </a:r>
              <a:r>
                <a:rPr lang="pt-BR" sz="1600" dirty="0" err="1"/>
                <a:t>this</a:t>
              </a:r>
              <a:r>
                <a:rPr lang="pt-BR" sz="1600" dirty="0"/>
                <a:t> time </a:t>
              </a:r>
              <a:r>
                <a:rPr lang="pt-BR" sz="1600" dirty="0" err="1"/>
                <a:t>you</a:t>
              </a:r>
              <a:r>
                <a:rPr lang="pt-BR" sz="1600" dirty="0"/>
                <a:t> </a:t>
              </a:r>
              <a:r>
                <a:rPr lang="pt-BR" sz="1600" dirty="0" err="1"/>
                <a:t>have</a:t>
              </a:r>
              <a:r>
                <a:rPr lang="pt-BR" sz="1600" dirty="0"/>
                <a:t> </a:t>
              </a:r>
              <a:r>
                <a:rPr lang="pt-BR" sz="1600" dirty="0" err="1"/>
                <a:t>to</a:t>
              </a:r>
              <a:r>
                <a:rPr lang="pt-BR" sz="1600" dirty="0"/>
                <a:t> do it </a:t>
              </a:r>
              <a:r>
                <a:rPr lang="pt-BR" sz="1600" dirty="0" err="1"/>
                <a:t>at</a:t>
              </a:r>
              <a:r>
                <a:rPr lang="pt-BR" sz="1600" dirty="0"/>
                <a:t> </a:t>
              </a:r>
              <a:r>
                <a:rPr lang="pt-BR" sz="1600" dirty="0" err="1"/>
                <a:t>my</a:t>
              </a:r>
              <a:r>
                <a:rPr lang="pt-BR" sz="1600" dirty="0"/>
                <a:t> </a:t>
              </a:r>
              <a:r>
                <a:rPr lang="pt-BR" sz="1600" dirty="0" err="1"/>
                <a:t>house</a:t>
              </a:r>
              <a:r>
                <a:rPr lang="pt-BR" sz="1600" dirty="0"/>
                <a:t>.</a:t>
              </a:r>
            </a:p>
            <a:p>
              <a:pPr>
                <a:spcBef>
                  <a:spcPts val="500"/>
                </a:spcBef>
              </a:pPr>
              <a:r>
                <a:rPr lang="pt-BR" sz="1600" i="1" dirty="0"/>
                <a:t>-</a:t>
              </a:r>
              <a:r>
                <a:rPr lang="pt-BR" sz="1600" i="1" dirty="0" err="1"/>
                <a:t>Rochelle</a:t>
              </a:r>
              <a:r>
                <a:rPr lang="pt-BR" sz="1600" i="1" dirty="0"/>
                <a:t>: </a:t>
              </a:r>
              <a:r>
                <a:rPr lang="pt-BR" sz="1600" dirty="0"/>
                <a:t>Cool </a:t>
              </a:r>
            </a:p>
            <a:p>
              <a:pPr>
                <a:spcBef>
                  <a:spcPts val="500"/>
                </a:spcBef>
              </a:pPr>
              <a:r>
                <a:rPr lang="pt-BR" sz="1600" i="1" dirty="0"/>
                <a:t>-Lady3: </a:t>
              </a:r>
              <a:r>
                <a:rPr lang="pt-BR" sz="1600" dirty="0" err="1"/>
                <a:t>But</a:t>
              </a:r>
              <a:r>
                <a:rPr lang="pt-BR" sz="1600" dirty="0"/>
                <a:t>, </a:t>
              </a:r>
              <a:r>
                <a:rPr lang="pt-BR" sz="1600" dirty="0" err="1"/>
                <a:t>but</a:t>
              </a:r>
              <a:r>
                <a:rPr lang="pt-BR" sz="1600" dirty="0"/>
                <a:t>, I </a:t>
              </a:r>
              <a:r>
                <a:rPr lang="pt-BR" sz="1600" dirty="0" err="1"/>
                <a:t>want</a:t>
              </a:r>
              <a:r>
                <a:rPr lang="pt-BR" sz="1600" dirty="0"/>
                <a:t> </a:t>
              </a:r>
              <a:r>
                <a:rPr lang="pt-BR" sz="1600" dirty="0" err="1"/>
                <a:t>you</a:t>
              </a:r>
              <a:r>
                <a:rPr lang="pt-BR" sz="1600" dirty="0"/>
                <a:t> </a:t>
              </a:r>
              <a:r>
                <a:rPr lang="pt-BR" sz="1600" dirty="0" err="1"/>
                <a:t>to</a:t>
              </a:r>
              <a:r>
                <a:rPr lang="pt-BR" sz="1600" dirty="0"/>
                <a:t> </a:t>
              </a:r>
              <a:r>
                <a:rPr lang="pt-BR" sz="1600" dirty="0" err="1"/>
                <a:t>take</a:t>
              </a:r>
              <a:r>
                <a:rPr lang="pt-BR" sz="1600" dirty="0"/>
                <a:t> </a:t>
              </a:r>
              <a:r>
                <a:rPr lang="pt-BR" sz="1600" dirty="0" err="1"/>
                <a:t>the</a:t>
              </a:r>
              <a:r>
                <a:rPr lang="pt-BR" sz="1600" dirty="0"/>
                <a:t> </a:t>
              </a:r>
              <a:r>
                <a:rPr lang="pt-BR" sz="1600" dirty="0" err="1"/>
                <a:t>chicken</a:t>
              </a:r>
              <a:r>
                <a:rPr lang="pt-BR" sz="1600" dirty="0"/>
                <a:t> </a:t>
              </a:r>
              <a:r>
                <a:rPr lang="pt-BR" sz="1700" b="1" dirty="0" err="1">
                  <a:solidFill>
                    <a:srgbClr val="FF0000"/>
                  </a:solidFill>
                </a:rPr>
                <a:t>saw</a:t>
              </a:r>
              <a:r>
                <a:rPr lang="pt-BR" sz="1600" dirty="0" err="1"/>
                <a:t>.Rochelle</a:t>
              </a:r>
              <a:r>
                <a:rPr lang="pt-BR" sz="1600" dirty="0"/>
                <a:t>: Oh, </a:t>
              </a:r>
              <a:r>
                <a:rPr lang="pt-BR" sz="1600" dirty="0" err="1"/>
                <a:t>that's</a:t>
              </a:r>
              <a:r>
                <a:rPr lang="pt-BR" sz="1600" dirty="0"/>
                <a:t> a </a:t>
              </a:r>
              <a:r>
                <a:rPr lang="pt-BR" sz="1600" dirty="0" err="1"/>
                <a:t>really</a:t>
              </a:r>
              <a:r>
                <a:rPr lang="pt-BR" sz="1600" dirty="0"/>
                <a:t> </a:t>
              </a:r>
              <a:r>
                <a:rPr lang="pt-BR" sz="1600" dirty="0" err="1"/>
                <a:t>great</a:t>
              </a:r>
              <a:r>
                <a:rPr lang="pt-BR" sz="1600" dirty="0"/>
                <a:t> </a:t>
              </a:r>
              <a:r>
                <a:rPr lang="pt-BR" sz="1600" dirty="0" err="1"/>
                <a:t>idea</a:t>
              </a:r>
              <a:r>
                <a:rPr lang="pt-BR" sz="1600" dirty="0"/>
                <a:t>!</a:t>
              </a:r>
            </a:p>
            <a:p>
              <a:pPr>
                <a:spcBef>
                  <a:spcPts val="500"/>
                </a:spcBef>
              </a:pPr>
              <a:r>
                <a:rPr lang="pt-BR" sz="1600" i="1" dirty="0"/>
                <a:t>-Lady3: </a:t>
              </a:r>
              <a:r>
                <a:rPr lang="pt-BR" sz="1600" dirty="0"/>
                <a:t>Cool! </a:t>
              </a:r>
              <a:r>
                <a:rPr lang="pt-BR" sz="1600" dirty="0" err="1"/>
                <a:t>And</a:t>
              </a:r>
              <a:r>
                <a:rPr lang="pt-BR" sz="1600" dirty="0"/>
                <a:t> </a:t>
              </a:r>
              <a:r>
                <a:rPr lang="pt-BR" sz="1600" dirty="0" err="1"/>
                <a:t>when</a:t>
              </a:r>
              <a:r>
                <a:rPr lang="pt-BR" sz="1600" dirty="0"/>
                <a:t> </a:t>
              </a:r>
              <a:r>
                <a:rPr lang="pt-BR" sz="1600" dirty="0" err="1"/>
                <a:t>will</a:t>
              </a:r>
              <a:r>
                <a:rPr lang="pt-BR" sz="1600" dirty="0"/>
                <a:t> </a:t>
              </a:r>
              <a:r>
                <a:rPr lang="pt-BR" sz="1600" dirty="0" err="1"/>
                <a:t>the</a:t>
              </a:r>
              <a:r>
                <a:rPr lang="pt-BR" sz="1600" dirty="0"/>
                <a:t> </a:t>
              </a:r>
              <a:r>
                <a:rPr lang="pt-BR" sz="1600" dirty="0" err="1"/>
                <a:t>party</a:t>
              </a:r>
              <a:r>
                <a:rPr lang="pt-BR" sz="1600" dirty="0"/>
                <a:t> </a:t>
              </a:r>
              <a:r>
                <a:rPr lang="pt-BR" sz="1600" dirty="0" err="1"/>
                <a:t>be</a:t>
              </a:r>
              <a:r>
                <a:rPr lang="pt-BR" sz="1600" dirty="0"/>
                <a:t>?</a:t>
              </a:r>
            </a:p>
            <a:p>
              <a:pPr>
                <a:spcBef>
                  <a:spcPts val="500"/>
                </a:spcBef>
              </a:pPr>
              <a:r>
                <a:rPr lang="pt-BR" sz="1600" i="1" dirty="0"/>
                <a:t>-</a:t>
              </a:r>
              <a:r>
                <a:rPr lang="pt-BR" sz="1600" i="1" dirty="0" err="1"/>
                <a:t>Rochelle</a:t>
              </a:r>
              <a:r>
                <a:rPr lang="pt-BR" sz="1600" i="1" dirty="0"/>
                <a:t>: </a:t>
              </a:r>
              <a:r>
                <a:rPr lang="pt-BR" sz="1600" dirty="0" err="1"/>
                <a:t>On</a:t>
              </a:r>
              <a:r>
                <a:rPr lang="pt-BR" sz="1600" dirty="0"/>
                <a:t> </a:t>
              </a:r>
              <a:r>
                <a:rPr lang="pt-BR" sz="1600" dirty="0" err="1"/>
                <a:t>your</a:t>
              </a:r>
              <a:r>
                <a:rPr lang="pt-BR" sz="1600" dirty="0"/>
                <a:t> 63rd </a:t>
              </a:r>
              <a:r>
                <a:rPr lang="pt-BR" sz="1600" dirty="0" err="1"/>
                <a:t>birthday</a:t>
              </a:r>
              <a:r>
                <a:rPr lang="pt-BR" sz="1600" dirty="0"/>
                <a:t>.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89501745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3.33333E-6 L 0 -1.0027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501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rgbClr val="E9D459"/>
            </a:gs>
            <a:gs pos="0">
              <a:srgbClr val="FFFF85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tângulo Arredondado 4"/>
          <p:cNvSpPr/>
          <p:nvPr/>
        </p:nvSpPr>
        <p:spPr>
          <a:xfrm>
            <a:off x="1515332" y="1705079"/>
            <a:ext cx="9161337" cy="3447842"/>
          </a:xfrm>
          <a:prstGeom prst="roundRect">
            <a:avLst/>
          </a:prstGeom>
          <a:gradFill flip="none" rotWithShape="1">
            <a:gsLst>
              <a:gs pos="0">
                <a:srgbClr val="E9D459"/>
              </a:gs>
              <a:gs pos="100000">
                <a:srgbClr val="FFFF85"/>
              </a:gs>
            </a:gsLst>
            <a:lin ang="2700000" scaled="1"/>
            <a:tileRect/>
          </a:gradFill>
          <a:ln>
            <a:noFill/>
          </a:ln>
          <a:effectLst>
            <a:outerShdw blurRad="330200" dist="292100" dir="2880000" algn="ctr" rotWithShape="0">
              <a:srgbClr val="000000">
                <a:alpha val="26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" name="CaixaDeTexto 1"/>
          <p:cNvSpPr txBox="1"/>
          <p:nvPr/>
        </p:nvSpPr>
        <p:spPr>
          <a:xfrm>
            <a:off x="3774725" y="2367171"/>
            <a:ext cx="4642553" cy="24622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pt-BR" sz="6600" dirty="0">
                <a:solidFill>
                  <a:srgbClr val="B24502"/>
                </a:solidFill>
                <a:latin typeface="Arial Rounded MT Bold" panose="020F0704030504030204" pitchFamily="34" charset="0"/>
              </a:rPr>
              <a:t>Tabela 1</a:t>
            </a:r>
          </a:p>
          <a:p>
            <a:pPr algn="ctr"/>
            <a:r>
              <a:rPr lang="pt-BR" sz="4400" b="1" u="sng" dirty="0" err="1">
                <a:solidFill>
                  <a:srgbClr val="B24502"/>
                </a:solidFill>
                <a:latin typeface="Arial Rounded MT Bold" panose="020F0704030504030204" pitchFamily="34" charset="0"/>
              </a:rPr>
              <a:t>Simple</a:t>
            </a:r>
            <a:r>
              <a:rPr lang="pt-BR" sz="4400" b="1" u="sng" dirty="0">
                <a:solidFill>
                  <a:srgbClr val="B24502"/>
                </a:solidFill>
                <a:latin typeface="Arial Rounded MT Bold" panose="020F0704030504030204" pitchFamily="34" charset="0"/>
              </a:rPr>
              <a:t> </a:t>
            </a:r>
            <a:r>
              <a:rPr lang="pt-BR" sz="4400" b="1" u="sng" dirty="0" err="1">
                <a:solidFill>
                  <a:srgbClr val="B24502"/>
                </a:solidFill>
                <a:latin typeface="Arial Rounded MT Bold" panose="020F0704030504030204" pitchFamily="34" charset="0"/>
              </a:rPr>
              <a:t>Past</a:t>
            </a:r>
            <a:endParaRPr lang="pt-BR" sz="4400" b="1" u="sng" dirty="0">
              <a:solidFill>
                <a:srgbClr val="B24502"/>
              </a:solidFill>
              <a:latin typeface="Arial Rounded MT Bold" panose="020F0704030504030204" pitchFamily="34" charset="0"/>
            </a:endParaRPr>
          </a:p>
          <a:p>
            <a:pPr algn="ctr"/>
            <a:r>
              <a:rPr lang="pt-BR" sz="4400" b="1" u="sng" dirty="0" err="1">
                <a:solidFill>
                  <a:srgbClr val="B24502"/>
                </a:solidFill>
                <a:latin typeface="Arial Rounded MT Bold" panose="020F0704030504030204" pitchFamily="34" charset="0"/>
              </a:rPr>
              <a:t>Past</a:t>
            </a:r>
            <a:r>
              <a:rPr lang="pt-BR" sz="4400" b="1" u="sng" dirty="0">
                <a:solidFill>
                  <a:srgbClr val="B24502"/>
                </a:solidFill>
                <a:latin typeface="Arial Rounded MT Bold" panose="020F0704030504030204" pitchFamily="34" charset="0"/>
              </a:rPr>
              <a:t> </a:t>
            </a:r>
            <a:r>
              <a:rPr lang="pt-BR" sz="4400" b="1" u="sng" dirty="0" err="1">
                <a:solidFill>
                  <a:srgbClr val="B24502"/>
                </a:solidFill>
                <a:latin typeface="Arial Rounded MT Bold" panose="020F0704030504030204" pitchFamily="34" charset="0"/>
              </a:rPr>
              <a:t>Continuous</a:t>
            </a:r>
            <a:endParaRPr lang="pt-BR" sz="4400" b="1" u="sng" dirty="0">
              <a:solidFill>
                <a:srgbClr val="B24502"/>
              </a:solidFill>
              <a:latin typeface="Arial Rounded MT Bold" panose="020F07040305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93444432"/>
      </p:ext>
    </p:extLst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rgbClr val="E9D459"/>
            </a:gs>
            <a:gs pos="0">
              <a:srgbClr val="FFFF85"/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tângulo Arredondado 6"/>
          <p:cNvSpPr/>
          <p:nvPr/>
        </p:nvSpPr>
        <p:spPr>
          <a:xfrm>
            <a:off x="214312" y="199067"/>
            <a:ext cx="11763040" cy="6437898"/>
          </a:xfrm>
          <a:prstGeom prst="roundRect">
            <a:avLst>
              <a:gd name="adj" fmla="val 940"/>
            </a:avLst>
          </a:prstGeom>
          <a:solidFill>
            <a:srgbClr val="7A7100"/>
          </a:solidFill>
          <a:ln w="57150">
            <a:solidFill>
              <a:srgbClr val="7A71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3" name="Retângulo Arredondado 2"/>
          <p:cNvSpPr/>
          <p:nvPr/>
        </p:nvSpPr>
        <p:spPr>
          <a:xfrm>
            <a:off x="214312" y="608910"/>
            <a:ext cx="11763040" cy="6028055"/>
          </a:xfrm>
          <a:prstGeom prst="roundRect">
            <a:avLst>
              <a:gd name="adj" fmla="val 940"/>
            </a:avLst>
          </a:prstGeom>
          <a:solidFill>
            <a:srgbClr val="FFFFFF"/>
          </a:solidFill>
          <a:ln w="57150">
            <a:solidFill>
              <a:srgbClr val="7A71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18" name="CaixaDeTexto 17"/>
          <p:cNvSpPr txBox="1"/>
          <p:nvPr/>
        </p:nvSpPr>
        <p:spPr>
          <a:xfrm>
            <a:off x="5321741" y="208800"/>
            <a:ext cx="154818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2000" b="1" dirty="0" err="1">
                <a:solidFill>
                  <a:schemeClr val="bg1"/>
                </a:solidFill>
              </a:rPr>
              <a:t>SIMPLE</a:t>
            </a:r>
            <a:r>
              <a:rPr lang="pt-BR" sz="2000" b="1" dirty="0">
                <a:solidFill>
                  <a:schemeClr val="bg1"/>
                </a:solidFill>
              </a:rPr>
              <a:t> </a:t>
            </a:r>
            <a:r>
              <a:rPr lang="pt-BR" sz="2000" b="1" dirty="0" err="1">
                <a:solidFill>
                  <a:schemeClr val="bg1"/>
                </a:solidFill>
              </a:rPr>
              <a:t>PAST</a:t>
            </a:r>
            <a:endParaRPr lang="pt-BR" sz="2000" b="1" dirty="0">
              <a:solidFill>
                <a:schemeClr val="bg1"/>
              </a:solidFill>
            </a:endParaRPr>
          </a:p>
        </p:txBody>
      </p:sp>
      <p:cxnSp>
        <p:nvCxnSpPr>
          <p:cNvPr id="6" name="Conector reto 5"/>
          <p:cNvCxnSpPr/>
          <p:nvPr/>
        </p:nvCxnSpPr>
        <p:spPr>
          <a:xfrm>
            <a:off x="2206379" y="608910"/>
            <a:ext cx="1" cy="6028054"/>
          </a:xfrm>
          <a:prstGeom prst="line">
            <a:avLst/>
          </a:prstGeom>
          <a:ln w="34925">
            <a:solidFill>
              <a:srgbClr val="7A71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Retângulo 1"/>
          <p:cNvSpPr/>
          <p:nvPr/>
        </p:nvSpPr>
        <p:spPr>
          <a:xfrm>
            <a:off x="288225" y="5688757"/>
            <a:ext cx="191815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t-BR" b="1" dirty="0"/>
              <a:t>Verbos irregulares</a:t>
            </a:r>
          </a:p>
        </p:txBody>
      </p:sp>
      <p:sp>
        <p:nvSpPr>
          <p:cNvPr id="8" name="Retângulo 7"/>
          <p:cNvSpPr/>
          <p:nvPr/>
        </p:nvSpPr>
        <p:spPr>
          <a:xfrm>
            <a:off x="295528" y="2674730"/>
            <a:ext cx="18364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pt-BR" b="1" dirty="0"/>
              <a:t>Verbos regulares</a:t>
            </a:r>
          </a:p>
        </p:txBody>
      </p:sp>
      <p:sp>
        <p:nvSpPr>
          <p:cNvPr id="10" name="Retângulo 9"/>
          <p:cNvSpPr/>
          <p:nvPr/>
        </p:nvSpPr>
        <p:spPr>
          <a:xfrm>
            <a:off x="2266316" y="725952"/>
            <a:ext cx="952675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Para </a:t>
            </a:r>
            <a:r>
              <a:rPr lang="en-US" dirty="0" err="1"/>
              <a:t>formar</a:t>
            </a:r>
            <a:r>
              <a:rPr lang="en-US" dirty="0"/>
              <a:t> o </a:t>
            </a:r>
            <a:r>
              <a:rPr lang="en-US" dirty="0" err="1"/>
              <a:t>passado</a:t>
            </a:r>
            <a:r>
              <a:rPr lang="en-US" dirty="0"/>
              <a:t> dos </a:t>
            </a:r>
            <a:r>
              <a:rPr lang="en-US" dirty="0" err="1"/>
              <a:t>verbos</a:t>
            </a:r>
            <a:r>
              <a:rPr lang="en-US" dirty="0"/>
              <a:t> </a:t>
            </a:r>
            <a:r>
              <a:rPr lang="en-US" dirty="0" err="1"/>
              <a:t>basta</a:t>
            </a:r>
            <a:r>
              <a:rPr lang="en-US" dirty="0"/>
              <a:t> </a:t>
            </a:r>
            <a:r>
              <a:rPr lang="en-US" dirty="0" err="1"/>
              <a:t>só</a:t>
            </a:r>
            <a:r>
              <a:rPr lang="en-US" dirty="0"/>
              <a:t> </a:t>
            </a:r>
            <a:r>
              <a:rPr lang="en-US" dirty="0" err="1"/>
              <a:t>acrescentar</a:t>
            </a:r>
            <a:r>
              <a:rPr lang="en-US" dirty="0"/>
              <a:t> o </a:t>
            </a:r>
            <a:r>
              <a:rPr lang="en-US" b="1" dirty="0"/>
              <a:t>ED, </a:t>
            </a:r>
            <a:r>
              <a:rPr lang="en-US" dirty="0"/>
              <a:t>para </a:t>
            </a:r>
            <a:r>
              <a:rPr lang="en-US" dirty="0" err="1"/>
              <a:t>os</a:t>
            </a:r>
            <a:r>
              <a:rPr lang="en-US" dirty="0"/>
              <a:t> </a:t>
            </a:r>
            <a:r>
              <a:rPr lang="en-US" dirty="0" err="1"/>
              <a:t>verbos</a:t>
            </a:r>
            <a:r>
              <a:rPr lang="en-US" dirty="0"/>
              <a:t> </a:t>
            </a:r>
            <a:r>
              <a:rPr lang="en-US" dirty="0" err="1"/>
              <a:t>terminados</a:t>
            </a:r>
            <a:r>
              <a:rPr lang="en-US" dirty="0"/>
              <a:t> </a:t>
            </a:r>
            <a:r>
              <a:rPr lang="en-US" dirty="0" err="1"/>
              <a:t>em</a:t>
            </a:r>
            <a:r>
              <a:rPr lang="en-US" dirty="0"/>
              <a:t> </a:t>
            </a:r>
            <a:r>
              <a:rPr lang="en-US" b="1" dirty="0"/>
              <a:t>E </a:t>
            </a:r>
            <a:r>
              <a:rPr lang="en-US" dirty="0"/>
              <a:t>é so </a:t>
            </a:r>
            <a:r>
              <a:rPr lang="en-US" dirty="0" err="1"/>
              <a:t>acrescentar</a:t>
            </a:r>
            <a:r>
              <a:rPr lang="en-US" dirty="0"/>
              <a:t> o </a:t>
            </a:r>
            <a:r>
              <a:rPr lang="en-US" b="1" dirty="0"/>
              <a:t>D.</a:t>
            </a:r>
            <a:endParaRPr lang="pt-BR" b="1" dirty="0"/>
          </a:p>
        </p:txBody>
      </p:sp>
      <p:sp>
        <p:nvSpPr>
          <p:cNvPr id="4" name="Retângulo 3"/>
          <p:cNvSpPr/>
          <p:nvPr/>
        </p:nvSpPr>
        <p:spPr>
          <a:xfrm>
            <a:off x="2858692" y="1479859"/>
            <a:ext cx="7012155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600" dirty="0"/>
              <a:t>EX: </a:t>
            </a:r>
            <a:r>
              <a:rPr lang="en-US" sz="1600" b="1" dirty="0"/>
              <a:t>Like </a:t>
            </a:r>
            <a:r>
              <a:rPr lang="en-US" sz="1600" dirty="0"/>
              <a:t>in simple past: </a:t>
            </a:r>
            <a:r>
              <a:rPr lang="en-US" sz="1600" b="1" dirty="0"/>
              <a:t>Liked.</a:t>
            </a:r>
          </a:p>
          <a:p>
            <a:r>
              <a:rPr lang="en-US" sz="1600" dirty="0"/>
              <a:t>I </a:t>
            </a:r>
            <a:r>
              <a:rPr lang="en-US" sz="1600" b="1" dirty="0">
                <a:solidFill>
                  <a:srgbClr val="FF0000"/>
                </a:solidFill>
              </a:rPr>
              <a:t>liked </a:t>
            </a:r>
            <a:r>
              <a:rPr lang="en-US" sz="1600" dirty="0"/>
              <a:t>everybody hates </a:t>
            </a:r>
            <a:r>
              <a:rPr lang="en-US" sz="1600" dirty="0" err="1"/>
              <a:t>chris</a:t>
            </a:r>
            <a:r>
              <a:rPr lang="en-US" sz="1600" dirty="0"/>
              <a:t>  </a:t>
            </a:r>
            <a:r>
              <a:rPr lang="en-US" sz="1600" i="1" dirty="0"/>
              <a:t>(</a:t>
            </a:r>
            <a:r>
              <a:rPr lang="en-US" sz="1600" i="1" dirty="0" err="1"/>
              <a:t>Eu</a:t>
            </a:r>
            <a:r>
              <a:rPr lang="en-US" sz="1600" i="1" dirty="0"/>
              <a:t> </a:t>
            </a:r>
            <a:r>
              <a:rPr lang="en-US" sz="1600" i="1" dirty="0" err="1"/>
              <a:t>gostei</a:t>
            </a:r>
            <a:r>
              <a:rPr lang="en-US" sz="1600" i="1" dirty="0"/>
              <a:t> de </a:t>
            </a:r>
            <a:r>
              <a:rPr lang="en-US" sz="1600" i="1" dirty="0" err="1"/>
              <a:t>todo</a:t>
            </a:r>
            <a:r>
              <a:rPr lang="en-US" sz="1600" i="1" dirty="0"/>
              <a:t> </a:t>
            </a:r>
            <a:r>
              <a:rPr lang="en-US" sz="1600" i="1" dirty="0" err="1"/>
              <a:t>mundo</a:t>
            </a:r>
            <a:r>
              <a:rPr lang="en-US" sz="1600" i="1" dirty="0"/>
              <a:t> </a:t>
            </a:r>
            <a:r>
              <a:rPr lang="en-US" sz="1600" i="1" dirty="0" err="1"/>
              <a:t>odeia</a:t>
            </a:r>
            <a:r>
              <a:rPr lang="en-US" sz="1600" i="1" dirty="0"/>
              <a:t> Chris)</a:t>
            </a:r>
          </a:p>
        </p:txBody>
      </p:sp>
      <p:sp>
        <p:nvSpPr>
          <p:cNvPr id="12" name="Retângulo 11"/>
          <p:cNvSpPr/>
          <p:nvPr/>
        </p:nvSpPr>
        <p:spPr>
          <a:xfrm>
            <a:off x="2266316" y="2138726"/>
            <a:ext cx="952675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Para </a:t>
            </a:r>
            <a:r>
              <a:rPr lang="en-US" dirty="0" err="1"/>
              <a:t>os</a:t>
            </a:r>
            <a:r>
              <a:rPr lang="en-US" dirty="0"/>
              <a:t> </a:t>
            </a:r>
            <a:r>
              <a:rPr lang="en-US" dirty="0" err="1"/>
              <a:t>verbos</a:t>
            </a:r>
            <a:r>
              <a:rPr lang="en-US" dirty="0"/>
              <a:t> que </a:t>
            </a:r>
            <a:r>
              <a:rPr lang="en-US" dirty="0" err="1"/>
              <a:t>terminam</a:t>
            </a:r>
            <a:r>
              <a:rPr lang="en-US" dirty="0"/>
              <a:t> com </a:t>
            </a:r>
            <a:r>
              <a:rPr lang="en-US" b="1" dirty="0"/>
              <a:t>Y</a:t>
            </a:r>
            <a:r>
              <a:rPr lang="en-US" dirty="0"/>
              <a:t> mas que </a:t>
            </a:r>
            <a:r>
              <a:rPr lang="en-US" dirty="0" err="1"/>
              <a:t>tenham</a:t>
            </a:r>
            <a:r>
              <a:rPr lang="en-US" dirty="0"/>
              <a:t> </a:t>
            </a:r>
            <a:r>
              <a:rPr lang="en-US" dirty="0" err="1"/>
              <a:t>uma</a:t>
            </a:r>
            <a:r>
              <a:rPr lang="en-US" dirty="0"/>
              <a:t> </a:t>
            </a:r>
            <a:r>
              <a:rPr lang="en-US" dirty="0" err="1"/>
              <a:t>consoante</a:t>
            </a:r>
            <a:r>
              <a:rPr lang="en-US" dirty="0"/>
              <a:t> antes do Y, </a:t>
            </a:r>
            <a:r>
              <a:rPr lang="en-US" dirty="0" err="1"/>
              <a:t>retira</a:t>
            </a:r>
            <a:r>
              <a:rPr lang="en-US" dirty="0"/>
              <a:t> o Y e </a:t>
            </a:r>
            <a:r>
              <a:rPr lang="en-US" dirty="0" err="1"/>
              <a:t>adiciona</a:t>
            </a:r>
            <a:r>
              <a:rPr lang="en-US" dirty="0"/>
              <a:t> </a:t>
            </a:r>
            <a:r>
              <a:rPr lang="en-US" dirty="0">
                <a:solidFill>
                  <a:srgbClr val="FF0000"/>
                </a:solidFill>
              </a:rPr>
              <a:t>-</a:t>
            </a:r>
            <a:r>
              <a:rPr lang="en-US" b="1" dirty="0" err="1">
                <a:solidFill>
                  <a:srgbClr val="FF0000"/>
                </a:solidFill>
              </a:rPr>
              <a:t>IED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/>
              <a:t>a </a:t>
            </a:r>
            <a:r>
              <a:rPr lang="en-US" dirty="0" err="1"/>
              <a:t>palavra</a:t>
            </a:r>
            <a:r>
              <a:rPr lang="en-US" dirty="0"/>
              <a:t>.</a:t>
            </a:r>
            <a:endParaRPr lang="pt-BR" b="1" dirty="0"/>
          </a:p>
        </p:txBody>
      </p:sp>
      <p:sp>
        <p:nvSpPr>
          <p:cNvPr id="13" name="Retângulo 12"/>
          <p:cNvSpPr/>
          <p:nvPr/>
        </p:nvSpPr>
        <p:spPr>
          <a:xfrm>
            <a:off x="2858692" y="2887827"/>
            <a:ext cx="7012155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600" dirty="0"/>
              <a:t>EX: </a:t>
            </a:r>
            <a:r>
              <a:rPr lang="en-US" sz="1600" b="1" dirty="0"/>
              <a:t>Carry </a:t>
            </a:r>
            <a:r>
              <a:rPr lang="en-US" sz="1600" dirty="0"/>
              <a:t>in simple past: </a:t>
            </a:r>
            <a:r>
              <a:rPr lang="en-US" sz="1600" b="1" dirty="0"/>
              <a:t>Carried.</a:t>
            </a:r>
          </a:p>
          <a:p>
            <a:r>
              <a:rPr lang="en-US" sz="1600" i="1" dirty="0"/>
              <a:t>Chris </a:t>
            </a:r>
            <a:r>
              <a:rPr lang="en-US" sz="1600" b="1" i="1" dirty="0">
                <a:solidFill>
                  <a:srgbClr val="FF0000"/>
                </a:solidFill>
              </a:rPr>
              <a:t>carried</a:t>
            </a:r>
            <a:r>
              <a:rPr lang="en-US" sz="1600" i="1" dirty="0"/>
              <a:t> one box (Chris </a:t>
            </a:r>
            <a:r>
              <a:rPr lang="en-US" sz="1600" i="1" dirty="0" err="1"/>
              <a:t>carregou</a:t>
            </a:r>
            <a:r>
              <a:rPr lang="en-US" sz="1600" i="1" dirty="0"/>
              <a:t> </a:t>
            </a:r>
            <a:r>
              <a:rPr lang="en-US" sz="1600" i="1" dirty="0" err="1"/>
              <a:t>uma</a:t>
            </a:r>
            <a:r>
              <a:rPr lang="en-US" sz="1600" i="1" dirty="0"/>
              <a:t> </a:t>
            </a:r>
            <a:r>
              <a:rPr lang="en-US" sz="1600" i="1" dirty="0" err="1"/>
              <a:t>caixa</a:t>
            </a:r>
            <a:r>
              <a:rPr lang="en-US" sz="1600" i="1" dirty="0"/>
              <a:t>)</a:t>
            </a:r>
          </a:p>
        </p:txBody>
      </p:sp>
      <p:cxnSp>
        <p:nvCxnSpPr>
          <p:cNvPr id="14" name="Conector reto 13"/>
          <p:cNvCxnSpPr/>
          <p:nvPr/>
        </p:nvCxnSpPr>
        <p:spPr>
          <a:xfrm flipH="1">
            <a:off x="2859922" y="1494547"/>
            <a:ext cx="615" cy="503441"/>
          </a:xfrm>
          <a:prstGeom prst="line">
            <a:avLst/>
          </a:prstGeom>
          <a:ln w="34925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Conector reto 15"/>
          <p:cNvCxnSpPr/>
          <p:nvPr/>
        </p:nvCxnSpPr>
        <p:spPr>
          <a:xfrm flipH="1">
            <a:off x="2859922" y="2901098"/>
            <a:ext cx="615" cy="503441"/>
          </a:xfrm>
          <a:prstGeom prst="line">
            <a:avLst/>
          </a:prstGeom>
          <a:ln w="34925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Conector reto 16"/>
          <p:cNvCxnSpPr/>
          <p:nvPr/>
        </p:nvCxnSpPr>
        <p:spPr>
          <a:xfrm>
            <a:off x="2191865" y="3637709"/>
            <a:ext cx="9795347" cy="0"/>
          </a:xfrm>
          <a:prstGeom prst="line">
            <a:avLst/>
          </a:prstGeom>
          <a:ln w="34925">
            <a:solidFill>
              <a:srgbClr val="7A71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Retângulo 18"/>
          <p:cNvSpPr/>
          <p:nvPr/>
        </p:nvSpPr>
        <p:spPr>
          <a:xfrm>
            <a:off x="6868732" y="3745432"/>
            <a:ext cx="506575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Para </a:t>
            </a:r>
            <a:r>
              <a:rPr lang="en-US" sz="1600" dirty="0" err="1"/>
              <a:t>fazer</a:t>
            </a:r>
            <a:r>
              <a:rPr lang="en-US" sz="1600" dirty="0"/>
              <a:t> </a:t>
            </a:r>
            <a:r>
              <a:rPr lang="en-US" sz="1600" dirty="0" err="1"/>
              <a:t>perguntas</a:t>
            </a:r>
            <a:r>
              <a:rPr lang="en-US" sz="1600" dirty="0"/>
              <a:t>  no </a:t>
            </a:r>
            <a:r>
              <a:rPr lang="en-US" sz="1600" dirty="0" err="1"/>
              <a:t>passado</a:t>
            </a:r>
            <a:r>
              <a:rPr lang="en-US" sz="1600" dirty="0"/>
              <a:t> </a:t>
            </a:r>
            <a:r>
              <a:rPr lang="en-US" sz="1600" dirty="0" err="1"/>
              <a:t>usamos</a:t>
            </a:r>
            <a:r>
              <a:rPr lang="en-US" sz="1600" dirty="0"/>
              <a:t> o </a:t>
            </a:r>
            <a:r>
              <a:rPr lang="en-US" sz="1600" dirty="0" err="1"/>
              <a:t>verbo</a:t>
            </a:r>
            <a:r>
              <a:rPr lang="en-US" sz="1600" dirty="0"/>
              <a:t> </a:t>
            </a:r>
            <a:r>
              <a:rPr lang="en-US" sz="1600" dirty="0" err="1"/>
              <a:t>auxiliar</a:t>
            </a:r>
            <a:r>
              <a:rPr lang="en-US" sz="1600" dirty="0"/>
              <a:t> </a:t>
            </a:r>
            <a:r>
              <a:rPr lang="en-US" sz="1600" b="1" dirty="0">
                <a:solidFill>
                  <a:srgbClr val="FF0000"/>
                </a:solidFill>
              </a:rPr>
              <a:t>DID,</a:t>
            </a:r>
            <a:r>
              <a:rPr lang="en-US" sz="1600" dirty="0"/>
              <a:t> mas o </a:t>
            </a:r>
            <a:r>
              <a:rPr lang="en-US" sz="1600" dirty="0" err="1"/>
              <a:t>verbo</a:t>
            </a:r>
            <a:r>
              <a:rPr lang="en-US" sz="1600" dirty="0"/>
              <a:t> </a:t>
            </a:r>
            <a:r>
              <a:rPr lang="en-US" sz="1600" dirty="0" err="1"/>
              <a:t>deve</a:t>
            </a:r>
            <a:r>
              <a:rPr lang="en-US" sz="1600" dirty="0"/>
              <a:t> </a:t>
            </a:r>
            <a:r>
              <a:rPr lang="en-US" sz="1600" dirty="0" err="1"/>
              <a:t>voltar</a:t>
            </a:r>
            <a:r>
              <a:rPr lang="en-US" sz="1600" dirty="0"/>
              <a:t> para o </a:t>
            </a:r>
            <a:r>
              <a:rPr lang="en-US" sz="1600" dirty="0" err="1"/>
              <a:t>infinitivo</a:t>
            </a:r>
            <a:r>
              <a:rPr lang="en-US" sz="1600" dirty="0"/>
              <a:t>.</a:t>
            </a:r>
          </a:p>
        </p:txBody>
      </p:sp>
      <p:sp>
        <p:nvSpPr>
          <p:cNvPr id="25" name="Retângulo 24"/>
          <p:cNvSpPr/>
          <p:nvPr/>
        </p:nvSpPr>
        <p:spPr>
          <a:xfrm>
            <a:off x="2280831" y="3730753"/>
            <a:ext cx="4630765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Para </a:t>
            </a:r>
            <a:r>
              <a:rPr lang="en-US" sz="1600" dirty="0" err="1"/>
              <a:t>usar</a:t>
            </a:r>
            <a:r>
              <a:rPr lang="en-US" sz="1600" dirty="0"/>
              <a:t> </a:t>
            </a:r>
            <a:r>
              <a:rPr lang="en-US" sz="1600" dirty="0" err="1"/>
              <a:t>em</a:t>
            </a:r>
            <a:r>
              <a:rPr lang="en-US" sz="1600" dirty="0"/>
              <a:t> </a:t>
            </a:r>
            <a:r>
              <a:rPr lang="en-US" sz="1600" dirty="0" err="1"/>
              <a:t>uma</a:t>
            </a:r>
            <a:r>
              <a:rPr lang="en-US" sz="1600" dirty="0"/>
              <a:t> </a:t>
            </a:r>
            <a:r>
              <a:rPr lang="en-US" sz="1600" dirty="0" err="1"/>
              <a:t>frase</a:t>
            </a:r>
            <a:r>
              <a:rPr lang="en-US" sz="1600" dirty="0"/>
              <a:t> </a:t>
            </a:r>
            <a:r>
              <a:rPr lang="en-US" sz="1600" dirty="0" err="1"/>
              <a:t>em</a:t>
            </a:r>
            <a:r>
              <a:rPr lang="en-US" sz="1600" dirty="0"/>
              <a:t> </a:t>
            </a:r>
            <a:r>
              <a:rPr lang="en-US" sz="1600" dirty="0" err="1"/>
              <a:t>negativo</a:t>
            </a:r>
            <a:r>
              <a:rPr lang="en-US" sz="1600" dirty="0"/>
              <a:t>, se </a:t>
            </a:r>
            <a:r>
              <a:rPr lang="en-US" sz="1600" dirty="0" err="1"/>
              <a:t>usa</a:t>
            </a:r>
            <a:r>
              <a:rPr lang="en-US" sz="1600" dirty="0"/>
              <a:t> a </a:t>
            </a:r>
            <a:r>
              <a:rPr lang="en-US" sz="1600" dirty="0" err="1"/>
              <a:t>preposição</a:t>
            </a:r>
            <a:r>
              <a:rPr lang="en-US" sz="1600" dirty="0"/>
              <a:t> </a:t>
            </a:r>
            <a:r>
              <a:rPr lang="en-US" sz="1600" b="1" dirty="0">
                <a:solidFill>
                  <a:srgbClr val="FF0000"/>
                </a:solidFill>
              </a:rPr>
              <a:t>DIDN’T</a:t>
            </a:r>
            <a:r>
              <a:rPr lang="en-US" sz="1600" dirty="0"/>
              <a:t> + o </a:t>
            </a:r>
            <a:r>
              <a:rPr lang="en-US" sz="1600" dirty="0" err="1"/>
              <a:t>verbo</a:t>
            </a:r>
            <a:r>
              <a:rPr lang="en-US" sz="1600" dirty="0"/>
              <a:t> no </a:t>
            </a:r>
            <a:r>
              <a:rPr lang="en-US" sz="1600" dirty="0" err="1"/>
              <a:t>infinitivo</a:t>
            </a:r>
            <a:r>
              <a:rPr lang="en-US" sz="1600" dirty="0"/>
              <a:t>.</a:t>
            </a:r>
          </a:p>
        </p:txBody>
      </p:sp>
      <p:sp>
        <p:nvSpPr>
          <p:cNvPr id="26" name="Retângulo 25"/>
          <p:cNvSpPr/>
          <p:nvPr/>
        </p:nvSpPr>
        <p:spPr>
          <a:xfrm>
            <a:off x="2641309" y="4315528"/>
            <a:ext cx="4228613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600" i="1" dirty="0"/>
              <a:t>EX: I </a:t>
            </a:r>
            <a:r>
              <a:rPr lang="en-US" sz="1600" b="1" i="1" dirty="0">
                <a:solidFill>
                  <a:srgbClr val="FF0000"/>
                </a:solidFill>
              </a:rPr>
              <a:t>didn't</a:t>
            </a:r>
            <a:r>
              <a:rPr lang="en-US" sz="1600" i="1" dirty="0"/>
              <a:t> like of everybody hates </a:t>
            </a:r>
            <a:r>
              <a:rPr lang="en-US" sz="1600" i="1" dirty="0" err="1"/>
              <a:t>chris</a:t>
            </a:r>
            <a:r>
              <a:rPr lang="en-US" sz="1600" i="1" dirty="0"/>
              <a:t>.</a:t>
            </a:r>
          </a:p>
          <a:p>
            <a:r>
              <a:rPr lang="en-US" sz="1600" i="1" dirty="0"/>
              <a:t>(</a:t>
            </a:r>
            <a:r>
              <a:rPr lang="en-US" sz="1600" i="1" dirty="0" err="1"/>
              <a:t>Eu</a:t>
            </a:r>
            <a:r>
              <a:rPr lang="en-US" sz="1600" i="1" dirty="0"/>
              <a:t> </a:t>
            </a:r>
            <a:r>
              <a:rPr lang="en-US" sz="1600" i="1" dirty="0" err="1"/>
              <a:t>não</a:t>
            </a:r>
            <a:r>
              <a:rPr lang="en-US" sz="1600" i="1" dirty="0"/>
              <a:t> </a:t>
            </a:r>
            <a:r>
              <a:rPr lang="en-US" sz="1600" i="1" dirty="0" err="1"/>
              <a:t>gostei</a:t>
            </a:r>
            <a:r>
              <a:rPr lang="en-US" sz="1600" i="1" dirty="0"/>
              <a:t> de </a:t>
            </a:r>
            <a:r>
              <a:rPr lang="en-US" sz="1600" i="1" dirty="0" err="1"/>
              <a:t>todo</a:t>
            </a:r>
            <a:r>
              <a:rPr lang="en-US" sz="1600" i="1" dirty="0"/>
              <a:t> </a:t>
            </a:r>
            <a:r>
              <a:rPr lang="en-US" sz="1600" i="1" dirty="0" err="1"/>
              <a:t>mundo</a:t>
            </a:r>
            <a:r>
              <a:rPr lang="en-US" sz="1600" i="1" dirty="0"/>
              <a:t> </a:t>
            </a:r>
            <a:r>
              <a:rPr lang="en-US" sz="1600" i="1" dirty="0" err="1"/>
              <a:t>odeia</a:t>
            </a:r>
            <a:r>
              <a:rPr lang="en-US" sz="1600" i="1" dirty="0"/>
              <a:t> </a:t>
            </a:r>
            <a:r>
              <a:rPr lang="en-US" sz="1600" i="1" dirty="0" err="1"/>
              <a:t>chris</a:t>
            </a:r>
            <a:r>
              <a:rPr lang="en-US" sz="1600" i="1" dirty="0"/>
              <a:t>.)</a:t>
            </a:r>
          </a:p>
        </p:txBody>
      </p:sp>
      <p:sp>
        <p:nvSpPr>
          <p:cNvPr id="28" name="Retângulo 27"/>
          <p:cNvSpPr/>
          <p:nvPr/>
        </p:nvSpPr>
        <p:spPr>
          <a:xfrm>
            <a:off x="7245654" y="4315528"/>
            <a:ext cx="4228613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sz="1600" i="1" dirty="0" err="1"/>
              <a:t>EX</a:t>
            </a:r>
            <a:r>
              <a:rPr lang="pt-BR" sz="1600" i="1" dirty="0"/>
              <a:t>: </a:t>
            </a:r>
            <a:r>
              <a:rPr lang="pt-BR" sz="1600" b="1" i="1" dirty="0" err="1">
                <a:solidFill>
                  <a:srgbClr val="FF0000"/>
                </a:solidFill>
              </a:rPr>
              <a:t>Did</a:t>
            </a:r>
            <a:r>
              <a:rPr lang="pt-BR" sz="1600" i="1" dirty="0"/>
              <a:t> </a:t>
            </a:r>
            <a:r>
              <a:rPr lang="pt-BR" sz="1600" i="1" dirty="0" err="1"/>
              <a:t>you</a:t>
            </a:r>
            <a:r>
              <a:rPr lang="pt-BR" sz="1600" i="1" dirty="0"/>
              <a:t> </a:t>
            </a:r>
            <a:r>
              <a:rPr lang="pt-BR" sz="1600" b="1" i="1" dirty="0" err="1">
                <a:solidFill>
                  <a:srgbClr val="FF0000"/>
                </a:solidFill>
              </a:rPr>
              <a:t>like</a:t>
            </a:r>
            <a:r>
              <a:rPr lang="pt-BR" sz="1600" i="1" dirty="0">
                <a:solidFill>
                  <a:srgbClr val="FF0000"/>
                </a:solidFill>
              </a:rPr>
              <a:t> </a:t>
            </a:r>
            <a:r>
              <a:rPr lang="pt-BR" sz="1600" i="1" dirty="0" err="1"/>
              <a:t>of</a:t>
            </a:r>
            <a:r>
              <a:rPr lang="pt-BR" sz="1600" i="1" dirty="0"/>
              <a:t> </a:t>
            </a:r>
            <a:r>
              <a:rPr lang="en-US" sz="1600" i="1" dirty="0"/>
              <a:t>Everybody hates Chris?</a:t>
            </a:r>
          </a:p>
          <a:p>
            <a:r>
              <a:rPr lang="en-US" sz="1600" i="1" dirty="0"/>
              <a:t>(</a:t>
            </a:r>
            <a:r>
              <a:rPr lang="en-US" sz="1600" i="1" dirty="0" err="1"/>
              <a:t>Você</a:t>
            </a:r>
            <a:r>
              <a:rPr lang="en-US" sz="1600" i="1" dirty="0"/>
              <a:t> </a:t>
            </a:r>
            <a:r>
              <a:rPr lang="en-US" sz="1600" i="1" dirty="0" err="1"/>
              <a:t>gostou</a:t>
            </a:r>
            <a:r>
              <a:rPr lang="en-US" sz="1600" i="1" dirty="0"/>
              <a:t> de </a:t>
            </a:r>
            <a:r>
              <a:rPr lang="en-US" sz="1600" i="1" dirty="0" err="1"/>
              <a:t>Todo</a:t>
            </a:r>
            <a:r>
              <a:rPr lang="en-US" sz="1600" i="1" dirty="0"/>
              <a:t> </a:t>
            </a:r>
            <a:r>
              <a:rPr lang="en-US" sz="1600" i="1" dirty="0" err="1"/>
              <a:t>mundo</a:t>
            </a:r>
            <a:r>
              <a:rPr lang="en-US" sz="1600" i="1" dirty="0"/>
              <a:t> </a:t>
            </a:r>
            <a:r>
              <a:rPr lang="en-US" sz="1600" i="1" dirty="0" err="1"/>
              <a:t>odeia</a:t>
            </a:r>
            <a:r>
              <a:rPr lang="en-US" sz="1600" i="1" dirty="0"/>
              <a:t> o Chris?) </a:t>
            </a:r>
          </a:p>
        </p:txBody>
      </p:sp>
      <p:cxnSp>
        <p:nvCxnSpPr>
          <p:cNvPr id="29" name="Conector reto 28"/>
          <p:cNvCxnSpPr/>
          <p:nvPr/>
        </p:nvCxnSpPr>
        <p:spPr>
          <a:xfrm flipH="1">
            <a:off x="2641490" y="4378455"/>
            <a:ext cx="615" cy="503441"/>
          </a:xfrm>
          <a:prstGeom prst="line">
            <a:avLst/>
          </a:prstGeom>
          <a:ln w="34925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Conector reto 29"/>
          <p:cNvCxnSpPr/>
          <p:nvPr/>
        </p:nvCxnSpPr>
        <p:spPr>
          <a:xfrm flipH="1">
            <a:off x="7245654" y="4378455"/>
            <a:ext cx="615" cy="503441"/>
          </a:xfrm>
          <a:prstGeom prst="line">
            <a:avLst/>
          </a:prstGeom>
          <a:ln w="34925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Conector reto 30"/>
          <p:cNvCxnSpPr/>
          <p:nvPr/>
        </p:nvCxnSpPr>
        <p:spPr>
          <a:xfrm>
            <a:off x="6850146" y="3637709"/>
            <a:ext cx="0" cy="1472173"/>
          </a:xfrm>
          <a:prstGeom prst="line">
            <a:avLst/>
          </a:prstGeom>
          <a:ln w="34925">
            <a:solidFill>
              <a:srgbClr val="7A71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Conector reto 33"/>
          <p:cNvCxnSpPr/>
          <p:nvPr/>
        </p:nvCxnSpPr>
        <p:spPr>
          <a:xfrm>
            <a:off x="214312" y="5109882"/>
            <a:ext cx="11772900" cy="0"/>
          </a:xfrm>
          <a:prstGeom prst="line">
            <a:avLst/>
          </a:prstGeom>
          <a:ln w="34925">
            <a:solidFill>
              <a:srgbClr val="7A71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Retângulo 35"/>
          <p:cNvSpPr/>
          <p:nvPr/>
        </p:nvSpPr>
        <p:spPr>
          <a:xfrm>
            <a:off x="2266316" y="5161912"/>
            <a:ext cx="952675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São </a:t>
            </a:r>
            <a:r>
              <a:rPr lang="en-US" dirty="0" err="1"/>
              <a:t>verbos</a:t>
            </a:r>
            <a:r>
              <a:rPr lang="en-US" dirty="0"/>
              <a:t> que </a:t>
            </a:r>
            <a:r>
              <a:rPr lang="en-US" dirty="0" err="1"/>
              <a:t>apresentam</a:t>
            </a:r>
            <a:r>
              <a:rPr lang="en-US" dirty="0"/>
              <a:t> </a:t>
            </a:r>
            <a:r>
              <a:rPr lang="en-US" dirty="0" err="1"/>
              <a:t>formas</a:t>
            </a:r>
            <a:r>
              <a:rPr lang="en-US" dirty="0"/>
              <a:t> do </a:t>
            </a:r>
            <a:r>
              <a:rPr lang="en-US" dirty="0" err="1"/>
              <a:t>passado</a:t>
            </a:r>
            <a:r>
              <a:rPr lang="en-US" dirty="0"/>
              <a:t> </a:t>
            </a:r>
            <a:r>
              <a:rPr lang="en-US" dirty="0" err="1"/>
              <a:t>sem</a:t>
            </a:r>
            <a:r>
              <a:rPr lang="en-US" dirty="0"/>
              <a:t> </a:t>
            </a:r>
            <a:r>
              <a:rPr lang="en-US" dirty="0" err="1"/>
              <a:t>seguir</a:t>
            </a:r>
            <a:r>
              <a:rPr lang="en-US" dirty="0"/>
              <a:t> </a:t>
            </a:r>
            <a:r>
              <a:rPr lang="en-US" dirty="0" err="1"/>
              <a:t>uma</a:t>
            </a:r>
            <a:r>
              <a:rPr lang="en-US" dirty="0"/>
              <a:t> </a:t>
            </a:r>
            <a:r>
              <a:rPr lang="en-US" dirty="0" err="1"/>
              <a:t>regra</a:t>
            </a:r>
            <a:r>
              <a:rPr lang="en-US" dirty="0"/>
              <a:t>, </a:t>
            </a:r>
            <a:r>
              <a:rPr lang="en-US" dirty="0" err="1"/>
              <a:t>sendo</a:t>
            </a:r>
            <a:r>
              <a:rPr lang="en-US" dirty="0"/>
              <a:t> </a:t>
            </a:r>
            <a:r>
              <a:rPr lang="en-US" dirty="0" err="1"/>
              <a:t>individualmente</a:t>
            </a:r>
            <a:r>
              <a:rPr lang="en-US" dirty="0"/>
              <a:t> </a:t>
            </a:r>
            <a:r>
              <a:rPr lang="en-US" dirty="0" err="1"/>
              <a:t>únicos</a:t>
            </a:r>
            <a:r>
              <a:rPr lang="en-US" dirty="0"/>
              <a:t>.</a:t>
            </a:r>
            <a:endParaRPr lang="pt-BR" b="1" dirty="0"/>
          </a:p>
        </p:txBody>
      </p:sp>
      <p:sp>
        <p:nvSpPr>
          <p:cNvPr id="37" name="Retângulo 36"/>
          <p:cNvSpPr/>
          <p:nvPr/>
        </p:nvSpPr>
        <p:spPr>
          <a:xfrm>
            <a:off x="2858691" y="5863205"/>
            <a:ext cx="7012155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600" dirty="0"/>
              <a:t>EX: Buy = </a:t>
            </a:r>
            <a:r>
              <a:rPr lang="en-US" sz="1600" b="1" dirty="0">
                <a:solidFill>
                  <a:srgbClr val="FF0000"/>
                </a:solidFill>
              </a:rPr>
              <a:t>Bought</a:t>
            </a:r>
            <a:r>
              <a:rPr lang="en-US" sz="1600" b="1" dirty="0"/>
              <a:t>          </a:t>
            </a:r>
            <a:r>
              <a:rPr lang="en-US" sz="1600" dirty="0"/>
              <a:t>Eat = </a:t>
            </a:r>
            <a:r>
              <a:rPr lang="en-US" sz="1600" b="1" dirty="0">
                <a:solidFill>
                  <a:srgbClr val="FF0000"/>
                </a:solidFill>
              </a:rPr>
              <a:t>Ate</a:t>
            </a:r>
            <a:r>
              <a:rPr lang="en-US" sz="1600" b="1" dirty="0"/>
              <a:t>         </a:t>
            </a:r>
            <a:r>
              <a:rPr lang="en-US" sz="1600" dirty="0"/>
              <a:t>Sell = </a:t>
            </a:r>
            <a:r>
              <a:rPr lang="en-US" sz="1600" b="1" dirty="0">
                <a:solidFill>
                  <a:srgbClr val="FF0000"/>
                </a:solidFill>
              </a:rPr>
              <a:t>Sold</a:t>
            </a:r>
            <a:r>
              <a:rPr lang="en-US" sz="1600" b="1" dirty="0"/>
              <a:t>        </a:t>
            </a:r>
            <a:r>
              <a:rPr lang="en-US" sz="1600" dirty="0"/>
              <a:t>Break = </a:t>
            </a:r>
            <a:r>
              <a:rPr lang="en-US" sz="1600" b="1" dirty="0">
                <a:solidFill>
                  <a:srgbClr val="FF0000"/>
                </a:solidFill>
              </a:rPr>
              <a:t>Broke</a:t>
            </a:r>
          </a:p>
          <a:p>
            <a:r>
              <a:rPr lang="en-US" sz="1600" b="1" dirty="0"/>
              <a:t>       </a:t>
            </a:r>
            <a:endParaRPr lang="en-US" sz="1600" dirty="0"/>
          </a:p>
        </p:txBody>
      </p:sp>
      <p:cxnSp>
        <p:nvCxnSpPr>
          <p:cNvPr id="38" name="Conector reto 37"/>
          <p:cNvCxnSpPr/>
          <p:nvPr/>
        </p:nvCxnSpPr>
        <p:spPr>
          <a:xfrm flipH="1">
            <a:off x="2859922" y="5798615"/>
            <a:ext cx="615" cy="503441"/>
          </a:xfrm>
          <a:prstGeom prst="line">
            <a:avLst/>
          </a:prstGeom>
          <a:ln w="34925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11194544"/>
      </p:ext>
    </p:extLst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8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tângulo Arredondado 6"/>
          <p:cNvSpPr/>
          <p:nvPr/>
        </p:nvSpPr>
        <p:spPr>
          <a:xfrm>
            <a:off x="214312" y="199067"/>
            <a:ext cx="11763040" cy="6437898"/>
          </a:xfrm>
          <a:prstGeom prst="roundRect">
            <a:avLst>
              <a:gd name="adj" fmla="val 940"/>
            </a:avLst>
          </a:prstGeom>
          <a:solidFill>
            <a:srgbClr val="7A7100"/>
          </a:solidFill>
          <a:ln w="57150">
            <a:solidFill>
              <a:srgbClr val="7A71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3" name="Retângulo Arredondado 2"/>
          <p:cNvSpPr/>
          <p:nvPr/>
        </p:nvSpPr>
        <p:spPr>
          <a:xfrm>
            <a:off x="214312" y="608910"/>
            <a:ext cx="11763040" cy="6028055"/>
          </a:xfrm>
          <a:prstGeom prst="roundRect">
            <a:avLst>
              <a:gd name="adj" fmla="val 940"/>
            </a:avLst>
          </a:prstGeom>
          <a:solidFill>
            <a:srgbClr val="FFFFFF"/>
          </a:solidFill>
          <a:ln w="57150">
            <a:solidFill>
              <a:srgbClr val="7A71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18" name="CaixaDeTexto 17"/>
          <p:cNvSpPr txBox="1"/>
          <p:nvPr/>
        </p:nvSpPr>
        <p:spPr>
          <a:xfrm>
            <a:off x="5249366" y="209257"/>
            <a:ext cx="223080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2000" b="1" dirty="0" err="1">
                <a:solidFill>
                  <a:schemeClr val="bg1"/>
                </a:solidFill>
              </a:rPr>
              <a:t>PAST</a:t>
            </a:r>
            <a:r>
              <a:rPr lang="pt-BR" sz="2000" b="1" dirty="0">
                <a:solidFill>
                  <a:schemeClr val="bg1"/>
                </a:solidFill>
              </a:rPr>
              <a:t> </a:t>
            </a:r>
            <a:r>
              <a:rPr lang="pt-BR" sz="2000" b="1" dirty="0" err="1">
                <a:solidFill>
                  <a:schemeClr val="bg1"/>
                </a:solidFill>
              </a:rPr>
              <a:t>CONTINUOUS</a:t>
            </a:r>
            <a:endParaRPr lang="pt-BR" sz="2000" b="1" dirty="0">
              <a:solidFill>
                <a:schemeClr val="bg1"/>
              </a:solidFill>
            </a:endParaRPr>
          </a:p>
        </p:txBody>
      </p:sp>
      <p:cxnSp>
        <p:nvCxnSpPr>
          <p:cNvPr id="6" name="Conector reto 5"/>
          <p:cNvCxnSpPr/>
          <p:nvPr/>
        </p:nvCxnSpPr>
        <p:spPr>
          <a:xfrm>
            <a:off x="2206380" y="1326524"/>
            <a:ext cx="0" cy="5310440"/>
          </a:xfrm>
          <a:prstGeom prst="line">
            <a:avLst/>
          </a:prstGeom>
          <a:ln w="34925">
            <a:solidFill>
              <a:srgbClr val="7A71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Retângulo 1"/>
          <p:cNvSpPr/>
          <p:nvPr/>
        </p:nvSpPr>
        <p:spPr>
          <a:xfrm>
            <a:off x="288225" y="5426836"/>
            <a:ext cx="183860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pt-BR" b="1" dirty="0"/>
              <a:t>Forma interrogativa</a:t>
            </a:r>
          </a:p>
        </p:txBody>
      </p:sp>
      <p:sp>
        <p:nvSpPr>
          <p:cNvPr id="8" name="Retângulo 7"/>
          <p:cNvSpPr/>
          <p:nvPr/>
        </p:nvSpPr>
        <p:spPr>
          <a:xfrm>
            <a:off x="300627" y="2059667"/>
            <a:ext cx="18262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pt-BR" b="1" dirty="0"/>
              <a:t>Forma afirmativa</a:t>
            </a:r>
          </a:p>
        </p:txBody>
      </p:sp>
      <p:sp>
        <p:nvSpPr>
          <p:cNvPr id="10" name="Retângulo 9"/>
          <p:cNvSpPr/>
          <p:nvPr/>
        </p:nvSpPr>
        <p:spPr>
          <a:xfrm>
            <a:off x="317914" y="777468"/>
            <a:ext cx="952675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pt-BR" dirty="0"/>
              <a:t>Serve para demonstrar ações incompletas ou simultâneas do passado.</a:t>
            </a:r>
            <a:endParaRPr lang="pt-BR" b="1" dirty="0"/>
          </a:p>
        </p:txBody>
      </p:sp>
      <p:cxnSp>
        <p:nvCxnSpPr>
          <p:cNvPr id="34" name="Conector reto 33"/>
          <p:cNvCxnSpPr/>
          <p:nvPr/>
        </p:nvCxnSpPr>
        <p:spPr>
          <a:xfrm>
            <a:off x="214312" y="3152294"/>
            <a:ext cx="11772900" cy="0"/>
          </a:xfrm>
          <a:prstGeom prst="line">
            <a:avLst/>
          </a:prstGeom>
          <a:ln w="34925">
            <a:solidFill>
              <a:srgbClr val="7A71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Conector reto 26"/>
          <p:cNvCxnSpPr/>
          <p:nvPr/>
        </p:nvCxnSpPr>
        <p:spPr>
          <a:xfrm>
            <a:off x="214312" y="1336372"/>
            <a:ext cx="11772900" cy="0"/>
          </a:xfrm>
          <a:prstGeom prst="line">
            <a:avLst/>
          </a:prstGeom>
          <a:ln w="34925">
            <a:solidFill>
              <a:srgbClr val="7A71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Conector reto 31"/>
          <p:cNvCxnSpPr/>
          <p:nvPr/>
        </p:nvCxnSpPr>
        <p:spPr>
          <a:xfrm>
            <a:off x="204452" y="4863038"/>
            <a:ext cx="11772900" cy="0"/>
          </a:xfrm>
          <a:prstGeom prst="line">
            <a:avLst/>
          </a:prstGeom>
          <a:ln w="34925">
            <a:solidFill>
              <a:srgbClr val="7A71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Retângulo 32"/>
          <p:cNvSpPr/>
          <p:nvPr/>
        </p:nvSpPr>
        <p:spPr>
          <a:xfrm>
            <a:off x="378359" y="3770410"/>
            <a:ext cx="165833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pt-BR" b="1" dirty="0"/>
              <a:t>Forma negativa</a:t>
            </a:r>
          </a:p>
        </p:txBody>
      </p:sp>
      <p:sp>
        <p:nvSpPr>
          <p:cNvPr id="9" name="CaixaDeTexto 8"/>
          <p:cNvSpPr txBox="1"/>
          <p:nvPr/>
        </p:nvSpPr>
        <p:spPr>
          <a:xfrm>
            <a:off x="2285929" y="1441551"/>
            <a:ext cx="94596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pt-BR" dirty="0"/>
              <a:t>Se usam as preposições </a:t>
            </a:r>
            <a:r>
              <a:rPr lang="pt-BR" b="1" dirty="0" err="1">
                <a:solidFill>
                  <a:srgbClr val="FF0000"/>
                </a:solidFill>
              </a:rPr>
              <a:t>WAS</a:t>
            </a:r>
            <a:r>
              <a:rPr lang="pt-BR" dirty="0"/>
              <a:t> (para I, </a:t>
            </a:r>
            <a:r>
              <a:rPr lang="pt-BR" dirty="0" err="1"/>
              <a:t>She</a:t>
            </a:r>
            <a:r>
              <a:rPr lang="pt-BR" dirty="0"/>
              <a:t>, He e It) e </a:t>
            </a:r>
            <a:r>
              <a:rPr lang="pt-BR" b="1" dirty="0" err="1">
                <a:solidFill>
                  <a:srgbClr val="FF0000"/>
                </a:solidFill>
              </a:rPr>
              <a:t>WERE</a:t>
            </a:r>
            <a:r>
              <a:rPr lang="pt-BR" dirty="0"/>
              <a:t> (para </a:t>
            </a:r>
            <a:r>
              <a:rPr lang="pt-BR" dirty="0" err="1"/>
              <a:t>You</a:t>
            </a:r>
            <a:r>
              <a:rPr lang="pt-BR" dirty="0"/>
              <a:t>, </a:t>
            </a:r>
            <a:r>
              <a:rPr lang="pt-BR" dirty="0" err="1"/>
              <a:t>We</a:t>
            </a:r>
            <a:r>
              <a:rPr lang="pt-BR" dirty="0"/>
              <a:t>, </a:t>
            </a:r>
            <a:r>
              <a:rPr lang="pt-BR" dirty="0" err="1"/>
              <a:t>You</a:t>
            </a:r>
            <a:r>
              <a:rPr lang="pt-BR" dirty="0"/>
              <a:t> e </a:t>
            </a:r>
            <a:r>
              <a:rPr lang="pt-BR" dirty="0" err="1"/>
              <a:t>They</a:t>
            </a:r>
            <a:r>
              <a:rPr lang="pt-BR" dirty="0"/>
              <a:t>) + o verbo com o sufixo </a:t>
            </a:r>
            <a:r>
              <a:rPr lang="pt-BR" b="1" dirty="0">
                <a:solidFill>
                  <a:srgbClr val="FF0000"/>
                </a:solidFill>
              </a:rPr>
              <a:t>–ING</a:t>
            </a:r>
            <a:r>
              <a:rPr lang="pt-BR" dirty="0"/>
              <a:t>.</a:t>
            </a:r>
          </a:p>
        </p:txBody>
      </p:sp>
      <p:sp>
        <p:nvSpPr>
          <p:cNvPr id="11" name="Retângulo 10"/>
          <p:cNvSpPr/>
          <p:nvPr/>
        </p:nvSpPr>
        <p:spPr>
          <a:xfrm>
            <a:off x="2949265" y="2240170"/>
            <a:ext cx="6096000" cy="58477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pt-BR" sz="1600" dirty="0" err="1"/>
              <a:t>EX</a:t>
            </a:r>
            <a:r>
              <a:rPr lang="pt-BR" sz="1600" dirty="0"/>
              <a:t>: </a:t>
            </a:r>
            <a:r>
              <a:rPr lang="pt-BR" sz="1600" dirty="0" err="1"/>
              <a:t>Rochelle</a:t>
            </a:r>
            <a:r>
              <a:rPr lang="pt-BR" sz="1600" dirty="0"/>
              <a:t> </a:t>
            </a:r>
            <a:r>
              <a:rPr lang="pt-BR" sz="1600" b="1" dirty="0" err="1">
                <a:solidFill>
                  <a:srgbClr val="FF0000"/>
                </a:solidFill>
              </a:rPr>
              <a:t>was</a:t>
            </a:r>
            <a:r>
              <a:rPr lang="pt-BR" sz="1600" b="1" dirty="0">
                <a:solidFill>
                  <a:srgbClr val="FF0000"/>
                </a:solidFill>
              </a:rPr>
              <a:t> </a:t>
            </a:r>
            <a:r>
              <a:rPr lang="pt-BR" sz="1600" b="1" dirty="0" err="1">
                <a:solidFill>
                  <a:srgbClr val="FF0000"/>
                </a:solidFill>
              </a:rPr>
              <a:t>debating</a:t>
            </a:r>
            <a:r>
              <a:rPr lang="pt-BR" sz="1600" b="1" dirty="0">
                <a:solidFill>
                  <a:srgbClr val="FF0000"/>
                </a:solidFill>
              </a:rPr>
              <a:t> </a:t>
            </a:r>
            <a:r>
              <a:rPr lang="pt-BR" sz="1600" dirty="0" err="1"/>
              <a:t>with</a:t>
            </a:r>
            <a:r>
              <a:rPr lang="pt-BR" sz="1600" dirty="0"/>
              <a:t> </a:t>
            </a:r>
            <a:r>
              <a:rPr lang="pt-BR" sz="1600" dirty="0" err="1"/>
              <a:t>the</a:t>
            </a:r>
            <a:r>
              <a:rPr lang="pt-BR" sz="1600" dirty="0"/>
              <a:t> </a:t>
            </a:r>
            <a:r>
              <a:rPr lang="pt-BR" sz="1600" dirty="0" err="1"/>
              <a:t>other</a:t>
            </a:r>
            <a:r>
              <a:rPr lang="pt-BR" sz="1600" dirty="0"/>
              <a:t> ladies </a:t>
            </a:r>
          </a:p>
          <a:p>
            <a:r>
              <a:rPr lang="pt-BR" sz="1600" i="1" dirty="0"/>
              <a:t>(</a:t>
            </a:r>
            <a:r>
              <a:rPr lang="pt-BR" sz="1600" i="1" dirty="0" err="1"/>
              <a:t>Rochelle</a:t>
            </a:r>
            <a:r>
              <a:rPr lang="pt-BR" sz="1600" i="1" dirty="0"/>
              <a:t> estava  debatendo com as outras senhoras). </a:t>
            </a:r>
          </a:p>
        </p:txBody>
      </p:sp>
      <p:cxnSp>
        <p:nvCxnSpPr>
          <p:cNvPr id="35" name="Conector reto 34"/>
          <p:cNvCxnSpPr/>
          <p:nvPr/>
        </p:nvCxnSpPr>
        <p:spPr>
          <a:xfrm flipH="1">
            <a:off x="2949265" y="2295121"/>
            <a:ext cx="615" cy="503441"/>
          </a:xfrm>
          <a:prstGeom prst="line">
            <a:avLst/>
          </a:prstGeom>
          <a:ln w="34925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CaixaDeTexto 38"/>
          <p:cNvSpPr txBox="1"/>
          <p:nvPr/>
        </p:nvSpPr>
        <p:spPr>
          <a:xfrm>
            <a:off x="2285929" y="3260410"/>
            <a:ext cx="875126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pt-BR" dirty="0"/>
              <a:t>Se usam as preposições </a:t>
            </a:r>
            <a:r>
              <a:rPr lang="pt-BR" b="1" dirty="0" err="1">
                <a:solidFill>
                  <a:srgbClr val="FF0000"/>
                </a:solidFill>
              </a:rPr>
              <a:t>WAS</a:t>
            </a:r>
            <a:r>
              <a:rPr lang="pt-BR" b="1" dirty="0">
                <a:solidFill>
                  <a:srgbClr val="FF0000"/>
                </a:solidFill>
              </a:rPr>
              <a:t> + </a:t>
            </a:r>
            <a:r>
              <a:rPr lang="pt-BR" b="1" dirty="0" err="1">
                <a:solidFill>
                  <a:srgbClr val="FF0000"/>
                </a:solidFill>
              </a:rPr>
              <a:t>not</a:t>
            </a:r>
            <a:r>
              <a:rPr lang="pt-BR" dirty="0"/>
              <a:t> (</a:t>
            </a:r>
            <a:r>
              <a:rPr lang="pt-BR" dirty="0" err="1"/>
              <a:t>Wasn’t</a:t>
            </a:r>
            <a:r>
              <a:rPr lang="pt-BR" dirty="0"/>
              <a:t>) e </a:t>
            </a:r>
            <a:r>
              <a:rPr lang="pt-BR" b="1" dirty="0" err="1">
                <a:solidFill>
                  <a:srgbClr val="FF0000"/>
                </a:solidFill>
              </a:rPr>
              <a:t>WERE</a:t>
            </a:r>
            <a:r>
              <a:rPr lang="pt-BR" b="1" dirty="0">
                <a:solidFill>
                  <a:srgbClr val="FF0000"/>
                </a:solidFill>
              </a:rPr>
              <a:t> + </a:t>
            </a:r>
            <a:r>
              <a:rPr lang="pt-BR" b="1" dirty="0" err="1">
                <a:solidFill>
                  <a:srgbClr val="FF0000"/>
                </a:solidFill>
              </a:rPr>
              <a:t>not</a:t>
            </a:r>
            <a:r>
              <a:rPr lang="pt-BR" b="1" dirty="0">
                <a:solidFill>
                  <a:srgbClr val="FF0000"/>
                </a:solidFill>
              </a:rPr>
              <a:t> </a:t>
            </a:r>
            <a:r>
              <a:rPr lang="pt-BR" dirty="0"/>
              <a:t>(</a:t>
            </a:r>
            <a:r>
              <a:rPr lang="pt-BR" dirty="0" err="1"/>
              <a:t>Weren’t</a:t>
            </a:r>
            <a:r>
              <a:rPr lang="pt-BR" dirty="0"/>
              <a:t>) + o verbo com o sufixo </a:t>
            </a:r>
            <a:r>
              <a:rPr lang="pt-BR" b="1" dirty="0">
                <a:solidFill>
                  <a:srgbClr val="FF0000"/>
                </a:solidFill>
              </a:rPr>
              <a:t>–ING</a:t>
            </a:r>
            <a:r>
              <a:rPr lang="pt-BR" dirty="0"/>
              <a:t>.</a:t>
            </a:r>
          </a:p>
        </p:txBody>
      </p:sp>
      <p:sp>
        <p:nvSpPr>
          <p:cNvPr id="40" name="Retângulo 39"/>
          <p:cNvSpPr/>
          <p:nvPr/>
        </p:nvSpPr>
        <p:spPr>
          <a:xfrm>
            <a:off x="2949265" y="3974881"/>
            <a:ext cx="6096000" cy="58477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pt-BR" sz="1600" dirty="0" err="1"/>
              <a:t>EX</a:t>
            </a:r>
            <a:r>
              <a:rPr lang="pt-BR" sz="1600" dirty="0"/>
              <a:t>: </a:t>
            </a:r>
            <a:r>
              <a:rPr lang="pt-BR" sz="1600" dirty="0" err="1"/>
              <a:t>Rochelle</a:t>
            </a:r>
            <a:r>
              <a:rPr lang="pt-BR" sz="1600" dirty="0"/>
              <a:t> </a:t>
            </a:r>
            <a:r>
              <a:rPr lang="pt-BR" sz="1600" b="1" dirty="0" err="1">
                <a:solidFill>
                  <a:srgbClr val="FF0000"/>
                </a:solidFill>
              </a:rPr>
              <a:t>wasn't</a:t>
            </a:r>
            <a:r>
              <a:rPr lang="pt-BR" sz="1600" dirty="0"/>
              <a:t> </a:t>
            </a:r>
            <a:r>
              <a:rPr lang="pt-BR" sz="1600" dirty="0" err="1"/>
              <a:t>selling</a:t>
            </a:r>
            <a:r>
              <a:rPr lang="pt-BR" sz="1600" dirty="0"/>
              <a:t> </a:t>
            </a:r>
            <a:r>
              <a:rPr lang="pt-BR" sz="1600" dirty="0" err="1"/>
              <a:t>like</a:t>
            </a:r>
            <a:r>
              <a:rPr lang="pt-BR" sz="1600" dirty="0"/>
              <a:t> </a:t>
            </a:r>
            <a:r>
              <a:rPr lang="pt-BR" sz="1600" dirty="0" err="1"/>
              <a:t>the</a:t>
            </a:r>
            <a:r>
              <a:rPr lang="pt-BR" sz="1600" dirty="0"/>
              <a:t> </a:t>
            </a:r>
            <a:r>
              <a:rPr lang="pt-BR" sz="1600" dirty="0" err="1"/>
              <a:t>boss</a:t>
            </a:r>
            <a:r>
              <a:rPr lang="pt-BR" sz="1600" dirty="0"/>
              <a:t> </a:t>
            </a:r>
            <a:r>
              <a:rPr lang="pt-BR" sz="1600" dirty="0" err="1"/>
              <a:t>wanted</a:t>
            </a:r>
            <a:r>
              <a:rPr lang="pt-BR" sz="1600" dirty="0"/>
              <a:t>.</a:t>
            </a:r>
          </a:p>
          <a:p>
            <a:r>
              <a:rPr lang="pt-BR" sz="1600" i="1" dirty="0"/>
              <a:t>(</a:t>
            </a:r>
            <a:r>
              <a:rPr lang="pt-BR" sz="1600" i="1" dirty="0" err="1"/>
              <a:t>Rochelle</a:t>
            </a:r>
            <a:r>
              <a:rPr lang="pt-BR" sz="1600" i="1" dirty="0"/>
              <a:t> não estava vendendo como a chefe queria.)</a:t>
            </a:r>
          </a:p>
        </p:txBody>
      </p:sp>
      <p:cxnSp>
        <p:nvCxnSpPr>
          <p:cNvPr id="41" name="Conector reto 40"/>
          <p:cNvCxnSpPr/>
          <p:nvPr/>
        </p:nvCxnSpPr>
        <p:spPr>
          <a:xfrm flipH="1">
            <a:off x="2949265" y="4029832"/>
            <a:ext cx="615" cy="503441"/>
          </a:xfrm>
          <a:prstGeom prst="line">
            <a:avLst/>
          </a:prstGeom>
          <a:ln w="34925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CaixaDeTexto 41"/>
          <p:cNvSpPr txBox="1"/>
          <p:nvPr/>
        </p:nvSpPr>
        <p:spPr>
          <a:xfrm>
            <a:off x="2285929" y="4968216"/>
            <a:ext cx="87512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pt-BR" dirty="0"/>
              <a:t>Se usam as preposições </a:t>
            </a:r>
            <a:r>
              <a:rPr lang="pt-BR" b="1" dirty="0" err="1">
                <a:solidFill>
                  <a:srgbClr val="FF0000"/>
                </a:solidFill>
              </a:rPr>
              <a:t>WAS</a:t>
            </a:r>
            <a:r>
              <a:rPr lang="pt-BR" b="1" dirty="0">
                <a:solidFill>
                  <a:srgbClr val="FF0000"/>
                </a:solidFill>
              </a:rPr>
              <a:t> </a:t>
            </a:r>
            <a:r>
              <a:rPr lang="pt-BR" dirty="0">
                <a:solidFill>
                  <a:srgbClr val="FF0000"/>
                </a:solidFill>
              </a:rPr>
              <a:t>e</a:t>
            </a:r>
            <a:r>
              <a:rPr lang="pt-BR" b="1" dirty="0">
                <a:solidFill>
                  <a:srgbClr val="FF0000"/>
                </a:solidFill>
              </a:rPr>
              <a:t> </a:t>
            </a:r>
            <a:r>
              <a:rPr lang="pt-BR" b="1" dirty="0" err="1">
                <a:solidFill>
                  <a:srgbClr val="FF0000"/>
                </a:solidFill>
              </a:rPr>
              <a:t>WERE</a:t>
            </a:r>
            <a:r>
              <a:rPr lang="pt-BR" b="1" dirty="0">
                <a:solidFill>
                  <a:srgbClr val="FF0000"/>
                </a:solidFill>
              </a:rPr>
              <a:t> </a:t>
            </a:r>
            <a:r>
              <a:rPr lang="pt-BR" dirty="0"/>
              <a:t>no começo das frases + o verbo com o sufixo </a:t>
            </a:r>
            <a:r>
              <a:rPr lang="pt-BR" b="1" dirty="0">
                <a:solidFill>
                  <a:srgbClr val="FF0000"/>
                </a:solidFill>
              </a:rPr>
              <a:t>–ING</a:t>
            </a:r>
            <a:r>
              <a:rPr lang="pt-BR" dirty="0"/>
              <a:t>.</a:t>
            </a:r>
          </a:p>
        </p:txBody>
      </p:sp>
      <p:sp>
        <p:nvSpPr>
          <p:cNvPr id="43" name="Retângulo 42"/>
          <p:cNvSpPr/>
          <p:nvPr/>
        </p:nvSpPr>
        <p:spPr>
          <a:xfrm>
            <a:off x="2949265" y="5585979"/>
            <a:ext cx="6096000" cy="58477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pt-BR" sz="1600" dirty="0" err="1"/>
              <a:t>EX</a:t>
            </a:r>
            <a:r>
              <a:rPr lang="pt-BR" sz="1600" dirty="0"/>
              <a:t>: </a:t>
            </a:r>
            <a:r>
              <a:rPr lang="pt-BR" sz="1600" dirty="0" err="1"/>
              <a:t>Where</a:t>
            </a:r>
            <a:r>
              <a:rPr lang="pt-BR" sz="1600" dirty="0"/>
              <a:t> </a:t>
            </a:r>
            <a:r>
              <a:rPr lang="pt-BR" sz="1600" b="1" dirty="0" err="1">
                <a:solidFill>
                  <a:srgbClr val="FF0000"/>
                </a:solidFill>
              </a:rPr>
              <a:t>was</a:t>
            </a:r>
            <a:r>
              <a:rPr lang="pt-BR" sz="1600" dirty="0"/>
              <a:t> </a:t>
            </a:r>
            <a:r>
              <a:rPr lang="pt-BR" sz="1600" dirty="0" err="1"/>
              <a:t>the</a:t>
            </a:r>
            <a:r>
              <a:rPr lang="pt-BR" sz="1600" dirty="0"/>
              <a:t> meeting </a:t>
            </a:r>
            <a:r>
              <a:rPr lang="pt-BR" sz="1600" dirty="0" err="1"/>
              <a:t>taking</a:t>
            </a:r>
            <a:r>
              <a:rPr lang="pt-BR" sz="1600" dirty="0"/>
              <a:t> </a:t>
            </a:r>
            <a:r>
              <a:rPr lang="pt-BR" sz="1600" dirty="0" err="1"/>
              <a:t>place</a:t>
            </a:r>
            <a:r>
              <a:rPr lang="pt-BR" sz="1600" dirty="0"/>
              <a:t>?</a:t>
            </a:r>
          </a:p>
          <a:p>
            <a:r>
              <a:rPr lang="pt-BR" sz="1600" i="1" dirty="0"/>
              <a:t>(Onde estava acontecendo a reunião?)</a:t>
            </a:r>
          </a:p>
        </p:txBody>
      </p:sp>
      <p:cxnSp>
        <p:nvCxnSpPr>
          <p:cNvPr id="44" name="Conector reto 43"/>
          <p:cNvCxnSpPr/>
          <p:nvPr/>
        </p:nvCxnSpPr>
        <p:spPr>
          <a:xfrm flipH="1">
            <a:off x="2949265" y="5640930"/>
            <a:ext cx="615" cy="503441"/>
          </a:xfrm>
          <a:prstGeom prst="line">
            <a:avLst/>
          </a:prstGeom>
          <a:ln w="34925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21496593"/>
      </p:ext>
    </p:extLst>
  </p:cSld>
  <p:clrMapOvr>
    <a:masterClrMapping/>
  </p:clrMapOvr>
  <p:transition spd="slow">
    <p:push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rgbClr val="E9D459"/>
            </a:gs>
            <a:gs pos="0">
              <a:srgbClr val="FFFF85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tângulo Arredondado 4"/>
          <p:cNvSpPr/>
          <p:nvPr/>
        </p:nvSpPr>
        <p:spPr>
          <a:xfrm>
            <a:off x="1515332" y="1705079"/>
            <a:ext cx="9161337" cy="3447842"/>
          </a:xfrm>
          <a:prstGeom prst="roundRect">
            <a:avLst/>
          </a:prstGeom>
          <a:gradFill flip="none" rotWithShape="1">
            <a:gsLst>
              <a:gs pos="0">
                <a:srgbClr val="E9D459"/>
              </a:gs>
              <a:gs pos="100000">
                <a:srgbClr val="FFFF85"/>
              </a:gs>
            </a:gsLst>
            <a:lin ang="2700000" scaled="1"/>
            <a:tileRect/>
          </a:gradFill>
          <a:ln>
            <a:noFill/>
          </a:ln>
          <a:effectLst>
            <a:outerShdw blurRad="330200" dist="292100" dir="2880000" algn="ctr" rotWithShape="0">
              <a:srgbClr val="000000">
                <a:alpha val="26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" name="CaixaDeTexto 1"/>
          <p:cNvSpPr txBox="1"/>
          <p:nvPr/>
        </p:nvSpPr>
        <p:spPr>
          <a:xfrm>
            <a:off x="2097213" y="2367171"/>
            <a:ext cx="7997575" cy="21236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pt-BR" sz="6600" dirty="0">
                <a:solidFill>
                  <a:srgbClr val="B24502"/>
                </a:solidFill>
                <a:latin typeface="Arial Rounded MT Bold" panose="020F0704030504030204" pitchFamily="34" charset="0"/>
              </a:rPr>
              <a:t>Tabela 2</a:t>
            </a:r>
          </a:p>
          <a:p>
            <a:pPr algn="ctr"/>
            <a:r>
              <a:rPr lang="pt-BR" sz="6600" b="1" u="sng" dirty="0">
                <a:solidFill>
                  <a:srgbClr val="B24502"/>
                </a:solidFill>
                <a:latin typeface="Arial Rounded MT Bold" panose="020F0704030504030204" pitchFamily="34" charset="0"/>
              </a:rPr>
              <a:t>Formas dos verbos</a:t>
            </a:r>
          </a:p>
        </p:txBody>
      </p:sp>
    </p:spTree>
    <p:extLst>
      <p:ext uri="{BB962C8B-B14F-4D97-AF65-F5344CB8AC3E}">
        <p14:creationId xmlns:p14="http://schemas.microsoft.com/office/powerpoint/2010/main" val="1141716236"/>
      </p:ext>
    </p:extLst>
  </p:cSld>
  <p:clrMapOvr>
    <a:masterClrMapping/>
  </p:clrMapOvr>
  <p:transition spd="slow">
    <p:push dir="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rgbClr val="E9D459"/>
            </a:gs>
            <a:gs pos="0">
              <a:srgbClr val="FFFF85"/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tângulo Arredondado 6"/>
          <p:cNvSpPr/>
          <p:nvPr/>
        </p:nvSpPr>
        <p:spPr>
          <a:xfrm>
            <a:off x="214312" y="414339"/>
            <a:ext cx="11772900" cy="6115049"/>
          </a:xfrm>
          <a:prstGeom prst="roundRect">
            <a:avLst>
              <a:gd name="adj" fmla="val 940"/>
            </a:avLst>
          </a:prstGeom>
          <a:solidFill>
            <a:srgbClr val="7A7100"/>
          </a:solidFill>
          <a:ln w="57150">
            <a:solidFill>
              <a:srgbClr val="7A71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3" name="Retângulo Arredondado 2"/>
          <p:cNvSpPr/>
          <p:nvPr/>
        </p:nvSpPr>
        <p:spPr>
          <a:xfrm>
            <a:off x="214312" y="885825"/>
            <a:ext cx="11772900" cy="5643563"/>
          </a:xfrm>
          <a:prstGeom prst="roundRect">
            <a:avLst>
              <a:gd name="adj" fmla="val 940"/>
            </a:avLst>
          </a:prstGeom>
          <a:solidFill>
            <a:srgbClr val="FFFFFF"/>
          </a:solidFill>
          <a:ln w="57150">
            <a:solidFill>
              <a:srgbClr val="7A71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cxnSp>
        <p:nvCxnSpPr>
          <p:cNvPr id="5" name="Conector reto 4"/>
          <p:cNvCxnSpPr/>
          <p:nvPr/>
        </p:nvCxnSpPr>
        <p:spPr>
          <a:xfrm flipV="1">
            <a:off x="214312" y="2743200"/>
            <a:ext cx="11772900" cy="0"/>
          </a:xfrm>
          <a:prstGeom prst="line">
            <a:avLst/>
          </a:prstGeom>
          <a:ln w="34925">
            <a:solidFill>
              <a:srgbClr val="7A71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Conector reto 5"/>
          <p:cNvCxnSpPr/>
          <p:nvPr/>
        </p:nvCxnSpPr>
        <p:spPr>
          <a:xfrm flipV="1">
            <a:off x="214312" y="4767262"/>
            <a:ext cx="11772900" cy="0"/>
          </a:xfrm>
          <a:prstGeom prst="line">
            <a:avLst/>
          </a:prstGeom>
          <a:ln w="34925">
            <a:solidFill>
              <a:srgbClr val="7A71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CaixaDeTexto 9"/>
          <p:cNvSpPr txBox="1"/>
          <p:nvPr/>
        </p:nvSpPr>
        <p:spPr>
          <a:xfrm>
            <a:off x="855722" y="1614458"/>
            <a:ext cx="13901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pt-BR" sz="2000" b="1" dirty="0" err="1"/>
              <a:t>Affirmative</a:t>
            </a:r>
            <a:endParaRPr lang="pt-BR" sz="2000" b="1" dirty="0"/>
          </a:p>
        </p:txBody>
      </p:sp>
      <p:sp>
        <p:nvSpPr>
          <p:cNvPr id="11" name="CaixaDeTexto 10"/>
          <p:cNvSpPr txBox="1"/>
          <p:nvPr/>
        </p:nvSpPr>
        <p:spPr>
          <a:xfrm>
            <a:off x="988548" y="3507551"/>
            <a:ext cx="112453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pt-BR" sz="2000" b="1" dirty="0"/>
              <a:t>Negative</a:t>
            </a:r>
          </a:p>
        </p:txBody>
      </p:sp>
      <p:sp>
        <p:nvSpPr>
          <p:cNvPr id="12" name="CaixaDeTexto 11"/>
          <p:cNvSpPr txBox="1"/>
          <p:nvPr/>
        </p:nvSpPr>
        <p:spPr>
          <a:xfrm>
            <a:off x="769258" y="5350526"/>
            <a:ext cx="156312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pt-BR" sz="2000" b="1" dirty="0" err="1"/>
              <a:t>Interrogative</a:t>
            </a:r>
            <a:endParaRPr lang="pt-BR" sz="2000" b="1" dirty="0"/>
          </a:p>
        </p:txBody>
      </p:sp>
      <p:cxnSp>
        <p:nvCxnSpPr>
          <p:cNvPr id="13" name="Conector reto 12"/>
          <p:cNvCxnSpPr/>
          <p:nvPr/>
        </p:nvCxnSpPr>
        <p:spPr>
          <a:xfrm>
            <a:off x="2887324" y="885825"/>
            <a:ext cx="14514" cy="5643563"/>
          </a:xfrm>
          <a:prstGeom prst="line">
            <a:avLst/>
          </a:prstGeom>
          <a:ln w="34925">
            <a:solidFill>
              <a:srgbClr val="7A71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Conector reto 15"/>
          <p:cNvCxnSpPr/>
          <p:nvPr/>
        </p:nvCxnSpPr>
        <p:spPr>
          <a:xfrm>
            <a:off x="5942283" y="885825"/>
            <a:ext cx="0" cy="5643563"/>
          </a:xfrm>
          <a:prstGeom prst="line">
            <a:avLst/>
          </a:prstGeom>
          <a:ln w="34925">
            <a:solidFill>
              <a:srgbClr val="7A71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Conector reto 16"/>
          <p:cNvCxnSpPr/>
          <p:nvPr/>
        </p:nvCxnSpPr>
        <p:spPr>
          <a:xfrm>
            <a:off x="9069811" y="885825"/>
            <a:ext cx="0" cy="5643563"/>
          </a:xfrm>
          <a:prstGeom prst="line">
            <a:avLst/>
          </a:prstGeom>
          <a:ln w="34925">
            <a:solidFill>
              <a:srgbClr val="7A71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CaixaDeTexto 17"/>
          <p:cNvSpPr txBox="1"/>
          <p:nvPr/>
        </p:nvSpPr>
        <p:spPr>
          <a:xfrm>
            <a:off x="3503883" y="414339"/>
            <a:ext cx="18182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2400" b="1" dirty="0" err="1">
                <a:solidFill>
                  <a:schemeClr val="bg1"/>
                </a:solidFill>
              </a:rPr>
              <a:t>SIMPLE</a:t>
            </a:r>
            <a:r>
              <a:rPr lang="pt-BR" sz="2400" b="1" dirty="0">
                <a:solidFill>
                  <a:schemeClr val="bg1"/>
                </a:solidFill>
              </a:rPr>
              <a:t> </a:t>
            </a:r>
            <a:r>
              <a:rPr lang="pt-BR" sz="2400" b="1" dirty="0" err="1">
                <a:solidFill>
                  <a:schemeClr val="bg1"/>
                </a:solidFill>
              </a:rPr>
              <a:t>PAST</a:t>
            </a:r>
            <a:endParaRPr lang="pt-BR" sz="2400" b="1" dirty="0">
              <a:solidFill>
                <a:schemeClr val="bg1"/>
              </a:solidFill>
            </a:endParaRPr>
          </a:p>
        </p:txBody>
      </p:sp>
      <p:sp>
        <p:nvSpPr>
          <p:cNvPr id="19" name="CaixaDeTexto 18"/>
          <p:cNvSpPr txBox="1"/>
          <p:nvPr/>
        </p:nvSpPr>
        <p:spPr>
          <a:xfrm>
            <a:off x="6747825" y="414338"/>
            <a:ext cx="16194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2400" b="1" dirty="0" err="1">
                <a:solidFill>
                  <a:schemeClr val="bg1"/>
                </a:solidFill>
              </a:rPr>
              <a:t>PAST</a:t>
            </a:r>
            <a:r>
              <a:rPr lang="pt-BR" sz="2400" b="1" dirty="0">
                <a:solidFill>
                  <a:schemeClr val="bg1"/>
                </a:solidFill>
              </a:rPr>
              <a:t> </a:t>
            </a:r>
            <a:r>
              <a:rPr lang="pt-BR" sz="2400" b="1" dirty="0" err="1">
                <a:solidFill>
                  <a:schemeClr val="bg1"/>
                </a:solidFill>
              </a:rPr>
              <a:t>OF</a:t>
            </a:r>
            <a:r>
              <a:rPr lang="pt-BR" sz="2400" b="1" dirty="0">
                <a:solidFill>
                  <a:schemeClr val="bg1"/>
                </a:solidFill>
              </a:rPr>
              <a:t> BE</a:t>
            </a:r>
          </a:p>
        </p:txBody>
      </p:sp>
      <p:sp>
        <p:nvSpPr>
          <p:cNvPr id="20" name="CaixaDeTexto 19"/>
          <p:cNvSpPr txBox="1"/>
          <p:nvPr/>
        </p:nvSpPr>
        <p:spPr>
          <a:xfrm>
            <a:off x="9208535" y="424160"/>
            <a:ext cx="26399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2400" b="1" dirty="0" err="1">
                <a:solidFill>
                  <a:schemeClr val="bg1"/>
                </a:solidFill>
              </a:rPr>
              <a:t>PAST</a:t>
            </a:r>
            <a:r>
              <a:rPr lang="pt-BR" sz="2400" b="1" dirty="0">
                <a:solidFill>
                  <a:schemeClr val="bg1"/>
                </a:solidFill>
              </a:rPr>
              <a:t> </a:t>
            </a:r>
            <a:r>
              <a:rPr lang="pt-BR" sz="2400" b="1" dirty="0" err="1">
                <a:solidFill>
                  <a:schemeClr val="bg1"/>
                </a:solidFill>
              </a:rPr>
              <a:t>CONTINUOUS</a:t>
            </a:r>
            <a:endParaRPr lang="pt-BR" sz="2400" b="1" dirty="0">
              <a:solidFill>
                <a:schemeClr val="bg1"/>
              </a:solidFill>
            </a:endParaRPr>
          </a:p>
        </p:txBody>
      </p:sp>
      <p:sp>
        <p:nvSpPr>
          <p:cNvPr id="22" name="CaixaDeTexto 21"/>
          <p:cNvSpPr txBox="1"/>
          <p:nvPr/>
        </p:nvSpPr>
        <p:spPr>
          <a:xfrm>
            <a:off x="3030354" y="1335330"/>
            <a:ext cx="278341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000" i="1" dirty="0"/>
              <a:t>Tyler James </a:t>
            </a:r>
            <a:r>
              <a:rPr lang="pt-BR" sz="2000" b="1" i="1" dirty="0" err="1">
                <a:solidFill>
                  <a:srgbClr val="FF0000"/>
                </a:solidFill>
              </a:rPr>
              <a:t>did</a:t>
            </a:r>
            <a:r>
              <a:rPr lang="pt-BR" sz="2000" b="1" i="1" dirty="0">
                <a:solidFill>
                  <a:srgbClr val="FF0000"/>
                </a:solidFill>
              </a:rPr>
              <a:t> </a:t>
            </a:r>
            <a:r>
              <a:rPr lang="pt-BR" sz="2000" b="1" i="1" dirty="0" err="1">
                <a:solidFill>
                  <a:srgbClr val="FF0000"/>
                </a:solidFill>
              </a:rPr>
              <a:t>played</a:t>
            </a:r>
            <a:r>
              <a:rPr lang="pt-BR" sz="2000" b="1" i="1" dirty="0">
                <a:solidFill>
                  <a:srgbClr val="FF0000"/>
                </a:solidFill>
              </a:rPr>
              <a:t> </a:t>
            </a:r>
            <a:r>
              <a:rPr lang="pt-BR" sz="2000" i="1" dirty="0"/>
              <a:t>Chris Rock in “</a:t>
            </a:r>
            <a:r>
              <a:rPr lang="pt-BR" sz="2000" i="1" dirty="0" err="1"/>
              <a:t>Everybody</a:t>
            </a:r>
            <a:r>
              <a:rPr lang="pt-BR" sz="2000" i="1" dirty="0"/>
              <a:t> </a:t>
            </a:r>
            <a:r>
              <a:rPr lang="pt-BR" sz="2000" i="1" dirty="0" err="1"/>
              <a:t>hates</a:t>
            </a:r>
            <a:r>
              <a:rPr lang="pt-BR" sz="2000" i="1" dirty="0"/>
              <a:t> Chris” series.</a:t>
            </a:r>
          </a:p>
        </p:txBody>
      </p:sp>
      <p:sp>
        <p:nvSpPr>
          <p:cNvPr id="23" name="CaixaDeTexto 22"/>
          <p:cNvSpPr txBox="1"/>
          <p:nvPr/>
        </p:nvSpPr>
        <p:spPr>
          <a:xfrm>
            <a:off x="3024883" y="3245941"/>
            <a:ext cx="278341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000" i="1" dirty="0"/>
              <a:t>Tyler James </a:t>
            </a:r>
            <a:r>
              <a:rPr lang="pt-BR" sz="2000" b="1" i="1" dirty="0" err="1">
                <a:solidFill>
                  <a:srgbClr val="FF0000"/>
                </a:solidFill>
              </a:rPr>
              <a:t>didn’t</a:t>
            </a:r>
            <a:r>
              <a:rPr lang="pt-BR" sz="2000" b="1" i="1" dirty="0">
                <a:solidFill>
                  <a:srgbClr val="FF0000"/>
                </a:solidFill>
              </a:rPr>
              <a:t> </a:t>
            </a:r>
            <a:r>
              <a:rPr lang="pt-BR" sz="2000" b="1" i="1" dirty="0" err="1">
                <a:solidFill>
                  <a:srgbClr val="FF0000"/>
                </a:solidFill>
              </a:rPr>
              <a:t>played</a:t>
            </a:r>
            <a:r>
              <a:rPr lang="pt-BR" sz="2000" b="1" i="1" dirty="0">
                <a:solidFill>
                  <a:srgbClr val="FF0000"/>
                </a:solidFill>
              </a:rPr>
              <a:t> </a:t>
            </a:r>
            <a:r>
              <a:rPr lang="pt-BR" sz="2000" i="1" dirty="0"/>
              <a:t>Chris Rock in “</a:t>
            </a:r>
            <a:r>
              <a:rPr lang="pt-BR" sz="2000" i="1" dirty="0" err="1"/>
              <a:t>Everybody</a:t>
            </a:r>
            <a:r>
              <a:rPr lang="pt-BR" sz="2000" i="1" dirty="0"/>
              <a:t> </a:t>
            </a:r>
            <a:r>
              <a:rPr lang="pt-BR" sz="2000" i="1" dirty="0" err="1"/>
              <a:t>hates</a:t>
            </a:r>
            <a:r>
              <a:rPr lang="pt-BR" sz="2000" i="1" dirty="0"/>
              <a:t> Chris” series.</a:t>
            </a:r>
          </a:p>
        </p:txBody>
      </p:sp>
      <p:sp>
        <p:nvSpPr>
          <p:cNvPr id="24" name="CaixaDeTexto 23"/>
          <p:cNvSpPr txBox="1"/>
          <p:nvPr/>
        </p:nvSpPr>
        <p:spPr>
          <a:xfrm>
            <a:off x="3030354" y="5039014"/>
            <a:ext cx="278341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000" b="1" i="1" dirty="0" err="1">
                <a:solidFill>
                  <a:srgbClr val="FF0000"/>
                </a:solidFill>
              </a:rPr>
              <a:t>Did</a:t>
            </a:r>
            <a:r>
              <a:rPr lang="pt-BR" sz="2000" i="1" dirty="0"/>
              <a:t> Tyler James </a:t>
            </a:r>
            <a:r>
              <a:rPr lang="pt-BR" sz="2000" b="1" i="1" dirty="0" err="1">
                <a:solidFill>
                  <a:srgbClr val="FF0000"/>
                </a:solidFill>
              </a:rPr>
              <a:t>played</a:t>
            </a:r>
            <a:r>
              <a:rPr lang="pt-BR" sz="2000" b="1" i="1" dirty="0">
                <a:solidFill>
                  <a:srgbClr val="FF0000"/>
                </a:solidFill>
              </a:rPr>
              <a:t> </a:t>
            </a:r>
            <a:r>
              <a:rPr lang="pt-BR" sz="2000" i="1" dirty="0"/>
              <a:t>Chris Rock in “</a:t>
            </a:r>
            <a:r>
              <a:rPr lang="pt-BR" sz="2000" i="1" dirty="0" err="1"/>
              <a:t>Everybody</a:t>
            </a:r>
            <a:r>
              <a:rPr lang="pt-BR" sz="2000" i="1" dirty="0"/>
              <a:t> </a:t>
            </a:r>
            <a:r>
              <a:rPr lang="pt-BR" sz="2000" i="1" dirty="0" err="1"/>
              <a:t>hates</a:t>
            </a:r>
            <a:r>
              <a:rPr lang="pt-BR" sz="2000" i="1" dirty="0"/>
              <a:t> Chris” series?</a:t>
            </a:r>
          </a:p>
        </p:txBody>
      </p:sp>
      <p:sp>
        <p:nvSpPr>
          <p:cNvPr id="25" name="CaixaDeTexto 24"/>
          <p:cNvSpPr txBox="1"/>
          <p:nvPr/>
        </p:nvSpPr>
        <p:spPr>
          <a:xfrm>
            <a:off x="6065328" y="1335330"/>
            <a:ext cx="278341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000" i="1" dirty="0"/>
              <a:t>He </a:t>
            </a:r>
            <a:r>
              <a:rPr lang="pt-BR" sz="2000" b="1" i="1" dirty="0" err="1">
                <a:solidFill>
                  <a:srgbClr val="FF0000"/>
                </a:solidFill>
              </a:rPr>
              <a:t>was</a:t>
            </a:r>
            <a:r>
              <a:rPr lang="pt-BR" sz="2000" i="1" dirty="0"/>
              <a:t> </a:t>
            </a:r>
            <a:r>
              <a:rPr lang="pt-BR" sz="2000" i="1" dirty="0" err="1"/>
              <a:t>have</a:t>
            </a:r>
            <a:r>
              <a:rPr lang="pt-BR" sz="2000" i="1" dirty="0"/>
              <a:t> 13 </a:t>
            </a:r>
            <a:r>
              <a:rPr lang="pt-BR" sz="2000" i="1" dirty="0" err="1"/>
              <a:t>years</a:t>
            </a:r>
            <a:r>
              <a:rPr lang="pt-BR" sz="2000" i="1" dirty="0"/>
              <a:t> </a:t>
            </a:r>
            <a:r>
              <a:rPr lang="pt-BR" sz="2000" i="1" dirty="0" err="1"/>
              <a:t>when</a:t>
            </a:r>
            <a:r>
              <a:rPr lang="pt-BR" sz="2000" i="1" dirty="0"/>
              <a:t> </a:t>
            </a:r>
            <a:r>
              <a:rPr lang="pt-BR" sz="2000" i="1" dirty="0" err="1"/>
              <a:t>he</a:t>
            </a:r>
            <a:r>
              <a:rPr lang="pt-BR" sz="2000" i="1" dirty="0"/>
              <a:t> </a:t>
            </a:r>
            <a:r>
              <a:rPr lang="pt-BR" sz="2000" i="1" dirty="0" err="1"/>
              <a:t>started</a:t>
            </a:r>
            <a:r>
              <a:rPr lang="pt-BR" sz="2000" i="1" dirty="0"/>
              <a:t> </a:t>
            </a:r>
            <a:r>
              <a:rPr lang="pt-BR" sz="2000" i="1" dirty="0" err="1"/>
              <a:t>playing</a:t>
            </a:r>
            <a:r>
              <a:rPr lang="pt-BR" sz="2000" i="1" dirty="0"/>
              <a:t> </a:t>
            </a:r>
            <a:r>
              <a:rPr lang="pt-BR" sz="2000" i="1" dirty="0" err="1"/>
              <a:t>the</a:t>
            </a:r>
            <a:r>
              <a:rPr lang="pt-BR" sz="2000" i="1" dirty="0"/>
              <a:t> </a:t>
            </a:r>
            <a:r>
              <a:rPr lang="pt-BR" sz="2000" i="1" dirty="0" err="1"/>
              <a:t>character</a:t>
            </a:r>
            <a:r>
              <a:rPr lang="pt-BR" sz="2000" i="1" dirty="0"/>
              <a:t>. </a:t>
            </a:r>
          </a:p>
        </p:txBody>
      </p:sp>
      <p:sp>
        <p:nvSpPr>
          <p:cNvPr id="26" name="CaixaDeTexto 25"/>
          <p:cNvSpPr txBox="1"/>
          <p:nvPr/>
        </p:nvSpPr>
        <p:spPr>
          <a:xfrm>
            <a:off x="6065328" y="3384440"/>
            <a:ext cx="27834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000" i="1" dirty="0"/>
              <a:t>He </a:t>
            </a:r>
            <a:r>
              <a:rPr lang="pt-BR" sz="2000" b="1" i="1" dirty="0" err="1">
                <a:solidFill>
                  <a:srgbClr val="FF0000"/>
                </a:solidFill>
              </a:rPr>
              <a:t>wasn’t</a:t>
            </a:r>
            <a:r>
              <a:rPr lang="pt-BR" sz="2000" i="1" dirty="0"/>
              <a:t> </a:t>
            </a:r>
            <a:r>
              <a:rPr lang="pt-BR" sz="2000" i="1" dirty="0" err="1"/>
              <a:t>have</a:t>
            </a:r>
            <a:r>
              <a:rPr lang="pt-BR" sz="2000" i="1" dirty="0"/>
              <a:t> 13 </a:t>
            </a:r>
            <a:r>
              <a:rPr lang="pt-BR" sz="2000" i="1" dirty="0" err="1"/>
              <a:t>years</a:t>
            </a:r>
            <a:r>
              <a:rPr lang="pt-BR" sz="2000" i="1" dirty="0"/>
              <a:t> </a:t>
            </a:r>
            <a:r>
              <a:rPr lang="pt-BR" sz="2000" i="1" dirty="0" err="1"/>
              <a:t>yet</a:t>
            </a:r>
            <a:r>
              <a:rPr lang="pt-BR" sz="2000" i="1" dirty="0"/>
              <a:t> </a:t>
            </a:r>
            <a:r>
              <a:rPr lang="pt-BR" sz="2000" i="1" dirty="0" err="1"/>
              <a:t>to</a:t>
            </a:r>
            <a:r>
              <a:rPr lang="pt-BR" sz="2000" i="1" dirty="0"/>
              <a:t> play </a:t>
            </a:r>
            <a:r>
              <a:rPr lang="pt-BR" sz="2000" i="1" dirty="0" err="1"/>
              <a:t>the</a:t>
            </a:r>
            <a:r>
              <a:rPr lang="pt-BR" sz="2000" i="1" dirty="0"/>
              <a:t> </a:t>
            </a:r>
            <a:r>
              <a:rPr lang="pt-BR" sz="2000" i="1" dirty="0" err="1"/>
              <a:t>character</a:t>
            </a:r>
            <a:r>
              <a:rPr lang="pt-BR" sz="2000" i="1" dirty="0"/>
              <a:t>.</a:t>
            </a:r>
          </a:p>
        </p:txBody>
      </p:sp>
      <p:sp>
        <p:nvSpPr>
          <p:cNvPr id="27" name="CaixaDeTexto 26"/>
          <p:cNvSpPr txBox="1"/>
          <p:nvPr/>
        </p:nvSpPr>
        <p:spPr>
          <a:xfrm>
            <a:off x="6065328" y="5238749"/>
            <a:ext cx="27834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000" b="1" i="1" dirty="0" err="1">
                <a:solidFill>
                  <a:srgbClr val="FF0000"/>
                </a:solidFill>
              </a:rPr>
              <a:t>Was</a:t>
            </a:r>
            <a:r>
              <a:rPr lang="pt-BR" sz="2000" b="1" i="1" dirty="0">
                <a:solidFill>
                  <a:srgbClr val="FF0000"/>
                </a:solidFill>
              </a:rPr>
              <a:t> </a:t>
            </a:r>
            <a:r>
              <a:rPr lang="pt-BR" sz="2000" i="1" dirty="0"/>
              <a:t>He </a:t>
            </a:r>
            <a:r>
              <a:rPr lang="pt-BR" sz="2000" i="1" dirty="0" err="1"/>
              <a:t>have</a:t>
            </a:r>
            <a:r>
              <a:rPr lang="pt-BR" sz="2000" i="1" dirty="0"/>
              <a:t> 13 </a:t>
            </a:r>
            <a:r>
              <a:rPr lang="pt-BR" sz="2000" i="1" dirty="0" err="1"/>
              <a:t>years</a:t>
            </a:r>
            <a:r>
              <a:rPr lang="pt-BR" sz="2000" i="1" dirty="0"/>
              <a:t> </a:t>
            </a:r>
            <a:r>
              <a:rPr lang="pt-BR" sz="2000" i="1" dirty="0" err="1"/>
              <a:t>to</a:t>
            </a:r>
            <a:r>
              <a:rPr lang="pt-BR" sz="2000" i="1" dirty="0"/>
              <a:t> play </a:t>
            </a:r>
            <a:r>
              <a:rPr lang="pt-BR" sz="2000" i="1" dirty="0" err="1"/>
              <a:t>the</a:t>
            </a:r>
            <a:r>
              <a:rPr lang="pt-BR" sz="2000" i="1" dirty="0"/>
              <a:t> </a:t>
            </a:r>
            <a:r>
              <a:rPr lang="pt-BR" sz="2000" i="1" dirty="0" err="1"/>
              <a:t>character</a:t>
            </a:r>
            <a:r>
              <a:rPr lang="pt-BR" sz="2000" i="1" dirty="0"/>
              <a:t>?</a:t>
            </a:r>
          </a:p>
        </p:txBody>
      </p:sp>
      <p:sp>
        <p:nvSpPr>
          <p:cNvPr id="28" name="CaixaDeTexto 27"/>
          <p:cNvSpPr txBox="1"/>
          <p:nvPr/>
        </p:nvSpPr>
        <p:spPr>
          <a:xfrm>
            <a:off x="9136806" y="1335330"/>
            <a:ext cx="278341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000" i="1" dirty="0"/>
              <a:t>The series </a:t>
            </a:r>
            <a:r>
              <a:rPr lang="pt-BR" sz="2000" i="1" dirty="0" err="1"/>
              <a:t>is</a:t>
            </a:r>
            <a:r>
              <a:rPr lang="pt-BR" sz="2000" i="1" dirty="0"/>
              <a:t> </a:t>
            </a:r>
            <a:r>
              <a:rPr lang="pt-BR" sz="2000" b="1" i="1" dirty="0" err="1">
                <a:solidFill>
                  <a:srgbClr val="FF0000"/>
                </a:solidFill>
              </a:rPr>
              <a:t>having</a:t>
            </a:r>
            <a:r>
              <a:rPr lang="pt-BR" sz="2000" b="1" i="1" dirty="0">
                <a:solidFill>
                  <a:srgbClr val="FF0000"/>
                </a:solidFill>
              </a:rPr>
              <a:t> </a:t>
            </a:r>
            <a:r>
              <a:rPr lang="pt-BR" sz="2000" i="1" dirty="0" err="1"/>
              <a:t>many</a:t>
            </a:r>
            <a:r>
              <a:rPr lang="pt-BR" sz="2000" i="1" dirty="0"/>
              <a:t> </a:t>
            </a:r>
            <a:r>
              <a:rPr lang="pt-BR" sz="2000" i="1" dirty="0" err="1"/>
              <a:t>views</a:t>
            </a:r>
            <a:r>
              <a:rPr lang="pt-BR" sz="2000" i="1" dirty="0"/>
              <a:t> </a:t>
            </a:r>
            <a:r>
              <a:rPr lang="pt-BR" sz="2000" i="1" dirty="0" err="1"/>
              <a:t>since</a:t>
            </a:r>
            <a:r>
              <a:rPr lang="pt-BR" sz="2000" i="1" dirty="0"/>
              <a:t> </a:t>
            </a:r>
            <a:r>
              <a:rPr lang="pt-BR" sz="2000" i="1" dirty="0" err="1"/>
              <a:t>your</a:t>
            </a:r>
            <a:r>
              <a:rPr lang="pt-BR" sz="2000" i="1" dirty="0"/>
              <a:t> release.</a:t>
            </a:r>
          </a:p>
        </p:txBody>
      </p:sp>
      <p:sp>
        <p:nvSpPr>
          <p:cNvPr id="29" name="CaixaDeTexto 28"/>
          <p:cNvSpPr txBox="1"/>
          <p:nvPr/>
        </p:nvSpPr>
        <p:spPr>
          <a:xfrm>
            <a:off x="9136806" y="3384440"/>
            <a:ext cx="278341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000" i="1" dirty="0"/>
              <a:t>The series </a:t>
            </a:r>
            <a:r>
              <a:rPr lang="pt-BR" sz="2000" i="1" dirty="0" err="1"/>
              <a:t>wasn’t</a:t>
            </a:r>
            <a:r>
              <a:rPr lang="pt-BR" sz="2000" i="1" dirty="0"/>
              <a:t> </a:t>
            </a:r>
            <a:r>
              <a:rPr lang="pt-BR" sz="2000" b="1" i="1" dirty="0" err="1">
                <a:solidFill>
                  <a:srgbClr val="FF0000"/>
                </a:solidFill>
              </a:rPr>
              <a:t>having</a:t>
            </a:r>
            <a:r>
              <a:rPr lang="pt-BR" sz="2000" b="1" i="1" dirty="0">
                <a:solidFill>
                  <a:srgbClr val="FF0000"/>
                </a:solidFill>
              </a:rPr>
              <a:t> </a:t>
            </a:r>
            <a:r>
              <a:rPr lang="pt-BR" sz="2000" i="1" dirty="0" err="1"/>
              <a:t>many</a:t>
            </a:r>
            <a:r>
              <a:rPr lang="pt-BR" sz="2000" i="1" dirty="0"/>
              <a:t> </a:t>
            </a:r>
            <a:r>
              <a:rPr lang="pt-BR" sz="2000" i="1" dirty="0" err="1"/>
              <a:t>views</a:t>
            </a:r>
            <a:r>
              <a:rPr lang="pt-BR" sz="2000" i="1" dirty="0"/>
              <a:t> in </a:t>
            </a:r>
            <a:r>
              <a:rPr lang="pt-BR" sz="2000" i="1" dirty="0" err="1"/>
              <a:t>your</a:t>
            </a:r>
            <a:r>
              <a:rPr lang="pt-BR" sz="2000" i="1" dirty="0"/>
              <a:t> release.</a:t>
            </a:r>
          </a:p>
        </p:txBody>
      </p:sp>
      <p:sp>
        <p:nvSpPr>
          <p:cNvPr id="30" name="CaixaDeTexto 29"/>
          <p:cNvSpPr txBox="1"/>
          <p:nvPr/>
        </p:nvSpPr>
        <p:spPr>
          <a:xfrm>
            <a:off x="9136806" y="5147302"/>
            <a:ext cx="278341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000" i="1" dirty="0" err="1"/>
              <a:t>Is</a:t>
            </a:r>
            <a:r>
              <a:rPr lang="pt-BR" sz="2000" i="1" dirty="0"/>
              <a:t> </a:t>
            </a:r>
            <a:r>
              <a:rPr lang="pt-BR" sz="2000" i="1" dirty="0" err="1"/>
              <a:t>the</a:t>
            </a:r>
            <a:r>
              <a:rPr lang="pt-BR" sz="2000" i="1" dirty="0"/>
              <a:t> series </a:t>
            </a:r>
            <a:r>
              <a:rPr lang="pt-BR" sz="2000" b="1" i="1" dirty="0" err="1">
                <a:solidFill>
                  <a:srgbClr val="FF0000"/>
                </a:solidFill>
              </a:rPr>
              <a:t>having</a:t>
            </a:r>
            <a:r>
              <a:rPr lang="pt-BR" sz="2000" b="1" i="1" dirty="0">
                <a:solidFill>
                  <a:srgbClr val="FF0000"/>
                </a:solidFill>
              </a:rPr>
              <a:t> </a:t>
            </a:r>
            <a:r>
              <a:rPr lang="pt-BR" sz="2000" i="1" dirty="0" err="1"/>
              <a:t>many</a:t>
            </a:r>
            <a:r>
              <a:rPr lang="pt-BR" sz="2000" i="1" dirty="0"/>
              <a:t> </a:t>
            </a:r>
            <a:r>
              <a:rPr lang="pt-BR" sz="2000" i="1" dirty="0" err="1"/>
              <a:t>views</a:t>
            </a:r>
            <a:r>
              <a:rPr lang="pt-BR" sz="2000" i="1" dirty="0"/>
              <a:t> </a:t>
            </a:r>
            <a:r>
              <a:rPr lang="pt-BR" sz="2000" i="1" dirty="0" err="1"/>
              <a:t>yet</a:t>
            </a:r>
            <a:r>
              <a:rPr lang="pt-BR" sz="2000" i="1" dirty="0"/>
              <a:t>, </a:t>
            </a:r>
            <a:r>
              <a:rPr lang="pt-BR" sz="2000" i="1" dirty="0" err="1"/>
              <a:t>since</a:t>
            </a:r>
            <a:r>
              <a:rPr lang="pt-BR" sz="2000" i="1" dirty="0"/>
              <a:t> </a:t>
            </a:r>
            <a:r>
              <a:rPr lang="pt-BR" sz="2000" i="1" dirty="0" err="1"/>
              <a:t>your</a:t>
            </a:r>
            <a:r>
              <a:rPr lang="pt-BR" sz="2000" i="1" dirty="0"/>
              <a:t> release?</a:t>
            </a:r>
          </a:p>
        </p:txBody>
      </p:sp>
    </p:spTree>
    <p:extLst>
      <p:ext uri="{BB962C8B-B14F-4D97-AF65-F5344CB8AC3E}">
        <p14:creationId xmlns:p14="http://schemas.microsoft.com/office/powerpoint/2010/main" val="1229426227"/>
      </p:ext>
    </p:extLst>
  </p:cSld>
  <p:clrMapOvr>
    <a:masterClrMapping/>
  </p:clrMapOvr>
  <p:transition spd="slow">
    <p:push dir="u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rgbClr val="E9D459"/>
            </a:gs>
            <a:gs pos="0">
              <a:srgbClr val="FFFF85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tângulo Arredondado 4"/>
          <p:cNvSpPr/>
          <p:nvPr/>
        </p:nvSpPr>
        <p:spPr>
          <a:xfrm>
            <a:off x="1515332" y="1705079"/>
            <a:ext cx="9161337" cy="3447842"/>
          </a:xfrm>
          <a:prstGeom prst="roundRect">
            <a:avLst/>
          </a:prstGeom>
          <a:gradFill flip="none" rotWithShape="1">
            <a:gsLst>
              <a:gs pos="0">
                <a:srgbClr val="E9D459"/>
              </a:gs>
              <a:gs pos="100000">
                <a:srgbClr val="FFFF85"/>
              </a:gs>
            </a:gsLst>
            <a:lin ang="2700000" scaled="1"/>
            <a:tileRect/>
          </a:gradFill>
          <a:ln>
            <a:noFill/>
          </a:ln>
          <a:effectLst>
            <a:outerShdw blurRad="330200" dist="292100" dir="2880000" algn="ctr" rotWithShape="0">
              <a:srgbClr val="000000">
                <a:alpha val="26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" name="CaixaDeTexto 1"/>
          <p:cNvSpPr txBox="1"/>
          <p:nvPr/>
        </p:nvSpPr>
        <p:spPr>
          <a:xfrm>
            <a:off x="2064838" y="2367171"/>
            <a:ext cx="8062335" cy="178510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pt-BR" sz="6600" dirty="0">
                <a:solidFill>
                  <a:srgbClr val="B24502"/>
                </a:solidFill>
                <a:latin typeface="Arial Rounded MT Bold" panose="020F0704030504030204" pitchFamily="34" charset="0"/>
              </a:rPr>
              <a:t>Tabela 3</a:t>
            </a:r>
          </a:p>
          <a:p>
            <a:pPr algn="ctr"/>
            <a:r>
              <a:rPr lang="pt-BR" sz="4400" b="1" u="sng" dirty="0" err="1">
                <a:solidFill>
                  <a:srgbClr val="B24502"/>
                </a:solidFill>
                <a:latin typeface="Arial Rounded MT Bold" panose="020F0704030504030204" pitchFamily="34" charset="0"/>
              </a:rPr>
              <a:t>Past</a:t>
            </a:r>
            <a:r>
              <a:rPr lang="pt-BR" sz="4400" b="1" u="sng" dirty="0">
                <a:solidFill>
                  <a:srgbClr val="B24502"/>
                </a:solidFill>
                <a:latin typeface="Arial Rounded MT Bold" panose="020F0704030504030204" pitchFamily="34" charset="0"/>
              </a:rPr>
              <a:t> </a:t>
            </a:r>
            <a:r>
              <a:rPr lang="pt-BR" sz="4400" b="1" u="sng" dirty="0" err="1">
                <a:solidFill>
                  <a:srgbClr val="B24502"/>
                </a:solidFill>
                <a:latin typeface="Arial Rounded MT Bold" panose="020F0704030504030204" pitchFamily="34" charset="0"/>
              </a:rPr>
              <a:t>continous</a:t>
            </a:r>
            <a:r>
              <a:rPr lang="pt-BR" sz="4400" b="1" u="sng" dirty="0">
                <a:solidFill>
                  <a:srgbClr val="B24502"/>
                </a:solidFill>
                <a:latin typeface="Arial Rounded MT Bold" panose="020F0704030504030204" pitchFamily="34" charset="0"/>
              </a:rPr>
              <a:t> e </a:t>
            </a:r>
            <a:r>
              <a:rPr lang="pt-BR" sz="4400" b="1" u="sng" dirty="0" err="1">
                <a:solidFill>
                  <a:srgbClr val="B24502"/>
                </a:solidFill>
                <a:latin typeface="Arial Rounded MT Bold" panose="020F0704030504030204" pitchFamily="34" charset="0"/>
              </a:rPr>
              <a:t>obervações</a:t>
            </a:r>
            <a:endParaRPr lang="pt-BR" sz="4400" b="1" u="sng" dirty="0">
              <a:solidFill>
                <a:srgbClr val="B24502"/>
              </a:solidFill>
              <a:latin typeface="Arial Rounded MT Bold" panose="020F07040305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76018563"/>
      </p:ext>
    </p:extLst>
  </p:cSld>
  <p:clrMapOvr>
    <a:masterClrMapping/>
  </p:clrMapOvr>
  <p:transition spd="slow">
    <p:push dir="u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E9D459"/>
            </a:gs>
            <a:gs pos="100000">
              <a:srgbClr val="FFFF85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tângulo Arredondado 6"/>
          <p:cNvSpPr/>
          <p:nvPr/>
        </p:nvSpPr>
        <p:spPr>
          <a:xfrm>
            <a:off x="214312" y="414339"/>
            <a:ext cx="11772900" cy="6115049"/>
          </a:xfrm>
          <a:prstGeom prst="roundRect">
            <a:avLst>
              <a:gd name="adj" fmla="val 940"/>
            </a:avLst>
          </a:prstGeom>
          <a:solidFill>
            <a:srgbClr val="7A7100"/>
          </a:solidFill>
          <a:ln w="57150">
            <a:solidFill>
              <a:srgbClr val="7A71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3" name="Retângulo Arredondado 2"/>
          <p:cNvSpPr/>
          <p:nvPr/>
        </p:nvSpPr>
        <p:spPr>
          <a:xfrm>
            <a:off x="214312" y="885825"/>
            <a:ext cx="11772900" cy="5643563"/>
          </a:xfrm>
          <a:prstGeom prst="roundRect">
            <a:avLst>
              <a:gd name="adj" fmla="val 940"/>
            </a:avLst>
          </a:prstGeom>
          <a:solidFill>
            <a:srgbClr val="FFFFFF"/>
          </a:solidFill>
          <a:ln w="57150">
            <a:solidFill>
              <a:srgbClr val="7A71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cxnSp>
        <p:nvCxnSpPr>
          <p:cNvPr id="5" name="Conector reto 4"/>
          <p:cNvCxnSpPr/>
          <p:nvPr/>
        </p:nvCxnSpPr>
        <p:spPr>
          <a:xfrm>
            <a:off x="214312" y="1436914"/>
            <a:ext cx="4448503" cy="0"/>
          </a:xfrm>
          <a:prstGeom prst="line">
            <a:avLst/>
          </a:prstGeom>
          <a:ln w="34925">
            <a:solidFill>
              <a:srgbClr val="7A71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Conector reto 5"/>
          <p:cNvCxnSpPr/>
          <p:nvPr/>
        </p:nvCxnSpPr>
        <p:spPr>
          <a:xfrm>
            <a:off x="214312" y="1951490"/>
            <a:ext cx="4448503" cy="0"/>
          </a:xfrm>
          <a:prstGeom prst="line">
            <a:avLst/>
          </a:prstGeom>
          <a:ln w="34925">
            <a:solidFill>
              <a:srgbClr val="7A71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Conector reto 12"/>
          <p:cNvCxnSpPr/>
          <p:nvPr/>
        </p:nvCxnSpPr>
        <p:spPr>
          <a:xfrm>
            <a:off x="4662815" y="871313"/>
            <a:ext cx="14514" cy="5643563"/>
          </a:xfrm>
          <a:prstGeom prst="line">
            <a:avLst/>
          </a:prstGeom>
          <a:ln w="34925">
            <a:solidFill>
              <a:srgbClr val="7A71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CaixaDeTexto 30"/>
          <p:cNvSpPr txBox="1"/>
          <p:nvPr/>
        </p:nvSpPr>
        <p:spPr>
          <a:xfrm>
            <a:off x="7310260" y="424160"/>
            <a:ext cx="20440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2400" b="1" dirty="0">
                <a:solidFill>
                  <a:schemeClr val="bg1"/>
                </a:solidFill>
              </a:rPr>
              <a:t>OBSERVAÇÕES</a:t>
            </a:r>
          </a:p>
        </p:txBody>
      </p:sp>
      <p:sp>
        <p:nvSpPr>
          <p:cNvPr id="32" name="CaixaDeTexto 31"/>
          <p:cNvSpPr txBox="1"/>
          <p:nvPr/>
        </p:nvSpPr>
        <p:spPr>
          <a:xfrm>
            <a:off x="1829262" y="424160"/>
            <a:ext cx="12186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2400" b="1" dirty="0">
                <a:solidFill>
                  <a:schemeClr val="bg1"/>
                </a:solidFill>
              </a:rPr>
              <a:t>VERBOS</a:t>
            </a:r>
          </a:p>
        </p:txBody>
      </p:sp>
      <p:cxnSp>
        <p:nvCxnSpPr>
          <p:cNvPr id="33" name="Conector reto 32"/>
          <p:cNvCxnSpPr/>
          <p:nvPr/>
        </p:nvCxnSpPr>
        <p:spPr>
          <a:xfrm>
            <a:off x="214312" y="2423886"/>
            <a:ext cx="4448503" cy="0"/>
          </a:xfrm>
          <a:prstGeom prst="line">
            <a:avLst/>
          </a:prstGeom>
          <a:ln w="34925">
            <a:solidFill>
              <a:srgbClr val="7A71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Conector reto 33"/>
          <p:cNvCxnSpPr/>
          <p:nvPr/>
        </p:nvCxnSpPr>
        <p:spPr>
          <a:xfrm>
            <a:off x="214312" y="2938462"/>
            <a:ext cx="4448503" cy="0"/>
          </a:xfrm>
          <a:prstGeom prst="line">
            <a:avLst/>
          </a:prstGeom>
          <a:ln w="34925">
            <a:solidFill>
              <a:srgbClr val="7A71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Conector reto 34"/>
          <p:cNvCxnSpPr/>
          <p:nvPr/>
        </p:nvCxnSpPr>
        <p:spPr>
          <a:xfrm>
            <a:off x="214312" y="3439886"/>
            <a:ext cx="4448503" cy="0"/>
          </a:xfrm>
          <a:prstGeom prst="line">
            <a:avLst/>
          </a:prstGeom>
          <a:ln w="34925">
            <a:solidFill>
              <a:srgbClr val="7A71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Conector reto 35"/>
          <p:cNvCxnSpPr/>
          <p:nvPr/>
        </p:nvCxnSpPr>
        <p:spPr>
          <a:xfrm>
            <a:off x="214312" y="3954462"/>
            <a:ext cx="11772900" cy="0"/>
          </a:xfrm>
          <a:prstGeom prst="line">
            <a:avLst/>
          </a:prstGeom>
          <a:ln w="34925">
            <a:solidFill>
              <a:srgbClr val="7A71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Conector reto 36"/>
          <p:cNvCxnSpPr/>
          <p:nvPr/>
        </p:nvCxnSpPr>
        <p:spPr>
          <a:xfrm>
            <a:off x="214312" y="4463143"/>
            <a:ext cx="4463017" cy="0"/>
          </a:xfrm>
          <a:prstGeom prst="line">
            <a:avLst/>
          </a:prstGeom>
          <a:ln w="34925">
            <a:solidFill>
              <a:srgbClr val="7A71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Conector reto 37"/>
          <p:cNvCxnSpPr/>
          <p:nvPr/>
        </p:nvCxnSpPr>
        <p:spPr>
          <a:xfrm>
            <a:off x="214312" y="4977719"/>
            <a:ext cx="11772900" cy="0"/>
          </a:xfrm>
          <a:prstGeom prst="line">
            <a:avLst/>
          </a:prstGeom>
          <a:ln w="34925">
            <a:solidFill>
              <a:srgbClr val="7A71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Conector reto 38"/>
          <p:cNvCxnSpPr/>
          <p:nvPr/>
        </p:nvCxnSpPr>
        <p:spPr>
          <a:xfrm>
            <a:off x="214312" y="5486400"/>
            <a:ext cx="4463017" cy="0"/>
          </a:xfrm>
          <a:prstGeom prst="line">
            <a:avLst/>
          </a:prstGeom>
          <a:ln w="34925">
            <a:solidFill>
              <a:srgbClr val="7A71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Conector reto 39"/>
          <p:cNvCxnSpPr/>
          <p:nvPr/>
        </p:nvCxnSpPr>
        <p:spPr>
          <a:xfrm>
            <a:off x="214312" y="6000976"/>
            <a:ext cx="4448503" cy="0"/>
          </a:xfrm>
          <a:prstGeom prst="line">
            <a:avLst/>
          </a:prstGeom>
          <a:ln w="34925">
            <a:solidFill>
              <a:srgbClr val="7A71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CaixaDeTexto 40"/>
          <p:cNvSpPr txBox="1"/>
          <p:nvPr/>
        </p:nvSpPr>
        <p:spPr>
          <a:xfrm>
            <a:off x="1551139" y="933712"/>
            <a:ext cx="17748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pt-BR" sz="2400" i="1" dirty="0"/>
              <a:t>Play - </a:t>
            </a:r>
            <a:r>
              <a:rPr lang="pt-BR" sz="2400" i="1" dirty="0" err="1"/>
              <a:t>Played</a:t>
            </a:r>
            <a:endParaRPr lang="pt-BR" sz="2400" i="1" dirty="0"/>
          </a:p>
        </p:txBody>
      </p:sp>
      <p:sp>
        <p:nvSpPr>
          <p:cNvPr id="42" name="CaixaDeTexto 41"/>
          <p:cNvSpPr txBox="1"/>
          <p:nvPr/>
        </p:nvSpPr>
        <p:spPr>
          <a:xfrm>
            <a:off x="1426721" y="1435135"/>
            <a:ext cx="20281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pt-BR" sz="2400" i="1" dirty="0" err="1"/>
              <a:t>Need</a:t>
            </a:r>
            <a:r>
              <a:rPr lang="pt-BR" sz="2400" i="1" dirty="0"/>
              <a:t> - </a:t>
            </a:r>
            <a:r>
              <a:rPr lang="pt-BR" sz="2400" i="1" dirty="0" err="1"/>
              <a:t>Needed</a:t>
            </a:r>
            <a:endParaRPr lang="pt-BR" sz="2400" i="1" dirty="0"/>
          </a:p>
        </p:txBody>
      </p:sp>
      <p:sp>
        <p:nvSpPr>
          <p:cNvPr id="43" name="CaixaDeTexto 42"/>
          <p:cNvSpPr txBox="1"/>
          <p:nvPr/>
        </p:nvSpPr>
        <p:spPr>
          <a:xfrm>
            <a:off x="1563585" y="1936558"/>
            <a:ext cx="17588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pt-BR" sz="2400" i="1" dirty="0" err="1"/>
              <a:t>Saw</a:t>
            </a:r>
            <a:r>
              <a:rPr lang="pt-BR" sz="2400" i="1" dirty="0"/>
              <a:t> - </a:t>
            </a:r>
            <a:r>
              <a:rPr lang="pt-BR" sz="2400" i="1" dirty="0" err="1"/>
              <a:t>Sawed</a:t>
            </a:r>
            <a:endParaRPr lang="pt-BR" sz="2400" i="1" dirty="0"/>
          </a:p>
        </p:txBody>
      </p:sp>
      <p:sp>
        <p:nvSpPr>
          <p:cNvPr id="44" name="CaixaDeTexto 43"/>
          <p:cNvSpPr txBox="1"/>
          <p:nvPr/>
        </p:nvSpPr>
        <p:spPr>
          <a:xfrm>
            <a:off x="1595456" y="2437981"/>
            <a:ext cx="169950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pt-BR" sz="2400" i="1" dirty="0"/>
              <a:t>Talk - </a:t>
            </a:r>
            <a:r>
              <a:rPr lang="pt-BR" sz="2400" i="1" dirty="0" err="1"/>
              <a:t>Talked</a:t>
            </a:r>
            <a:endParaRPr lang="pt-BR" sz="2400" i="1" dirty="0"/>
          </a:p>
        </p:txBody>
      </p:sp>
      <p:sp>
        <p:nvSpPr>
          <p:cNvPr id="45" name="CaixaDeTexto 44"/>
          <p:cNvSpPr txBox="1"/>
          <p:nvPr/>
        </p:nvSpPr>
        <p:spPr>
          <a:xfrm>
            <a:off x="1426721" y="4479769"/>
            <a:ext cx="19607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pt-BR" sz="2400" i="1" dirty="0"/>
              <a:t>Curse - </a:t>
            </a:r>
            <a:r>
              <a:rPr lang="pt-BR" sz="2400" i="1" dirty="0" err="1"/>
              <a:t>Cursed</a:t>
            </a:r>
            <a:endParaRPr lang="pt-BR" sz="2400" i="1" dirty="0"/>
          </a:p>
        </p:txBody>
      </p:sp>
      <p:sp>
        <p:nvSpPr>
          <p:cNvPr id="46" name="CaixaDeTexto 45"/>
          <p:cNvSpPr txBox="1"/>
          <p:nvPr/>
        </p:nvSpPr>
        <p:spPr>
          <a:xfrm>
            <a:off x="1471511" y="2930036"/>
            <a:ext cx="19473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pt-BR" sz="2400" i="1" dirty="0"/>
              <a:t>Cook - </a:t>
            </a:r>
            <a:r>
              <a:rPr lang="pt-BR" sz="2400" i="1" dirty="0" err="1"/>
              <a:t>Cooked</a:t>
            </a:r>
            <a:endParaRPr lang="pt-BR" sz="2400" i="1" dirty="0"/>
          </a:p>
        </p:txBody>
      </p:sp>
      <p:sp>
        <p:nvSpPr>
          <p:cNvPr id="62" name="CaixaDeTexto 61"/>
          <p:cNvSpPr txBox="1"/>
          <p:nvPr/>
        </p:nvSpPr>
        <p:spPr>
          <a:xfrm>
            <a:off x="1327586" y="4986487"/>
            <a:ext cx="21997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pt-BR" sz="2400" i="1" dirty="0" err="1"/>
              <a:t>Marry</a:t>
            </a:r>
            <a:r>
              <a:rPr lang="pt-BR" sz="2400" i="1" dirty="0"/>
              <a:t> - </a:t>
            </a:r>
            <a:r>
              <a:rPr lang="pt-BR" sz="2400" i="1" dirty="0" err="1"/>
              <a:t>Married</a:t>
            </a:r>
            <a:endParaRPr lang="pt-BR" sz="2400" i="1" dirty="0"/>
          </a:p>
        </p:txBody>
      </p:sp>
      <p:sp>
        <p:nvSpPr>
          <p:cNvPr id="63" name="CaixaDeTexto 62"/>
          <p:cNvSpPr txBox="1"/>
          <p:nvPr/>
        </p:nvSpPr>
        <p:spPr>
          <a:xfrm>
            <a:off x="1721249" y="5487910"/>
            <a:ext cx="14167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pt-BR" sz="2400" i="1" dirty="0" err="1"/>
              <a:t>Try</a:t>
            </a:r>
            <a:r>
              <a:rPr lang="pt-BR" sz="2400" i="1" dirty="0"/>
              <a:t> - </a:t>
            </a:r>
            <a:r>
              <a:rPr lang="pt-BR" sz="2400" i="1" dirty="0" err="1"/>
              <a:t>Tried</a:t>
            </a:r>
            <a:endParaRPr lang="pt-BR" sz="2400" i="1" dirty="0"/>
          </a:p>
        </p:txBody>
      </p:sp>
      <p:sp>
        <p:nvSpPr>
          <p:cNvPr id="65" name="CaixaDeTexto 64"/>
          <p:cNvSpPr txBox="1"/>
          <p:nvPr/>
        </p:nvSpPr>
        <p:spPr>
          <a:xfrm>
            <a:off x="1345063" y="6011853"/>
            <a:ext cx="23038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pt-BR" sz="2400" i="1" dirty="0" err="1"/>
              <a:t>Supply</a:t>
            </a:r>
            <a:r>
              <a:rPr lang="pt-BR" sz="2400" i="1" dirty="0"/>
              <a:t> - </a:t>
            </a:r>
            <a:r>
              <a:rPr lang="pt-BR" sz="2400" i="1" dirty="0" err="1"/>
              <a:t>Supplied</a:t>
            </a:r>
            <a:endParaRPr lang="pt-BR" sz="2400" i="1" dirty="0"/>
          </a:p>
        </p:txBody>
      </p:sp>
      <p:sp>
        <p:nvSpPr>
          <p:cNvPr id="72" name="CaixaDeTexto 71"/>
          <p:cNvSpPr txBox="1"/>
          <p:nvPr/>
        </p:nvSpPr>
        <p:spPr>
          <a:xfrm>
            <a:off x="933183" y="3962550"/>
            <a:ext cx="30662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pt-BR" sz="2400" i="1" dirty="0" err="1"/>
              <a:t>Announce</a:t>
            </a:r>
            <a:r>
              <a:rPr lang="pt-BR" sz="2400" i="1" dirty="0"/>
              <a:t> - </a:t>
            </a:r>
            <a:r>
              <a:rPr lang="pt-BR" sz="2400" i="1" dirty="0" err="1"/>
              <a:t>Announced</a:t>
            </a:r>
            <a:endParaRPr lang="pt-BR" sz="2400" i="1" dirty="0"/>
          </a:p>
        </p:txBody>
      </p:sp>
      <p:sp>
        <p:nvSpPr>
          <p:cNvPr id="76" name="CaixaDeTexto 75"/>
          <p:cNvSpPr txBox="1"/>
          <p:nvPr/>
        </p:nvSpPr>
        <p:spPr>
          <a:xfrm>
            <a:off x="1293913" y="3453481"/>
            <a:ext cx="24032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pt-BR" sz="2400" i="1" dirty="0" err="1"/>
              <a:t>Bother</a:t>
            </a:r>
            <a:r>
              <a:rPr lang="pt-BR" sz="2400" i="1" dirty="0"/>
              <a:t> - </a:t>
            </a:r>
            <a:r>
              <a:rPr lang="pt-BR" sz="2400" i="1" dirty="0" err="1"/>
              <a:t>Bothered</a:t>
            </a:r>
            <a:endParaRPr lang="pt-BR" sz="2400" i="1" dirty="0"/>
          </a:p>
        </p:txBody>
      </p:sp>
      <p:sp>
        <p:nvSpPr>
          <p:cNvPr id="82" name="CaixaDeTexto 81"/>
          <p:cNvSpPr txBox="1"/>
          <p:nvPr/>
        </p:nvSpPr>
        <p:spPr>
          <a:xfrm>
            <a:off x="6292279" y="1896681"/>
            <a:ext cx="450223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400" i="1" dirty="0"/>
              <a:t>Se adiciona o sufixo padrão </a:t>
            </a:r>
            <a:r>
              <a:rPr lang="pt-BR" sz="2400" b="1" i="1" dirty="0">
                <a:solidFill>
                  <a:srgbClr val="FF0000"/>
                </a:solidFill>
              </a:rPr>
              <a:t>–</a:t>
            </a:r>
            <a:r>
              <a:rPr lang="pt-BR" sz="2400" b="1" i="1" dirty="0" err="1">
                <a:solidFill>
                  <a:srgbClr val="FF0000"/>
                </a:solidFill>
              </a:rPr>
              <a:t>ed</a:t>
            </a:r>
            <a:r>
              <a:rPr lang="pt-BR" sz="2400" b="1" i="1" dirty="0">
                <a:solidFill>
                  <a:srgbClr val="FF0000"/>
                </a:solidFill>
              </a:rPr>
              <a:t> </a:t>
            </a:r>
            <a:r>
              <a:rPr lang="pt-BR" sz="2400" i="1" dirty="0"/>
              <a:t>no final dos verbos, sem alterar o corpo do verbo.</a:t>
            </a:r>
          </a:p>
        </p:txBody>
      </p:sp>
      <p:sp>
        <p:nvSpPr>
          <p:cNvPr id="83" name="CaixaDeTexto 82"/>
          <p:cNvSpPr txBox="1"/>
          <p:nvPr/>
        </p:nvSpPr>
        <p:spPr>
          <a:xfrm>
            <a:off x="6196795" y="3993284"/>
            <a:ext cx="450223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400" i="1" dirty="0"/>
              <a:t>Se adiciona apenas o </a:t>
            </a:r>
            <a:r>
              <a:rPr lang="pt-BR" sz="2400" b="1" i="1" dirty="0">
                <a:solidFill>
                  <a:srgbClr val="FF0000"/>
                </a:solidFill>
              </a:rPr>
              <a:t>–d</a:t>
            </a:r>
            <a:r>
              <a:rPr lang="pt-BR" sz="2400" i="1" dirty="0"/>
              <a:t>, pois já têm o </a:t>
            </a:r>
            <a:r>
              <a:rPr lang="pt-BR" sz="2400" i="1" u="sng" dirty="0"/>
              <a:t>e</a:t>
            </a:r>
            <a:r>
              <a:rPr lang="pt-BR" sz="2400" i="1" dirty="0"/>
              <a:t> no final dos verbos.</a:t>
            </a:r>
          </a:p>
        </p:txBody>
      </p:sp>
      <p:sp>
        <p:nvSpPr>
          <p:cNvPr id="84" name="CaixaDeTexto 83"/>
          <p:cNvSpPr txBox="1"/>
          <p:nvPr/>
        </p:nvSpPr>
        <p:spPr>
          <a:xfrm>
            <a:off x="6196795" y="5302303"/>
            <a:ext cx="450223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400" i="1" dirty="0"/>
              <a:t>Substitui a letra y, do final dos verbos, pelo sufixo </a:t>
            </a:r>
            <a:r>
              <a:rPr lang="pt-BR" sz="2400" b="1" i="1" dirty="0">
                <a:solidFill>
                  <a:srgbClr val="FF0000"/>
                </a:solidFill>
              </a:rPr>
              <a:t>-</a:t>
            </a:r>
            <a:r>
              <a:rPr lang="pt-BR" sz="2400" b="1" i="1" dirty="0" err="1">
                <a:solidFill>
                  <a:srgbClr val="FF0000"/>
                </a:solidFill>
              </a:rPr>
              <a:t>ied</a:t>
            </a:r>
            <a:endParaRPr lang="pt-BR" sz="2400" b="1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2936670"/>
      </p:ext>
    </p:extLst>
  </p:cSld>
  <p:clrMapOvr>
    <a:masterClrMapping/>
  </p:clrMapOvr>
  <p:transition spd="slow">
    <p:push dir="u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rgbClr val="E9D459"/>
            </a:gs>
            <a:gs pos="0">
              <a:srgbClr val="FFFF85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tângulo Arredondado 4"/>
          <p:cNvSpPr/>
          <p:nvPr/>
        </p:nvSpPr>
        <p:spPr>
          <a:xfrm>
            <a:off x="1515332" y="1705079"/>
            <a:ext cx="9161337" cy="3447842"/>
          </a:xfrm>
          <a:prstGeom prst="roundRect">
            <a:avLst/>
          </a:prstGeom>
          <a:gradFill flip="none" rotWithShape="1">
            <a:gsLst>
              <a:gs pos="0">
                <a:srgbClr val="E9D459"/>
              </a:gs>
              <a:gs pos="100000">
                <a:srgbClr val="FFFF85"/>
              </a:gs>
            </a:gsLst>
            <a:lin ang="2700000" scaled="1"/>
            <a:tileRect/>
          </a:gradFill>
          <a:ln>
            <a:noFill/>
          </a:ln>
          <a:effectLst>
            <a:outerShdw blurRad="330200" dist="292100" dir="2880000" algn="ctr" rotWithShape="0">
              <a:srgbClr val="000000">
                <a:alpha val="26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" name="CaixaDeTexto 1"/>
          <p:cNvSpPr txBox="1"/>
          <p:nvPr/>
        </p:nvSpPr>
        <p:spPr>
          <a:xfrm>
            <a:off x="2352130" y="2367171"/>
            <a:ext cx="7487755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pt-BR" sz="6600" dirty="0">
                <a:solidFill>
                  <a:srgbClr val="B24502"/>
                </a:solidFill>
                <a:latin typeface="Arial Rounded MT Bold" panose="020F0704030504030204" pitchFamily="34" charset="0"/>
              </a:rPr>
              <a:t>Tabela 4</a:t>
            </a:r>
          </a:p>
          <a:p>
            <a:pPr algn="ctr"/>
            <a:r>
              <a:rPr lang="pt-BR" sz="5400" b="1" u="sng" dirty="0">
                <a:solidFill>
                  <a:srgbClr val="B24502"/>
                </a:solidFill>
                <a:latin typeface="Arial Rounded MT Bold" panose="020F0704030504030204" pitchFamily="34" charset="0"/>
              </a:rPr>
              <a:t>Pronúncia dos verbos</a:t>
            </a:r>
          </a:p>
        </p:txBody>
      </p:sp>
    </p:spTree>
    <p:extLst>
      <p:ext uri="{BB962C8B-B14F-4D97-AF65-F5344CB8AC3E}">
        <p14:creationId xmlns:p14="http://schemas.microsoft.com/office/powerpoint/2010/main" val="2348766425"/>
      </p:ext>
    </p:extLst>
  </p:cSld>
  <p:clrMapOvr>
    <a:masterClrMapping/>
  </p:clrMapOvr>
  <p:transition spd="slow">
    <p:push dir="u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E9D459"/>
            </a:gs>
            <a:gs pos="100000">
              <a:srgbClr val="FFFF85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tângulo Arredondado 6"/>
          <p:cNvSpPr/>
          <p:nvPr/>
        </p:nvSpPr>
        <p:spPr>
          <a:xfrm>
            <a:off x="2101169" y="414339"/>
            <a:ext cx="7968217" cy="6115049"/>
          </a:xfrm>
          <a:prstGeom prst="roundRect">
            <a:avLst>
              <a:gd name="adj" fmla="val 940"/>
            </a:avLst>
          </a:prstGeom>
          <a:solidFill>
            <a:srgbClr val="7A7100"/>
          </a:solidFill>
          <a:ln w="57150">
            <a:solidFill>
              <a:srgbClr val="7A71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3" name="Retângulo Arredondado 2"/>
          <p:cNvSpPr/>
          <p:nvPr/>
        </p:nvSpPr>
        <p:spPr>
          <a:xfrm>
            <a:off x="2101169" y="885825"/>
            <a:ext cx="7968217" cy="5643563"/>
          </a:xfrm>
          <a:prstGeom prst="roundRect">
            <a:avLst>
              <a:gd name="adj" fmla="val 940"/>
            </a:avLst>
          </a:prstGeom>
          <a:solidFill>
            <a:srgbClr val="FFFFFF"/>
          </a:solidFill>
          <a:ln w="57150">
            <a:solidFill>
              <a:srgbClr val="7A71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cxnSp>
        <p:nvCxnSpPr>
          <p:cNvPr id="5" name="Conector reto 4"/>
          <p:cNvCxnSpPr/>
          <p:nvPr/>
        </p:nvCxnSpPr>
        <p:spPr>
          <a:xfrm>
            <a:off x="2101169" y="1436914"/>
            <a:ext cx="7968217" cy="0"/>
          </a:xfrm>
          <a:prstGeom prst="line">
            <a:avLst/>
          </a:prstGeom>
          <a:ln w="34925">
            <a:solidFill>
              <a:srgbClr val="7A71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Conector reto 5"/>
          <p:cNvCxnSpPr/>
          <p:nvPr/>
        </p:nvCxnSpPr>
        <p:spPr>
          <a:xfrm>
            <a:off x="2101169" y="1951490"/>
            <a:ext cx="7968217" cy="0"/>
          </a:xfrm>
          <a:prstGeom prst="line">
            <a:avLst/>
          </a:prstGeom>
          <a:ln w="34925">
            <a:solidFill>
              <a:srgbClr val="7A71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Conector reto 12"/>
          <p:cNvCxnSpPr/>
          <p:nvPr/>
        </p:nvCxnSpPr>
        <p:spPr>
          <a:xfrm>
            <a:off x="6549672" y="871313"/>
            <a:ext cx="14514" cy="5643563"/>
          </a:xfrm>
          <a:prstGeom prst="line">
            <a:avLst/>
          </a:prstGeom>
          <a:ln w="34925">
            <a:solidFill>
              <a:srgbClr val="7A71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CaixaDeTexto 30"/>
          <p:cNvSpPr txBox="1"/>
          <p:nvPr/>
        </p:nvSpPr>
        <p:spPr>
          <a:xfrm>
            <a:off x="6862046" y="446838"/>
            <a:ext cx="5581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2400" b="1" dirty="0">
                <a:solidFill>
                  <a:schemeClr val="bg1"/>
                </a:solidFill>
              </a:rPr>
              <a:t>/t/</a:t>
            </a:r>
          </a:p>
        </p:txBody>
      </p:sp>
      <p:sp>
        <p:nvSpPr>
          <p:cNvPr id="32" name="CaixaDeTexto 31"/>
          <p:cNvSpPr txBox="1"/>
          <p:nvPr/>
        </p:nvSpPr>
        <p:spPr>
          <a:xfrm>
            <a:off x="3716119" y="424160"/>
            <a:ext cx="12186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2400" b="1" dirty="0">
                <a:solidFill>
                  <a:schemeClr val="bg1"/>
                </a:solidFill>
              </a:rPr>
              <a:t>VERBOS</a:t>
            </a:r>
          </a:p>
        </p:txBody>
      </p:sp>
      <p:cxnSp>
        <p:nvCxnSpPr>
          <p:cNvPr id="33" name="Conector reto 32"/>
          <p:cNvCxnSpPr/>
          <p:nvPr/>
        </p:nvCxnSpPr>
        <p:spPr>
          <a:xfrm>
            <a:off x="2101169" y="2423886"/>
            <a:ext cx="7968217" cy="0"/>
          </a:xfrm>
          <a:prstGeom prst="line">
            <a:avLst/>
          </a:prstGeom>
          <a:ln w="34925">
            <a:solidFill>
              <a:srgbClr val="7A71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Conector reto 33"/>
          <p:cNvCxnSpPr/>
          <p:nvPr/>
        </p:nvCxnSpPr>
        <p:spPr>
          <a:xfrm>
            <a:off x="2101169" y="2938462"/>
            <a:ext cx="7968217" cy="0"/>
          </a:xfrm>
          <a:prstGeom prst="line">
            <a:avLst/>
          </a:prstGeom>
          <a:ln w="34925">
            <a:solidFill>
              <a:srgbClr val="7A71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Conector reto 34"/>
          <p:cNvCxnSpPr/>
          <p:nvPr/>
        </p:nvCxnSpPr>
        <p:spPr>
          <a:xfrm>
            <a:off x="2101169" y="3439886"/>
            <a:ext cx="7953703" cy="0"/>
          </a:xfrm>
          <a:prstGeom prst="line">
            <a:avLst/>
          </a:prstGeom>
          <a:ln w="34925">
            <a:solidFill>
              <a:srgbClr val="7A71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Conector reto 35"/>
          <p:cNvCxnSpPr/>
          <p:nvPr/>
        </p:nvCxnSpPr>
        <p:spPr>
          <a:xfrm>
            <a:off x="2101169" y="3954462"/>
            <a:ext cx="7968217" cy="0"/>
          </a:xfrm>
          <a:prstGeom prst="line">
            <a:avLst/>
          </a:prstGeom>
          <a:ln w="34925">
            <a:solidFill>
              <a:srgbClr val="7A71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Conector reto 36"/>
          <p:cNvCxnSpPr/>
          <p:nvPr/>
        </p:nvCxnSpPr>
        <p:spPr>
          <a:xfrm>
            <a:off x="2101169" y="4463143"/>
            <a:ext cx="7968217" cy="0"/>
          </a:xfrm>
          <a:prstGeom prst="line">
            <a:avLst/>
          </a:prstGeom>
          <a:ln w="34925">
            <a:solidFill>
              <a:srgbClr val="7A71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Conector reto 37"/>
          <p:cNvCxnSpPr/>
          <p:nvPr/>
        </p:nvCxnSpPr>
        <p:spPr>
          <a:xfrm>
            <a:off x="2101169" y="4977719"/>
            <a:ext cx="7968217" cy="0"/>
          </a:xfrm>
          <a:prstGeom prst="line">
            <a:avLst/>
          </a:prstGeom>
          <a:ln w="34925">
            <a:solidFill>
              <a:srgbClr val="7A71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Conector reto 38"/>
          <p:cNvCxnSpPr/>
          <p:nvPr/>
        </p:nvCxnSpPr>
        <p:spPr>
          <a:xfrm>
            <a:off x="2101169" y="5486400"/>
            <a:ext cx="7968217" cy="0"/>
          </a:xfrm>
          <a:prstGeom prst="line">
            <a:avLst/>
          </a:prstGeom>
          <a:ln w="34925">
            <a:solidFill>
              <a:srgbClr val="7A71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Conector reto 39"/>
          <p:cNvCxnSpPr/>
          <p:nvPr/>
        </p:nvCxnSpPr>
        <p:spPr>
          <a:xfrm>
            <a:off x="2101169" y="6000976"/>
            <a:ext cx="7968217" cy="0"/>
          </a:xfrm>
          <a:prstGeom prst="line">
            <a:avLst/>
          </a:prstGeom>
          <a:ln w="34925">
            <a:solidFill>
              <a:srgbClr val="7A71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CaixaDeTexto 40"/>
          <p:cNvSpPr txBox="1"/>
          <p:nvPr/>
        </p:nvSpPr>
        <p:spPr>
          <a:xfrm>
            <a:off x="3817107" y="933712"/>
            <a:ext cx="10166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pt-BR" sz="2400" i="1" dirty="0" err="1"/>
              <a:t>Played</a:t>
            </a:r>
            <a:endParaRPr lang="pt-BR" sz="2400" i="1" dirty="0"/>
          </a:p>
        </p:txBody>
      </p:sp>
      <p:sp>
        <p:nvSpPr>
          <p:cNvPr id="42" name="CaixaDeTexto 41"/>
          <p:cNvSpPr txBox="1"/>
          <p:nvPr/>
        </p:nvSpPr>
        <p:spPr>
          <a:xfrm>
            <a:off x="3756006" y="1435135"/>
            <a:ext cx="11432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pt-BR" sz="2400" i="1" dirty="0" err="1"/>
              <a:t>Needed</a:t>
            </a:r>
            <a:endParaRPr lang="pt-BR" sz="2400" i="1" dirty="0"/>
          </a:p>
        </p:txBody>
      </p:sp>
      <p:sp>
        <p:nvSpPr>
          <p:cNvPr id="43" name="CaixaDeTexto 42"/>
          <p:cNvSpPr txBox="1"/>
          <p:nvPr/>
        </p:nvSpPr>
        <p:spPr>
          <a:xfrm>
            <a:off x="3825545" y="1936558"/>
            <a:ext cx="10086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pt-BR" sz="2400" i="1" dirty="0" err="1"/>
              <a:t>Sawed</a:t>
            </a:r>
            <a:endParaRPr lang="pt-BR" sz="2400" i="1" dirty="0"/>
          </a:p>
        </p:txBody>
      </p:sp>
      <p:sp>
        <p:nvSpPr>
          <p:cNvPr id="44" name="CaixaDeTexto 43"/>
          <p:cNvSpPr txBox="1"/>
          <p:nvPr/>
        </p:nvSpPr>
        <p:spPr>
          <a:xfrm>
            <a:off x="3845137" y="2437981"/>
            <a:ext cx="9738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pt-BR" sz="2400" i="1" dirty="0" err="1"/>
              <a:t>Talked</a:t>
            </a:r>
            <a:endParaRPr lang="pt-BR" sz="2400" i="1" dirty="0"/>
          </a:p>
        </p:txBody>
      </p:sp>
      <p:sp>
        <p:nvSpPr>
          <p:cNvPr id="45" name="CaixaDeTexto 44"/>
          <p:cNvSpPr txBox="1"/>
          <p:nvPr/>
        </p:nvSpPr>
        <p:spPr>
          <a:xfrm>
            <a:off x="3776044" y="4479769"/>
            <a:ext cx="10358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pt-BR" sz="2400" i="1" dirty="0" err="1"/>
              <a:t>Cursed</a:t>
            </a:r>
            <a:endParaRPr lang="pt-BR" sz="2400" i="1" dirty="0"/>
          </a:p>
        </p:txBody>
      </p:sp>
      <p:sp>
        <p:nvSpPr>
          <p:cNvPr id="46" name="CaixaDeTexto 45"/>
          <p:cNvSpPr txBox="1"/>
          <p:nvPr/>
        </p:nvSpPr>
        <p:spPr>
          <a:xfrm>
            <a:off x="3783164" y="2930036"/>
            <a:ext cx="10978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pt-BR" sz="2400" i="1" dirty="0" err="1"/>
              <a:t>Cooked</a:t>
            </a:r>
            <a:endParaRPr lang="pt-BR" sz="2400" i="1" dirty="0"/>
          </a:p>
        </p:txBody>
      </p:sp>
      <p:sp>
        <p:nvSpPr>
          <p:cNvPr id="62" name="CaixaDeTexto 61"/>
          <p:cNvSpPr txBox="1"/>
          <p:nvPr/>
        </p:nvSpPr>
        <p:spPr>
          <a:xfrm>
            <a:off x="3717016" y="4986487"/>
            <a:ext cx="11945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pt-BR" sz="2400" i="1" dirty="0" err="1"/>
              <a:t>Married</a:t>
            </a:r>
            <a:endParaRPr lang="pt-BR" sz="2400" i="1" dirty="0"/>
          </a:p>
        </p:txBody>
      </p:sp>
      <p:sp>
        <p:nvSpPr>
          <p:cNvPr id="63" name="CaixaDeTexto 62"/>
          <p:cNvSpPr txBox="1"/>
          <p:nvPr/>
        </p:nvSpPr>
        <p:spPr>
          <a:xfrm>
            <a:off x="3914953" y="5487910"/>
            <a:ext cx="8031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pt-BR" sz="2400" i="1" dirty="0" err="1"/>
              <a:t>Tried</a:t>
            </a:r>
            <a:endParaRPr lang="pt-BR" sz="2400" i="1" dirty="0"/>
          </a:p>
        </p:txBody>
      </p:sp>
      <p:sp>
        <p:nvSpPr>
          <p:cNvPr id="65" name="CaixaDeTexto 64"/>
          <p:cNvSpPr txBox="1"/>
          <p:nvPr/>
        </p:nvSpPr>
        <p:spPr>
          <a:xfrm>
            <a:off x="3760110" y="6011853"/>
            <a:ext cx="12474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pt-BR" sz="2400" i="1" dirty="0" err="1"/>
              <a:t>Supplied</a:t>
            </a:r>
            <a:endParaRPr lang="pt-BR" sz="2400" i="1" dirty="0"/>
          </a:p>
        </p:txBody>
      </p:sp>
      <p:sp>
        <p:nvSpPr>
          <p:cNvPr id="72" name="CaixaDeTexto 71"/>
          <p:cNvSpPr txBox="1"/>
          <p:nvPr/>
        </p:nvSpPr>
        <p:spPr>
          <a:xfrm>
            <a:off x="3558864" y="3962550"/>
            <a:ext cx="15885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pt-BR" sz="2400" i="1" dirty="0" err="1"/>
              <a:t>Announced</a:t>
            </a:r>
            <a:endParaRPr lang="pt-BR" sz="2400" i="1" dirty="0"/>
          </a:p>
        </p:txBody>
      </p:sp>
      <p:sp>
        <p:nvSpPr>
          <p:cNvPr id="76" name="CaixaDeTexto 75"/>
          <p:cNvSpPr txBox="1"/>
          <p:nvPr/>
        </p:nvSpPr>
        <p:spPr>
          <a:xfrm>
            <a:off x="3716975" y="3453481"/>
            <a:ext cx="13308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pt-BR" sz="2400" i="1" dirty="0" err="1"/>
              <a:t>Bothered</a:t>
            </a:r>
            <a:endParaRPr lang="pt-BR" sz="2400" i="1" dirty="0"/>
          </a:p>
        </p:txBody>
      </p:sp>
      <p:cxnSp>
        <p:nvCxnSpPr>
          <p:cNvPr id="47" name="Conector reto 46"/>
          <p:cNvCxnSpPr/>
          <p:nvPr/>
        </p:nvCxnSpPr>
        <p:spPr>
          <a:xfrm>
            <a:off x="7718072" y="900337"/>
            <a:ext cx="14514" cy="5643563"/>
          </a:xfrm>
          <a:prstGeom prst="line">
            <a:avLst/>
          </a:prstGeom>
          <a:ln w="34925">
            <a:solidFill>
              <a:srgbClr val="7A71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Conector reto 47"/>
          <p:cNvCxnSpPr/>
          <p:nvPr/>
        </p:nvCxnSpPr>
        <p:spPr>
          <a:xfrm>
            <a:off x="8886472" y="914847"/>
            <a:ext cx="14514" cy="5643563"/>
          </a:xfrm>
          <a:prstGeom prst="line">
            <a:avLst/>
          </a:prstGeom>
          <a:ln w="34925">
            <a:solidFill>
              <a:srgbClr val="7A71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Conector reto 48"/>
          <p:cNvCxnSpPr/>
          <p:nvPr/>
        </p:nvCxnSpPr>
        <p:spPr>
          <a:xfrm>
            <a:off x="10054872" y="900329"/>
            <a:ext cx="14514" cy="5643563"/>
          </a:xfrm>
          <a:prstGeom prst="line">
            <a:avLst/>
          </a:prstGeom>
          <a:ln w="34925">
            <a:solidFill>
              <a:srgbClr val="7A71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CaixaDeTexto 49"/>
          <p:cNvSpPr txBox="1"/>
          <p:nvPr/>
        </p:nvSpPr>
        <p:spPr>
          <a:xfrm>
            <a:off x="8030446" y="468872"/>
            <a:ext cx="6158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2400" b="1" dirty="0">
                <a:solidFill>
                  <a:schemeClr val="bg1"/>
                </a:solidFill>
              </a:rPr>
              <a:t>/d/</a:t>
            </a:r>
          </a:p>
        </p:txBody>
      </p:sp>
      <p:sp>
        <p:nvSpPr>
          <p:cNvPr id="52" name="CaixaDeTexto 51"/>
          <p:cNvSpPr txBox="1"/>
          <p:nvPr/>
        </p:nvSpPr>
        <p:spPr>
          <a:xfrm>
            <a:off x="9136944" y="446838"/>
            <a:ext cx="6912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2400" b="1" dirty="0">
                <a:solidFill>
                  <a:schemeClr val="bg1"/>
                </a:solidFill>
              </a:rPr>
              <a:t>/id/</a:t>
            </a:r>
          </a:p>
        </p:txBody>
      </p:sp>
      <p:sp>
        <p:nvSpPr>
          <p:cNvPr id="25" name="Multiplicar 24"/>
          <p:cNvSpPr/>
          <p:nvPr/>
        </p:nvSpPr>
        <p:spPr>
          <a:xfrm>
            <a:off x="8121507" y="968530"/>
            <a:ext cx="372740" cy="372740"/>
          </a:xfrm>
          <a:prstGeom prst="mathMultiply">
            <a:avLst/>
          </a:prstGeom>
          <a:solidFill>
            <a:srgbClr val="B2450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56" name="Multiplicar 55"/>
          <p:cNvSpPr/>
          <p:nvPr/>
        </p:nvSpPr>
        <p:spPr>
          <a:xfrm>
            <a:off x="6940097" y="1522712"/>
            <a:ext cx="372740" cy="372740"/>
          </a:xfrm>
          <a:prstGeom prst="mathMultiply">
            <a:avLst/>
          </a:prstGeom>
          <a:solidFill>
            <a:srgbClr val="B2450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57" name="Multiplicar 56"/>
          <p:cNvSpPr/>
          <p:nvPr/>
        </p:nvSpPr>
        <p:spPr>
          <a:xfrm>
            <a:off x="8131180" y="1991744"/>
            <a:ext cx="372740" cy="372740"/>
          </a:xfrm>
          <a:prstGeom prst="mathMultiply">
            <a:avLst/>
          </a:prstGeom>
          <a:solidFill>
            <a:srgbClr val="B2450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60" name="Multiplicar 59"/>
          <p:cNvSpPr/>
          <p:nvPr/>
        </p:nvSpPr>
        <p:spPr>
          <a:xfrm>
            <a:off x="8131180" y="2482437"/>
            <a:ext cx="372740" cy="372740"/>
          </a:xfrm>
          <a:prstGeom prst="mathMultiply">
            <a:avLst/>
          </a:prstGeom>
          <a:solidFill>
            <a:srgbClr val="B2450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68" name="Multiplicar 67"/>
          <p:cNvSpPr/>
          <p:nvPr/>
        </p:nvSpPr>
        <p:spPr>
          <a:xfrm>
            <a:off x="6946260" y="3012670"/>
            <a:ext cx="372740" cy="372740"/>
          </a:xfrm>
          <a:prstGeom prst="mathMultiply">
            <a:avLst/>
          </a:prstGeom>
          <a:solidFill>
            <a:srgbClr val="B2450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69" name="Multiplicar 68"/>
          <p:cNvSpPr/>
          <p:nvPr/>
        </p:nvSpPr>
        <p:spPr>
          <a:xfrm>
            <a:off x="6969421" y="4022815"/>
            <a:ext cx="372740" cy="372740"/>
          </a:xfrm>
          <a:prstGeom prst="mathMultiply">
            <a:avLst/>
          </a:prstGeom>
          <a:solidFill>
            <a:srgbClr val="B2450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70" name="Multiplicar 69"/>
          <p:cNvSpPr/>
          <p:nvPr/>
        </p:nvSpPr>
        <p:spPr>
          <a:xfrm>
            <a:off x="6969421" y="3510620"/>
            <a:ext cx="372740" cy="372740"/>
          </a:xfrm>
          <a:prstGeom prst="mathMultiply">
            <a:avLst/>
          </a:prstGeom>
          <a:solidFill>
            <a:srgbClr val="B2450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71" name="Multiplicar 70"/>
          <p:cNvSpPr/>
          <p:nvPr/>
        </p:nvSpPr>
        <p:spPr>
          <a:xfrm>
            <a:off x="8131180" y="4538590"/>
            <a:ext cx="372740" cy="372740"/>
          </a:xfrm>
          <a:prstGeom prst="mathMultiply">
            <a:avLst/>
          </a:prstGeom>
          <a:solidFill>
            <a:srgbClr val="B2450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73" name="Multiplicar 72"/>
          <p:cNvSpPr/>
          <p:nvPr/>
        </p:nvSpPr>
        <p:spPr>
          <a:xfrm>
            <a:off x="9250775" y="5070701"/>
            <a:ext cx="372740" cy="372740"/>
          </a:xfrm>
          <a:prstGeom prst="mathMultiply">
            <a:avLst/>
          </a:prstGeom>
          <a:solidFill>
            <a:srgbClr val="B2450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74" name="Multiplicar 73"/>
          <p:cNvSpPr/>
          <p:nvPr/>
        </p:nvSpPr>
        <p:spPr>
          <a:xfrm>
            <a:off x="8131180" y="5599214"/>
            <a:ext cx="372740" cy="372740"/>
          </a:xfrm>
          <a:prstGeom prst="mathMultiply">
            <a:avLst/>
          </a:prstGeom>
          <a:solidFill>
            <a:srgbClr val="B2450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75" name="Multiplicar 74"/>
          <p:cNvSpPr/>
          <p:nvPr/>
        </p:nvSpPr>
        <p:spPr>
          <a:xfrm>
            <a:off x="9269700" y="6042101"/>
            <a:ext cx="372740" cy="372740"/>
          </a:xfrm>
          <a:prstGeom prst="mathMultiply">
            <a:avLst/>
          </a:prstGeom>
          <a:solidFill>
            <a:srgbClr val="B2450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105803280"/>
      </p:ext>
    </p:extLst>
  </p:cSld>
  <p:clrMapOvr>
    <a:masterClrMapping/>
  </p:clrMapOvr>
  <p:transition spd="slow">
    <p:push dir="u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rgbClr val="E9D459"/>
            </a:gs>
            <a:gs pos="0">
              <a:srgbClr val="FFFF85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tângulo Arredondado 4"/>
          <p:cNvSpPr/>
          <p:nvPr/>
        </p:nvSpPr>
        <p:spPr>
          <a:xfrm>
            <a:off x="1515332" y="1705079"/>
            <a:ext cx="9161337" cy="3447842"/>
          </a:xfrm>
          <a:prstGeom prst="roundRect">
            <a:avLst/>
          </a:prstGeom>
          <a:gradFill flip="none" rotWithShape="1">
            <a:gsLst>
              <a:gs pos="0">
                <a:srgbClr val="E9D459"/>
              </a:gs>
              <a:gs pos="100000">
                <a:srgbClr val="FFFF85"/>
              </a:gs>
            </a:gsLst>
            <a:lin ang="2700000" scaled="1"/>
            <a:tileRect/>
          </a:gradFill>
          <a:ln>
            <a:noFill/>
          </a:ln>
          <a:effectLst>
            <a:outerShdw blurRad="330200" dist="292100" dir="2880000" algn="ctr" rotWithShape="0">
              <a:srgbClr val="000000">
                <a:alpha val="26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" name="CaixaDeTexto 1"/>
          <p:cNvSpPr txBox="1"/>
          <p:nvPr/>
        </p:nvSpPr>
        <p:spPr>
          <a:xfrm>
            <a:off x="2428953" y="2875002"/>
            <a:ext cx="733412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pt-BR" sz="5400" dirty="0">
                <a:solidFill>
                  <a:srgbClr val="B24502"/>
                </a:solidFill>
                <a:latin typeface="Arial Rounded MT Bold" panose="020F0704030504030204" pitchFamily="34" charset="0"/>
              </a:rPr>
              <a:t>Tradução do material</a:t>
            </a:r>
            <a:endParaRPr lang="pt-BR" sz="5400" b="1" u="sng" dirty="0">
              <a:solidFill>
                <a:srgbClr val="B24502"/>
              </a:solidFill>
              <a:latin typeface="Arial Rounded MT Bold" panose="020F07040305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09395030"/>
      </p:ext>
    </p:extLst>
  </p:cSld>
  <p:clrMapOvr>
    <a:masterClrMapping/>
  </p:clrMapOvr>
  <p:transition spd="slow">
    <p:push dir="u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DD02C"/>
            </a:gs>
            <a:gs pos="100000">
              <a:srgbClr val="FFFF85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Agrupar 9"/>
          <p:cNvGrpSpPr/>
          <p:nvPr/>
        </p:nvGrpSpPr>
        <p:grpSpPr>
          <a:xfrm>
            <a:off x="231821" y="7031866"/>
            <a:ext cx="11728360" cy="6674959"/>
            <a:chOff x="231821" y="7031866"/>
            <a:chExt cx="11728360" cy="6674959"/>
          </a:xfrm>
        </p:grpSpPr>
        <p:sp>
          <p:nvSpPr>
            <p:cNvPr id="4" name="Retângulo Arredondado 3"/>
            <p:cNvSpPr/>
            <p:nvPr/>
          </p:nvSpPr>
          <p:spPr>
            <a:xfrm>
              <a:off x="231821" y="7031866"/>
              <a:ext cx="11728360" cy="6567420"/>
            </a:xfrm>
            <a:prstGeom prst="roundRect">
              <a:avLst>
                <a:gd name="adj" fmla="val 3073"/>
              </a:avLst>
            </a:prstGeom>
            <a:solidFill>
              <a:schemeClr val="bg1"/>
            </a:solidFill>
            <a:ln>
              <a:noFill/>
            </a:ln>
            <a:effectLst>
              <a:outerShdw blurRad="241300" dist="50800" dir="5400000" algn="ctr" rotWithShape="0">
                <a:srgbClr val="000000">
                  <a:alpha val="45000"/>
                </a:srgb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3" name="Retângulo 2"/>
            <p:cNvSpPr/>
            <p:nvPr/>
          </p:nvSpPr>
          <p:spPr>
            <a:xfrm>
              <a:off x="501137" y="7166573"/>
              <a:ext cx="5594863" cy="654025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spcBef>
                  <a:spcPts val="500"/>
                </a:spcBef>
              </a:pPr>
              <a:r>
                <a:rPr lang="pt-BR" sz="1550" i="1" dirty="0"/>
                <a:t>-</a:t>
              </a:r>
              <a:r>
                <a:rPr lang="pt-BR" sz="1550" i="1" dirty="0" err="1"/>
                <a:t>Rochelle</a:t>
              </a:r>
              <a:r>
                <a:rPr lang="pt-BR" sz="1550" i="1" dirty="0"/>
                <a:t>: Senhoras ... Eu gostaria de um pouco de sua atenção</a:t>
              </a:r>
            </a:p>
            <a:p>
              <a:pPr>
                <a:spcBef>
                  <a:spcPts val="500"/>
                </a:spcBef>
              </a:pPr>
              <a:r>
                <a:rPr lang="pt-BR" sz="1550" i="1" dirty="0"/>
                <a:t>-Lady1: </a:t>
              </a:r>
              <a:r>
                <a:rPr lang="pt-BR" sz="1550" i="1" dirty="0" err="1"/>
                <a:t>Rochelle</a:t>
              </a:r>
              <a:r>
                <a:rPr lang="pt-BR" sz="1550" i="1" dirty="0"/>
                <a:t> foi ótimo! Ah ... Sim ... eu preciso ir, mas me avise quando você vai</a:t>
              </a:r>
            </a:p>
            <a:p>
              <a:pPr>
                <a:spcBef>
                  <a:spcPts val="500"/>
                </a:spcBef>
              </a:pPr>
              <a:r>
                <a:rPr lang="pt-BR" sz="1550" i="1" dirty="0"/>
                <a:t>-</a:t>
              </a:r>
              <a:r>
                <a:rPr lang="pt-BR" sz="1550" i="1" dirty="0" err="1"/>
                <a:t>Rochelle</a:t>
              </a:r>
              <a:r>
                <a:rPr lang="pt-BR" sz="1550" i="1" dirty="0"/>
                <a:t>: Oh não, não, você não vai sentar aí!</a:t>
              </a:r>
            </a:p>
            <a:p>
              <a:pPr>
                <a:spcBef>
                  <a:spcPts val="500"/>
                </a:spcBef>
              </a:pPr>
              <a:r>
                <a:rPr lang="pt-BR" sz="1550" i="1" dirty="0"/>
                <a:t>-Lady1: </a:t>
              </a:r>
              <a:r>
                <a:rPr lang="pt-BR" sz="1550" i="1" dirty="0" err="1"/>
                <a:t>Oh!Rochelle</a:t>
              </a:r>
              <a:r>
                <a:rPr lang="pt-BR" sz="1550" i="1" dirty="0"/>
                <a:t>: Você também!</a:t>
              </a:r>
            </a:p>
            <a:p>
              <a:pPr>
                <a:spcBef>
                  <a:spcPts val="500"/>
                </a:spcBef>
              </a:pPr>
              <a:r>
                <a:rPr lang="pt-BR" sz="1550" i="1" dirty="0"/>
                <a:t>-Lady2: Olha aqui, não gosto que me falem nesse tom!</a:t>
              </a:r>
            </a:p>
            <a:p>
              <a:pPr>
                <a:spcBef>
                  <a:spcPts val="500"/>
                </a:spcBef>
              </a:pPr>
              <a:r>
                <a:rPr lang="pt-BR" sz="1550" i="1" dirty="0"/>
                <a:t>-</a:t>
              </a:r>
              <a:r>
                <a:rPr lang="pt-BR" sz="1550" i="1" dirty="0" err="1"/>
                <a:t>Rochelle</a:t>
              </a:r>
              <a:r>
                <a:rPr lang="pt-BR" sz="1550" i="1" dirty="0"/>
                <a:t>: Cale a boca!</a:t>
              </a:r>
            </a:p>
            <a:p>
              <a:pPr>
                <a:spcBef>
                  <a:spcPts val="500"/>
                </a:spcBef>
              </a:pPr>
              <a:r>
                <a:rPr lang="pt-BR" sz="1550" i="1" dirty="0"/>
                <a:t>-Lady2: </a:t>
              </a:r>
              <a:r>
                <a:rPr lang="pt-BR" sz="1550" i="1" dirty="0" err="1"/>
                <a:t>Enn</a:t>
              </a:r>
              <a:r>
                <a:rPr lang="pt-BR" sz="1550" i="1" dirty="0"/>
                <a:t>?</a:t>
              </a:r>
            </a:p>
            <a:p>
              <a:pPr>
                <a:spcBef>
                  <a:spcPts val="500"/>
                </a:spcBef>
              </a:pPr>
              <a:r>
                <a:rPr lang="pt-BR" sz="1550" i="1" dirty="0"/>
                <a:t>-</a:t>
              </a:r>
              <a:r>
                <a:rPr lang="pt-BR" sz="1550" i="1" dirty="0" err="1"/>
                <a:t>Rochelle</a:t>
              </a:r>
              <a:r>
                <a:rPr lang="pt-BR" sz="1550" i="1" dirty="0"/>
                <a:t>: Eu trouxe você aqui para vender maquiagem e agora vou vender maquiagem!</a:t>
              </a:r>
            </a:p>
            <a:p>
              <a:pPr>
                <a:spcBef>
                  <a:spcPts val="500"/>
                </a:spcBef>
              </a:pPr>
              <a:r>
                <a:rPr lang="pt-BR" sz="1550" i="1" dirty="0"/>
                <a:t>-Lady3: </a:t>
              </a:r>
              <a:r>
                <a:rPr lang="pt-BR" sz="1550" i="1" dirty="0" err="1"/>
                <a:t>Rochelle</a:t>
              </a:r>
              <a:r>
                <a:rPr lang="pt-BR" sz="1550" i="1" dirty="0"/>
                <a:t>, não é assim que vendemos Ivone.</a:t>
              </a:r>
            </a:p>
            <a:p>
              <a:pPr>
                <a:spcBef>
                  <a:spcPts val="500"/>
                </a:spcBef>
              </a:pPr>
              <a:r>
                <a:rPr lang="pt-BR" sz="1550" i="1" dirty="0"/>
                <a:t>-</a:t>
              </a:r>
              <a:r>
                <a:rPr lang="pt-BR" sz="1550" i="1" dirty="0" err="1"/>
                <a:t>Rochelle</a:t>
              </a:r>
              <a:r>
                <a:rPr lang="pt-BR" sz="1550" i="1" dirty="0"/>
                <a:t>: Cale a boca! Agora, deixe-me fazer uma pergunta, por que você está aqui? Para comprar e vender Ivone? Não, eles estão aqui porque não podem pegar um homem.</a:t>
              </a:r>
            </a:p>
            <a:p>
              <a:pPr>
                <a:spcBef>
                  <a:spcPts val="500"/>
                </a:spcBef>
              </a:pPr>
              <a:r>
                <a:rPr lang="pt-BR" sz="1550" i="1" dirty="0"/>
                <a:t>-Todos: (baixa discussão)</a:t>
              </a:r>
            </a:p>
            <a:p>
              <a:pPr>
                <a:spcBef>
                  <a:spcPts val="500"/>
                </a:spcBef>
              </a:pPr>
              <a:r>
                <a:rPr lang="pt-BR" sz="1550" i="1" dirty="0"/>
                <a:t>-Lady3: Estamos aqui porque não precisamos de um homem.</a:t>
              </a:r>
            </a:p>
            <a:p>
              <a:pPr>
                <a:spcBef>
                  <a:spcPts val="500"/>
                </a:spcBef>
              </a:pPr>
              <a:r>
                <a:rPr lang="pt-BR" sz="1550" i="1" dirty="0"/>
                <a:t>-</a:t>
              </a:r>
              <a:r>
                <a:rPr lang="pt-BR" sz="1550" i="1" dirty="0" err="1"/>
                <a:t>Rochelle</a:t>
              </a:r>
              <a:r>
                <a:rPr lang="pt-BR" sz="1550" i="1" dirty="0"/>
                <a:t>: Eu não disse para você calar a boca?</a:t>
              </a:r>
            </a:p>
            <a:p>
              <a:pPr>
                <a:spcBef>
                  <a:spcPts val="500"/>
                </a:spcBef>
              </a:pPr>
              <a:r>
                <a:rPr lang="pt-BR" sz="1550" i="1" dirty="0"/>
                <a:t>-Lady4: Uau ...</a:t>
              </a:r>
            </a:p>
            <a:p>
              <a:pPr>
                <a:spcBef>
                  <a:spcPts val="500"/>
                </a:spcBef>
              </a:pPr>
              <a:r>
                <a:rPr lang="pt-BR" sz="1550" i="1" dirty="0"/>
                <a:t>-</a:t>
              </a:r>
              <a:r>
                <a:rPr lang="pt-BR" sz="1550" i="1" dirty="0" err="1"/>
                <a:t>Rochelle</a:t>
              </a:r>
              <a:r>
                <a:rPr lang="pt-BR" sz="1550" i="1" dirty="0"/>
                <a:t>: Eu sei que você diz que não quer um homem e diz que não precisa de um homem, mas a verdade é que você não pode conseguir um homem.</a:t>
              </a:r>
            </a:p>
            <a:p>
              <a:pPr>
                <a:spcBef>
                  <a:spcPts val="500"/>
                </a:spcBef>
              </a:pPr>
              <a:endParaRPr lang="pt-BR" sz="1550" i="1" dirty="0"/>
            </a:p>
          </p:txBody>
        </p:sp>
        <p:cxnSp>
          <p:nvCxnSpPr>
            <p:cNvPr id="6" name="Conector reto 5"/>
            <p:cNvCxnSpPr/>
            <p:nvPr/>
          </p:nvCxnSpPr>
          <p:spPr>
            <a:xfrm flipH="1">
              <a:off x="6096001" y="7722093"/>
              <a:ext cx="1" cy="5186966"/>
            </a:xfrm>
            <a:prstGeom prst="line">
              <a:avLst/>
            </a:prstGeom>
            <a:ln w="28575" cap="rnd">
              <a:solidFill>
                <a:schemeClr val="bg1">
                  <a:lumMod val="6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Retângulo 7"/>
            <p:cNvSpPr/>
            <p:nvPr/>
          </p:nvSpPr>
          <p:spPr>
            <a:xfrm>
              <a:off x="6216199" y="7186990"/>
              <a:ext cx="5743982" cy="634789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>
                <a:spcBef>
                  <a:spcPts val="500"/>
                </a:spcBef>
              </a:pPr>
              <a:r>
                <a:rPr lang="pt-BR" sz="1550" i="1" dirty="0"/>
                <a:t>-</a:t>
              </a:r>
              <a:r>
                <a:rPr lang="pt-BR" sz="1550" i="1" dirty="0" err="1"/>
                <a:t>Rochelle</a:t>
              </a:r>
              <a:r>
                <a:rPr lang="pt-BR" sz="1550" i="1" dirty="0"/>
                <a:t>: Eu sei que você diz que não quer um homem e diz que não precisa de um homem, mas a verdade é que você não pode conseguir um homem.</a:t>
              </a:r>
            </a:p>
            <a:p>
              <a:pPr>
                <a:spcBef>
                  <a:spcPts val="500"/>
                </a:spcBef>
              </a:pPr>
              <a:r>
                <a:rPr lang="pt-BR" sz="1550" i="1" dirty="0"/>
                <a:t>-Narrador: De que rosto pálido você está falando?</a:t>
              </a:r>
            </a:p>
            <a:p>
              <a:pPr>
                <a:spcBef>
                  <a:spcPts val="500"/>
                </a:spcBef>
              </a:pPr>
              <a:r>
                <a:rPr lang="pt-BR" sz="1550" i="1" dirty="0"/>
                <a:t>-</a:t>
              </a:r>
              <a:r>
                <a:rPr lang="pt-BR" sz="1550" i="1" dirty="0" err="1"/>
                <a:t>Rochelle</a:t>
              </a:r>
              <a:r>
                <a:rPr lang="pt-BR" sz="1550" i="1" dirty="0"/>
                <a:t>: Olhe para essa garota, você acha que ela não quer um homem? Por que você acha que ela usa tanta maquiagem? Acredite ou não, essa safada tem 62 anos.</a:t>
              </a:r>
            </a:p>
            <a:p>
              <a:pPr>
                <a:spcBef>
                  <a:spcPts val="500"/>
                </a:spcBef>
              </a:pPr>
              <a:r>
                <a:rPr lang="pt-BR" sz="1550" i="1" dirty="0"/>
                <a:t>-Todos: O quê?</a:t>
              </a:r>
              <a:endParaRPr lang="pt-BR" sz="1550" dirty="0"/>
            </a:p>
            <a:p>
              <a:pPr>
                <a:spcBef>
                  <a:spcPts val="500"/>
                </a:spcBef>
              </a:pPr>
              <a:r>
                <a:rPr lang="pt-BR" sz="1550" i="1" dirty="0"/>
                <a:t>-</a:t>
              </a:r>
              <a:r>
                <a:rPr lang="pt-BR" sz="1550" i="1" dirty="0" err="1"/>
                <a:t>Rochelle</a:t>
              </a:r>
              <a:r>
                <a:rPr lang="pt-BR" sz="1550" i="1" dirty="0"/>
                <a:t>: Mas está preservado, se você quiser ficar assim quando tiver 62 anos, sugiro que compre produtos Ivone. Vamos! Venha, venha eu te mostrar ...</a:t>
              </a:r>
            </a:p>
            <a:p>
              <a:pPr>
                <a:spcBef>
                  <a:spcPts val="500"/>
                </a:spcBef>
              </a:pPr>
              <a:r>
                <a:rPr lang="pt-BR" sz="1550" i="1" dirty="0"/>
                <a:t>-Todos: (discussão de vendas padrão)</a:t>
              </a:r>
            </a:p>
            <a:p>
              <a:pPr>
                <a:spcBef>
                  <a:spcPts val="500"/>
                </a:spcBef>
              </a:pPr>
              <a:r>
                <a:rPr lang="pt-BR" sz="1550" i="1" dirty="0"/>
                <a:t>-</a:t>
              </a:r>
              <a:r>
                <a:rPr lang="pt-BR" sz="1550" i="1" dirty="0" err="1"/>
                <a:t>Rochelle</a:t>
              </a:r>
              <a:r>
                <a:rPr lang="pt-BR" sz="1550" i="1" dirty="0"/>
                <a:t>: Olha, obrigada! E você está linda! E você para de comer biscoitos hein! Você está linda, maravilhosa! Volte sempre vi! Menina se cuida!</a:t>
              </a:r>
            </a:p>
            <a:p>
              <a:pPr>
                <a:spcBef>
                  <a:spcPts val="500"/>
                </a:spcBef>
              </a:pPr>
              <a:r>
                <a:rPr lang="pt-BR" sz="1550" i="1" dirty="0"/>
                <a:t>-Lady3: Vou te dizer uma coisa, nunca vi nada parecido na minha vida! Você sabe o que devemos fazer? Agende outra festa! Mas desta vez você tem que fazer isso na minha casa.</a:t>
              </a:r>
            </a:p>
            <a:p>
              <a:pPr>
                <a:spcBef>
                  <a:spcPts val="500"/>
                </a:spcBef>
              </a:pPr>
              <a:r>
                <a:rPr lang="pt-BR" sz="1550" i="1" dirty="0"/>
                <a:t>-</a:t>
              </a:r>
              <a:r>
                <a:rPr lang="pt-BR" sz="1550" i="1" dirty="0" err="1"/>
                <a:t>Rochelle</a:t>
              </a:r>
              <a:r>
                <a:rPr lang="pt-BR" sz="1550" i="1" dirty="0"/>
                <a:t>: Legal </a:t>
              </a:r>
            </a:p>
            <a:p>
              <a:pPr>
                <a:spcBef>
                  <a:spcPts val="500"/>
                </a:spcBef>
              </a:pPr>
              <a:r>
                <a:rPr lang="pt-BR" sz="1550" i="1" dirty="0"/>
                <a:t>-Lady3: Mas, mas, eu quero que você leve a serra de frango.</a:t>
              </a:r>
            </a:p>
            <a:p>
              <a:pPr>
                <a:spcBef>
                  <a:spcPts val="500"/>
                </a:spcBef>
              </a:pPr>
              <a:r>
                <a:rPr lang="pt-BR" sz="1550" i="1" dirty="0"/>
                <a:t>-</a:t>
              </a:r>
              <a:r>
                <a:rPr lang="pt-BR" sz="1550" i="1" dirty="0" err="1"/>
                <a:t>Rochelle</a:t>
              </a:r>
              <a:r>
                <a:rPr lang="pt-BR" sz="1550" i="1" dirty="0"/>
                <a:t>: Oh, essa é uma ótima ideia!</a:t>
              </a:r>
            </a:p>
            <a:p>
              <a:pPr>
                <a:spcBef>
                  <a:spcPts val="500"/>
                </a:spcBef>
              </a:pPr>
              <a:r>
                <a:rPr lang="pt-BR" sz="1550" i="1" dirty="0"/>
                <a:t>-Lady3: Legal! E quando vai ser a festa?</a:t>
              </a:r>
            </a:p>
            <a:p>
              <a:pPr>
                <a:spcBef>
                  <a:spcPts val="500"/>
                </a:spcBef>
              </a:pPr>
              <a:r>
                <a:rPr lang="pt-BR" sz="1550" i="1" dirty="0"/>
                <a:t>-</a:t>
              </a:r>
              <a:r>
                <a:rPr lang="pt-BR" sz="1550" i="1" dirty="0" err="1"/>
                <a:t>Rochelle</a:t>
              </a:r>
              <a:r>
                <a:rPr lang="pt-BR" sz="1550" i="1" dirty="0"/>
                <a:t>: No seu aniversário de 63.</a:t>
              </a:r>
              <a:endParaRPr lang="pt-BR" sz="1550" dirty="0"/>
            </a:p>
          </p:txBody>
        </p:sp>
      </p:grpSp>
    </p:spTree>
    <p:extLst>
      <p:ext uri="{BB962C8B-B14F-4D97-AF65-F5344CB8AC3E}">
        <p14:creationId xmlns:p14="http://schemas.microsoft.com/office/powerpoint/2010/main" val="299686350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2.96296E-6 L 0 -1.0027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501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Retângulo Arredondado 3"/>
          <p:cNvSpPr/>
          <p:nvPr/>
        </p:nvSpPr>
        <p:spPr>
          <a:xfrm>
            <a:off x="247650" y="5410200"/>
            <a:ext cx="6972300" cy="114300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50800" dir="54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4000" b="1" dirty="0">
                <a:solidFill>
                  <a:srgbClr val="B24502"/>
                </a:solidFill>
              </a:rPr>
              <a:t>Obrigado pela atenção</a:t>
            </a:r>
          </a:p>
        </p:txBody>
      </p:sp>
    </p:spTree>
    <p:extLst>
      <p:ext uri="{BB962C8B-B14F-4D97-AF65-F5344CB8AC3E}">
        <p14:creationId xmlns:p14="http://schemas.microsoft.com/office/powerpoint/2010/main" val="241863278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theme/theme1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738</TotalTime>
  <Words>1563</Words>
  <Application>Microsoft Office PowerPoint</Application>
  <PresentationFormat>Widescreen</PresentationFormat>
  <Paragraphs>151</Paragraphs>
  <Slides>15</Slides>
  <Notes>0</Notes>
  <HiddenSlides>0</HiddenSlides>
  <MMClips>1</MMClips>
  <ScaleCrop>false</ScaleCrop>
  <HeadingPairs>
    <vt:vector size="6" baseType="variant">
      <vt:variant>
        <vt:lpstr>Fontes usadas</vt:lpstr>
      </vt:variant>
      <vt:variant>
        <vt:i4>4</vt:i4>
      </vt:variant>
      <vt:variant>
        <vt:lpstr>Tema</vt:lpstr>
      </vt:variant>
      <vt:variant>
        <vt:i4>1</vt:i4>
      </vt:variant>
      <vt:variant>
        <vt:lpstr>Títulos de slides</vt:lpstr>
      </vt:variant>
      <vt:variant>
        <vt:i4>15</vt:i4>
      </vt:variant>
    </vt:vector>
  </HeadingPairs>
  <TitlesOfParts>
    <vt:vector size="20" baseType="lpstr">
      <vt:lpstr>Arial</vt:lpstr>
      <vt:lpstr>Arial Rounded MT Bold</vt:lpstr>
      <vt:lpstr>Calibri</vt:lpstr>
      <vt:lpstr>Calibri Light</vt:lpstr>
      <vt:lpstr>Tema do Office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Apresentação do PowerPoint</dc:title>
  <dc:creator>Isaac</dc:creator>
  <cp:lastModifiedBy>Cristiane de Brito Cruz</cp:lastModifiedBy>
  <cp:revision>57</cp:revision>
  <dcterms:created xsi:type="dcterms:W3CDTF">2021-07-18T16:49:14Z</dcterms:created>
  <dcterms:modified xsi:type="dcterms:W3CDTF">2021-08-01T18:43:59Z</dcterms:modified>
</cp:coreProperties>
</file>