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256" r:id="rId3"/>
    <p:sldId id="270" r:id="rId4"/>
    <p:sldId id="258" r:id="rId5"/>
    <p:sldId id="265" r:id="rId6"/>
    <p:sldId id="283" r:id="rId7"/>
    <p:sldId id="284" r:id="rId8"/>
    <p:sldId id="285" r:id="rId9"/>
    <p:sldId id="286" r:id="rId10"/>
    <p:sldId id="272" r:id="rId11"/>
    <p:sldId id="291" r:id="rId12"/>
    <p:sldId id="292" r:id="rId13"/>
    <p:sldId id="293" r:id="rId14"/>
    <p:sldId id="274" r:id="rId15"/>
    <p:sldId id="278" r:id="rId16"/>
    <p:sldId id="279" r:id="rId17"/>
    <p:sldId id="280" r:id="rId18"/>
    <p:sldId id="281" r:id="rId19"/>
    <p:sldId id="282" r:id="rId20"/>
    <p:sldId id="276" r:id="rId21"/>
    <p:sldId id="287" r:id="rId22"/>
    <p:sldId id="288" r:id="rId23"/>
    <p:sldId id="289" r:id="rId24"/>
    <p:sldId id="261" r:id="rId25"/>
    <p:sldId id="290" r:id="rId26"/>
    <p:sldId id="259" r:id="rId2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ício Template" id="{0D15B6BF-A034-FD49-BA8A-EB6B9A41BC87}">
          <p14:sldIdLst>
            <p14:sldId id="256"/>
            <p14:sldId id="270"/>
            <p14:sldId id="258"/>
            <p14:sldId id="265"/>
            <p14:sldId id="283"/>
            <p14:sldId id="284"/>
            <p14:sldId id="285"/>
            <p14:sldId id="286"/>
            <p14:sldId id="272"/>
            <p14:sldId id="291"/>
            <p14:sldId id="292"/>
            <p14:sldId id="293"/>
            <p14:sldId id="274"/>
            <p14:sldId id="278"/>
            <p14:sldId id="279"/>
            <p14:sldId id="280"/>
            <p14:sldId id="281"/>
            <p14:sldId id="282"/>
            <p14:sldId id="276"/>
            <p14:sldId id="287"/>
            <p14:sldId id="288"/>
            <p14:sldId id="289"/>
            <p14:sldId id="261"/>
            <p14:sldId id="290"/>
            <p14:sldId id="2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F5D"/>
    <a:srgbClr val="123A4B"/>
    <a:srgbClr val="196FD5"/>
    <a:srgbClr val="141414"/>
    <a:srgbClr val="6E716D"/>
    <a:srgbClr val="FFFFFF"/>
    <a:srgbClr val="55BD75"/>
    <a:srgbClr val="FF7E79"/>
    <a:srgbClr val="E43630"/>
    <a:srgbClr val="E5B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9C444C-3CB7-4E94-B0BE-4F63FFE2963B}" v="160" dt="2022-08-01T02:38:21.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648"/>
  </p:normalViewPr>
  <p:slideViewPr>
    <p:cSldViewPr snapToGrid="0" snapToObjects="1" showGuides="1">
      <p:cViewPr varScale="1">
        <p:scale>
          <a:sx n="82" d="100"/>
          <a:sy n="82" d="100"/>
        </p:scale>
        <p:origin x="73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ÃO MARCOS DA SILVA" userId="849c2d21-3f3e-4d73-a51f-5f130c4e387f" providerId="ADAL" clId="{F99C444C-3CB7-4E94-B0BE-4F63FFE2963B}"/>
    <pc:docChg chg="undo custSel addSld delSld modSld modSection">
      <pc:chgData name="JOÃO MARCOS DA SILVA" userId="849c2d21-3f3e-4d73-a51f-5f130c4e387f" providerId="ADAL" clId="{F99C444C-3CB7-4E94-B0BE-4F63FFE2963B}" dt="2022-08-01T02:45:26.301" v="3560" actId="20577"/>
      <pc:docMkLst>
        <pc:docMk/>
      </pc:docMkLst>
      <pc:sldChg chg="addSp delSp modSp mod setBg">
        <pc:chgData name="JOÃO MARCOS DA SILVA" userId="849c2d21-3f3e-4d73-a51f-5f130c4e387f" providerId="ADAL" clId="{F99C444C-3CB7-4E94-B0BE-4F63FFE2963B}" dt="2022-08-01T01:07:32.425" v="1454" actId="1076"/>
        <pc:sldMkLst>
          <pc:docMk/>
          <pc:sldMk cId="1068312038" sldId="256"/>
        </pc:sldMkLst>
        <pc:spChg chg="add mod">
          <ac:chgData name="JOÃO MARCOS DA SILVA" userId="849c2d21-3f3e-4d73-a51f-5f130c4e387f" providerId="ADAL" clId="{F99C444C-3CB7-4E94-B0BE-4F63FFE2963B}" dt="2022-08-01T01:07:32.425" v="1454" actId="1076"/>
          <ac:spMkLst>
            <pc:docMk/>
            <pc:sldMk cId="1068312038" sldId="256"/>
            <ac:spMk id="24" creationId="{11F95035-3179-7091-1A5A-82BD84E07B0F}"/>
          </ac:spMkLst>
        </pc:spChg>
        <pc:spChg chg="add mod">
          <ac:chgData name="JOÃO MARCOS DA SILVA" userId="849c2d21-3f3e-4d73-a51f-5f130c4e387f" providerId="ADAL" clId="{F99C444C-3CB7-4E94-B0BE-4F63FFE2963B}" dt="2022-08-01T01:07:13.730" v="1452" actId="1076"/>
          <ac:spMkLst>
            <pc:docMk/>
            <pc:sldMk cId="1068312038" sldId="256"/>
            <ac:spMk id="26" creationId="{D8E749AE-69B9-F818-2F20-8AA59CC00D8A}"/>
          </ac:spMkLst>
        </pc:spChg>
        <pc:picChg chg="del">
          <ac:chgData name="JOÃO MARCOS DA SILVA" userId="849c2d21-3f3e-4d73-a51f-5f130c4e387f" providerId="ADAL" clId="{F99C444C-3CB7-4E94-B0BE-4F63FFE2963B}" dt="2022-08-01T00:56:17.336" v="1313" actId="478"/>
          <ac:picMkLst>
            <pc:docMk/>
            <pc:sldMk cId="1068312038" sldId="256"/>
            <ac:picMk id="3" creationId="{5FE55950-148F-DD8E-AD73-8F998530C494}"/>
          </ac:picMkLst>
        </pc:picChg>
        <pc:picChg chg="add del mod">
          <ac:chgData name="JOÃO MARCOS DA SILVA" userId="849c2d21-3f3e-4d73-a51f-5f130c4e387f" providerId="ADAL" clId="{F99C444C-3CB7-4E94-B0BE-4F63FFE2963B}" dt="2022-08-01T00:15:41.581" v="1061" actId="478"/>
          <ac:picMkLst>
            <pc:docMk/>
            <pc:sldMk cId="1068312038" sldId="256"/>
            <ac:picMk id="7" creationId="{C0645F4B-3C4A-7F83-EF22-E79E91A97E58}"/>
          </ac:picMkLst>
        </pc:picChg>
        <pc:picChg chg="add del mod">
          <ac:chgData name="JOÃO MARCOS DA SILVA" userId="849c2d21-3f3e-4d73-a51f-5f130c4e387f" providerId="ADAL" clId="{F99C444C-3CB7-4E94-B0BE-4F63FFE2963B}" dt="2022-08-01T00:56:32.507" v="1315" actId="478"/>
          <ac:picMkLst>
            <pc:docMk/>
            <pc:sldMk cId="1068312038" sldId="256"/>
            <ac:picMk id="11" creationId="{A5765BE4-BA1D-AECC-EB8C-B488307AF6DB}"/>
          </ac:picMkLst>
        </pc:picChg>
        <pc:picChg chg="add del mod">
          <ac:chgData name="JOÃO MARCOS DA SILVA" userId="849c2d21-3f3e-4d73-a51f-5f130c4e387f" providerId="ADAL" clId="{F99C444C-3CB7-4E94-B0BE-4F63FFE2963B}" dt="2022-08-01T00:56:36.376" v="1317" actId="478"/>
          <ac:picMkLst>
            <pc:docMk/>
            <pc:sldMk cId="1068312038" sldId="256"/>
            <ac:picMk id="16" creationId="{98D9BE0A-0A82-F6EB-F39B-A7508810DC4B}"/>
          </ac:picMkLst>
        </pc:picChg>
        <pc:picChg chg="add del mod">
          <ac:chgData name="JOÃO MARCOS DA SILVA" userId="849c2d21-3f3e-4d73-a51f-5f130c4e387f" providerId="ADAL" clId="{F99C444C-3CB7-4E94-B0BE-4F63FFE2963B}" dt="2022-08-01T00:56:38.683" v="1319" actId="478"/>
          <ac:picMkLst>
            <pc:docMk/>
            <pc:sldMk cId="1068312038" sldId="256"/>
            <ac:picMk id="18" creationId="{7AFDEB58-75A3-2D72-1825-9C37A47D48C2}"/>
          </ac:picMkLst>
        </pc:picChg>
        <pc:picChg chg="add del mod">
          <ac:chgData name="JOÃO MARCOS DA SILVA" userId="849c2d21-3f3e-4d73-a51f-5f130c4e387f" providerId="ADAL" clId="{F99C444C-3CB7-4E94-B0BE-4F63FFE2963B}" dt="2022-08-01T00:56:45.112" v="1323" actId="478"/>
          <ac:picMkLst>
            <pc:docMk/>
            <pc:sldMk cId="1068312038" sldId="256"/>
            <ac:picMk id="20" creationId="{D91D07B7-2FEA-5655-7C33-7514C0298507}"/>
          </ac:picMkLst>
        </pc:picChg>
        <pc:picChg chg="add del mod">
          <ac:chgData name="JOÃO MARCOS DA SILVA" userId="849c2d21-3f3e-4d73-a51f-5f130c4e387f" providerId="ADAL" clId="{F99C444C-3CB7-4E94-B0BE-4F63FFE2963B}" dt="2022-08-01T01:00:18.988" v="1338" actId="478"/>
          <ac:picMkLst>
            <pc:docMk/>
            <pc:sldMk cId="1068312038" sldId="256"/>
            <ac:picMk id="22" creationId="{4AA09918-CC8E-84C5-89A8-83DCC8F6D8EE}"/>
          </ac:picMkLst>
        </pc:picChg>
      </pc:sldChg>
      <pc:sldChg chg="addSp delSp modSp mod modAnim">
        <pc:chgData name="JOÃO MARCOS DA SILVA" userId="849c2d21-3f3e-4d73-a51f-5f130c4e387f" providerId="ADAL" clId="{F99C444C-3CB7-4E94-B0BE-4F63FFE2963B}" dt="2022-08-01T02:27:56.084" v="3484" actId="1076"/>
        <pc:sldMkLst>
          <pc:docMk/>
          <pc:sldMk cId="552438340" sldId="258"/>
        </pc:sldMkLst>
        <pc:spChg chg="mod">
          <ac:chgData name="JOÃO MARCOS DA SILVA" userId="849c2d21-3f3e-4d73-a51f-5f130c4e387f" providerId="ADAL" clId="{F99C444C-3CB7-4E94-B0BE-4F63FFE2963B}" dt="2022-08-01T00:21:46.884" v="1088" actId="1076"/>
          <ac:spMkLst>
            <pc:docMk/>
            <pc:sldMk cId="552438340" sldId="258"/>
            <ac:spMk id="2" creationId="{78BF0523-F634-AA45-91A1-54CBD09D2B92}"/>
          </ac:spMkLst>
        </pc:spChg>
        <pc:spChg chg="del">
          <ac:chgData name="JOÃO MARCOS DA SILVA" userId="849c2d21-3f3e-4d73-a51f-5f130c4e387f" providerId="ADAL" clId="{F99C444C-3CB7-4E94-B0BE-4F63FFE2963B}" dt="2022-07-31T22:43:47.405" v="496" actId="478"/>
          <ac:spMkLst>
            <pc:docMk/>
            <pc:sldMk cId="552438340" sldId="258"/>
            <ac:spMk id="3" creationId="{179E2140-31F9-0446-93F8-B213C9778011}"/>
          </ac:spMkLst>
        </pc:spChg>
        <pc:spChg chg="add mod">
          <ac:chgData name="JOÃO MARCOS DA SILVA" userId="849c2d21-3f3e-4d73-a51f-5f130c4e387f" providerId="ADAL" clId="{F99C444C-3CB7-4E94-B0BE-4F63FFE2963B}" dt="2022-08-01T01:59:56.853" v="3114" actId="1076"/>
          <ac:spMkLst>
            <pc:docMk/>
            <pc:sldMk cId="552438340" sldId="258"/>
            <ac:spMk id="5" creationId="{A9E4B77B-7C08-F796-C738-4EDE6C80F796}"/>
          </ac:spMkLst>
        </pc:spChg>
        <pc:spChg chg="add mod">
          <ac:chgData name="JOÃO MARCOS DA SILVA" userId="849c2d21-3f3e-4d73-a51f-5f130c4e387f" providerId="ADAL" clId="{F99C444C-3CB7-4E94-B0BE-4F63FFE2963B}" dt="2022-08-01T00:36:08.762" v="1189" actId="1076"/>
          <ac:spMkLst>
            <pc:docMk/>
            <pc:sldMk cId="552438340" sldId="258"/>
            <ac:spMk id="7" creationId="{662B5456-0DE7-6F94-78F0-F83A58EE89F6}"/>
          </ac:spMkLst>
        </pc:spChg>
        <pc:spChg chg="del">
          <ac:chgData name="JOÃO MARCOS DA SILVA" userId="849c2d21-3f3e-4d73-a51f-5f130c4e387f" providerId="ADAL" clId="{F99C444C-3CB7-4E94-B0BE-4F63FFE2963B}" dt="2022-07-31T22:43:39.577" v="491" actId="478"/>
          <ac:spMkLst>
            <pc:docMk/>
            <pc:sldMk cId="552438340" sldId="258"/>
            <ac:spMk id="9" creationId="{F8A5E791-A09F-8D44-8E2A-CBA72D021209}"/>
          </ac:spMkLst>
        </pc:spChg>
        <pc:spChg chg="del">
          <ac:chgData name="JOÃO MARCOS DA SILVA" userId="849c2d21-3f3e-4d73-a51f-5f130c4e387f" providerId="ADAL" clId="{F99C444C-3CB7-4E94-B0BE-4F63FFE2963B}" dt="2022-07-31T22:43:34.013" v="489" actId="478"/>
          <ac:spMkLst>
            <pc:docMk/>
            <pc:sldMk cId="552438340" sldId="258"/>
            <ac:spMk id="10" creationId="{09F8F98E-26FC-BF49-B8B4-F031898BDF4F}"/>
          </ac:spMkLst>
        </pc:spChg>
        <pc:spChg chg="del">
          <ac:chgData name="JOÃO MARCOS DA SILVA" userId="849c2d21-3f3e-4d73-a51f-5f130c4e387f" providerId="ADAL" clId="{F99C444C-3CB7-4E94-B0BE-4F63FFE2963B}" dt="2022-07-31T22:43:27.569" v="485" actId="478"/>
          <ac:spMkLst>
            <pc:docMk/>
            <pc:sldMk cId="552438340" sldId="258"/>
            <ac:spMk id="11" creationId="{1E5E2E29-8FE8-A443-A4C8-549111A44BF6}"/>
          </ac:spMkLst>
        </pc:spChg>
        <pc:spChg chg="del">
          <ac:chgData name="JOÃO MARCOS DA SILVA" userId="849c2d21-3f3e-4d73-a51f-5f130c4e387f" providerId="ADAL" clId="{F99C444C-3CB7-4E94-B0BE-4F63FFE2963B}" dt="2022-07-31T22:43:26.442" v="484" actId="478"/>
          <ac:spMkLst>
            <pc:docMk/>
            <pc:sldMk cId="552438340" sldId="258"/>
            <ac:spMk id="12" creationId="{936875D2-2572-8A46-A04C-F10622C5F4FD}"/>
          </ac:spMkLst>
        </pc:spChg>
        <pc:spChg chg="del">
          <ac:chgData name="JOÃO MARCOS DA SILVA" userId="849c2d21-3f3e-4d73-a51f-5f130c4e387f" providerId="ADAL" clId="{F99C444C-3CB7-4E94-B0BE-4F63FFE2963B}" dt="2022-07-31T22:43:58.643" v="500" actId="478"/>
          <ac:spMkLst>
            <pc:docMk/>
            <pc:sldMk cId="552438340" sldId="258"/>
            <ac:spMk id="13" creationId="{EC275949-7FCD-A94B-AFC8-48F05C2EB4D0}"/>
          </ac:spMkLst>
        </pc:spChg>
        <pc:spChg chg="add del mod">
          <ac:chgData name="JOÃO MARCOS DA SILVA" userId="849c2d21-3f3e-4d73-a51f-5f130c4e387f" providerId="ADAL" clId="{F99C444C-3CB7-4E94-B0BE-4F63FFE2963B}" dt="2022-07-31T22:37:19.153" v="335" actId="22"/>
          <ac:spMkLst>
            <pc:docMk/>
            <pc:sldMk cId="552438340" sldId="258"/>
            <ac:spMk id="15" creationId="{66751472-F8CD-F3B4-4AC7-60E1CBFC247F}"/>
          </ac:spMkLst>
        </pc:spChg>
        <pc:spChg chg="mod">
          <ac:chgData name="JOÃO MARCOS DA SILVA" userId="849c2d21-3f3e-4d73-a51f-5f130c4e387f" providerId="ADAL" clId="{F99C444C-3CB7-4E94-B0BE-4F63FFE2963B}" dt="2022-08-01T00:38:36.428" v="1208" actId="255"/>
          <ac:spMkLst>
            <pc:docMk/>
            <pc:sldMk cId="552438340" sldId="258"/>
            <ac:spMk id="16" creationId="{82242B1C-2085-214A-979A-563B952A229A}"/>
          </ac:spMkLst>
        </pc:spChg>
        <pc:spChg chg="del mod">
          <ac:chgData name="JOÃO MARCOS DA SILVA" userId="849c2d21-3f3e-4d73-a51f-5f130c4e387f" providerId="ADAL" clId="{F99C444C-3CB7-4E94-B0BE-4F63FFE2963B}" dt="2022-07-31T22:43:54.366" v="499" actId="478"/>
          <ac:spMkLst>
            <pc:docMk/>
            <pc:sldMk cId="552438340" sldId="258"/>
            <ac:spMk id="18" creationId="{13FBDCD2-D4D7-FD49-BA36-2E1FE2D7B8C9}"/>
          </ac:spMkLst>
        </pc:spChg>
        <pc:spChg chg="del">
          <ac:chgData name="JOÃO MARCOS DA SILVA" userId="849c2d21-3f3e-4d73-a51f-5f130c4e387f" providerId="ADAL" clId="{F99C444C-3CB7-4E94-B0BE-4F63FFE2963B}" dt="2022-07-31T22:43:41.677" v="492" actId="478"/>
          <ac:spMkLst>
            <pc:docMk/>
            <pc:sldMk cId="552438340" sldId="258"/>
            <ac:spMk id="19" creationId="{C315DCA8-DBFD-6344-BD8D-E139879D219D}"/>
          </ac:spMkLst>
        </pc:spChg>
        <pc:spChg chg="del">
          <ac:chgData name="JOÃO MARCOS DA SILVA" userId="849c2d21-3f3e-4d73-a51f-5f130c4e387f" providerId="ADAL" clId="{F99C444C-3CB7-4E94-B0BE-4F63FFE2963B}" dt="2022-07-31T22:43:38.092" v="490" actId="478"/>
          <ac:spMkLst>
            <pc:docMk/>
            <pc:sldMk cId="552438340" sldId="258"/>
            <ac:spMk id="20" creationId="{D8DD6183-0224-1546-8C5B-57B776C45CBB}"/>
          </ac:spMkLst>
        </pc:spChg>
        <pc:spChg chg="del">
          <ac:chgData name="JOÃO MARCOS DA SILVA" userId="849c2d21-3f3e-4d73-a51f-5f130c4e387f" providerId="ADAL" clId="{F99C444C-3CB7-4E94-B0BE-4F63FFE2963B}" dt="2022-07-31T22:43:32.612" v="488" actId="478"/>
          <ac:spMkLst>
            <pc:docMk/>
            <pc:sldMk cId="552438340" sldId="258"/>
            <ac:spMk id="21" creationId="{601BF4F1-5C6C-0E43-A615-856116C422BF}"/>
          </ac:spMkLst>
        </pc:spChg>
        <pc:spChg chg="del mod">
          <ac:chgData name="JOÃO MARCOS DA SILVA" userId="849c2d21-3f3e-4d73-a51f-5f130c4e387f" providerId="ADAL" clId="{F99C444C-3CB7-4E94-B0BE-4F63FFE2963B}" dt="2022-07-31T22:43:30.765" v="487" actId="478"/>
          <ac:spMkLst>
            <pc:docMk/>
            <pc:sldMk cId="552438340" sldId="258"/>
            <ac:spMk id="22" creationId="{46CB101D-D376-3A4E-A3A0-9D8E0C1B4C03}"/>
          </ac:spMkLst>
        </pc:spChg>
        <pc:spChg chg="add del mod">
          <ac:chgData name="JOÃO MARCOS DA SILVA" userId="849c2d21-3f3e-4d73-a51f-5f130c4e387f" providerId="ADAL" clId="{F99C444C-3CB7-4E94-B0BE-4F63FFE2963B}" dt="2022-07-31T22:37:18.575" v="334" actId="22"/>
          <ac:spMkLst>
            <pc:docMk/>
            <pc:sldMk cId="552438340" sldId="258"/>
            <ac:spMk id="25" creationId="{BF28BAB6-F563-D501-DE84-C01AAA6804B3}"/>
          </ac:spMkLst>
        </pc:spChg>
        <pc:spChg chg="add mod">
          <ac:chgData name="JOÃO MARCOS DA SILVA" userId="849c2d21-3f3e-4d73-a51f-5f130c4e387f" providerId="ADAL" clId="{F99C444C-3CB7-4E94-B0BE-4F63FFE2963B}" dt="2022-08-01T00:36:12.760" v="1190" actId="1076"/>
          <ac:spMkLst>
            <pc:docMk/>
            <pc:sldMk cId="552438340" sldId="258"/>
            <ac:spMk id="29" creationId="{6E0980FB-8F13-96A4-6FCA-17CA7CC059AD}"/>
          </ac:spMkLst>
        </pc:spChg>
        <pc:spChg chg="add mod">
          <ac:chgData name="JOÃO MARCOS DA SILVA" userId="849c2d21-3f3e-4d73-a51f-5f130c4e387f" providerId="ADAL" clId="{F99C444C-3CB7-4E94-B0BE-4F63FFE2963B}" dt="2022-08-01T00:36:22.550" v="1193" actId="1076"/>
          <ac:spMkLst>
            <pc:docMk/>
            <pc:sldMk cId="552438340" sldId="258"/>
            <ac:spMk id="33" creationId="{246E3BA9-C764-E7B7-6080-7C1D495C230A}"/>
          </ac:spMkLst>
        </pc:spChg>
        <pc:spChg chg="mod">
          <ac:chgData name="JOÃO MARCOS DA SILVA" userId="849c2d21-3f3e-4d73-a51f-5f130c4e387f" providerId="ADAL" clId="{F99C444C-3CB7-4E94-B0BE-4F63FFE2963B}" dt="2022-08-01T01:52:46.040" v="2866" actId="688"/>
          <ac:spMkLst>
            <pc:docMk/>
            <pc:sldMk cId="552438340" sldId="258"/>
            <ac:spMk id="35" creationId="{DAD5E6EA-721B-8844-A203-324445F1A4A5}"/>
          </ac:spMkLst>
        </pc:spChg>
        <pc:spChg chg="mod">
          <ac:chgData name="JOÃO MARCOS DA SILVA" userId="849c2d21-3f3e-4d73-a51f-5f130c4e387f" providerId="ADAL" clId="{F99C444C-3CB7-4E94-B0BE-4F63FFE2963B}" dt="2022-08-01T00:36:55.878" v="1196" actId="6549"/>
          <ac:spMkLst>
            <pc:docMk/>
            <pc:sldMk cId="552438340" sldId="258"/>
            <ac:spMk id="43" creationId="{CED0E738-D552-1649-A8D5-DD6DCBD298CA}"/>
          </ac:spMkLst>
        </pc:spChg>
        <pc:spChg chg="mod">
          <ac:chgData name="JOÃO MARCOS DA SILVA" userId="849c2d21-3f3e-4d73-a51f-5f130c4e387f" providerId="ADAL" clId="{F99C444C-3CB7-4E94-B0BE-4F63FFE2963B}" dt="2022-07-31T22:44:27.275" v="509" actId="1076"/>
          <ac:spMkLst>
            <pc:docMk/>
            <pc:sldMk cId="552438340" sldId="258"/>
            <ac:spMk id="45" creationId="{64A31B95-A187-B749-AA06-2AB04D859721}"/>
          </ac:spMkLst>
        </pc:spChg>
        <pc:spChg chg="mod">
          <ac:chgData name="JOÃO MARCOS DA SILVA" userId="849c2d21-3f3e-4d73-a51f-5f130c4e387f" providerId="ADAL" clId="{F99C444C-3CB7-4E94-B0BE-4F63FFE2963B}" dt="2022-08-01T00:38:44.145" v="1210" actId="1076"/>
          <ac:spMkLst>
            <pc:docMk/>
            <pc:sldMk cId="552438340" sldId="258"/>
            <ac:spMk id="46" creationId="{0424A5F8-CDA7-8441-A22D-DF7860FDC0B3}"/>
          </ac:spMkLst>
        </pc:spChg>
        <pc:spChg chg="mod">
          <ac:chgData name="JOÃO MARCOS DA SILVA" userId="849c2d21-3f3e-4d73-a51f-5f130c4e387f" providerId="ADAL" clId="{F99C444C-3CB7-4E94-B0BE-4F63FFE2963B}" dt="2022-08-01T00:35:59.304" v="1187" actId="1076"/>
          <ac:spMkLst>
            <pc:docMk/>
            <pc:sldMk cId="552438340" sldId="258"/>
            <ac:spMk id="47" creationId="{84227303-C8F5-2146-A3D5-A25F31954C52}"/>
          </ac:spMkLst>
        </pc:spChg>
        <pc:spChg chg="del mod">
          <ac:chgData name="JOÃO MARCOS DA SILVA" userId="849c2d21-3f3e-4d73-a51f-5f130c4e387f" providerId="ADAL" clId="{F99C444C-3CB7-4E94-B0BE-4F63FFE2963B}" dt="2022-07-31T22:36:31.365" v="316" actId="478"/>
          <ac:spMkLst>
            <pc:docMk/>
            <pc:sldMk cId="552438340" sldId="258"/>
            <ac:spMk id="48" creationId="{CA1F3D8D-A5EE-E948-BFBC-5778E5BDF5A9}"/>
          </ac:spMkLst>
        </pc:spChg>
        <pc:spChg chg="add del mod">
          <ac:chgData name="JOÃO MARCOS DA SILVA" userId="849c2d21-3f3e-4d73-a51f-5f130c4e387f" providerId="ADAL" clId="{F99C444C-3CB7-4E94-B0BE-4F63FFE2963B}" dt="2022-08-01T01:54:06.682" v="3068" actId="14100"/>
          <ac:spMkLst>
            <pc:docMk/>
            <pc:sldMk cId="552438340" sldId="258"/>
            <ac:spMk id="51" creationId="{17BB80E2-F5C7-A746-8949-2857B3555E5A}"/>
          </ac:spMkLst>
        </pc:spChg>
        <pc:spChg chg="del mod">
          <ac:chgData name="JOÃO MARCOS DA SILVA" userId="849c2d21-3f3e-4d73-a51f-5f130c4e387f" providerId="ADAL" clId="{F99C444C-3CB7-4E94-B0BE-4F63FFE2963B}" dt="2022-07-31T22:36:35.862" v="318" actId="478"/>
          <ac:spMkLst>
            <pc:docMk/>
            <pc:sldMk cId="552438340" sldId="258"/>
            <ac:spMk id="52" creationId="{4C0CF617-218E-6C4B-AB91-3A4756966CC3}"/>
          </ac:spMkLst>
        </pc:spChg>
        <pc:spChg chg="del mod">
          <ac:chgData name="JOÃO MARCOS DA SILVA" userId="849c2d21-3f3e-4d73-a51f-5f130c4e387f" providerId="ADAL" clId="{F99C444C-3CB7-4E94-B0BE-4F63FFE2963B}" dt="2022-07-31T22:36:38.693" v="319" actId="478"/>
          <ac:spMkLst>
            <pc:docMk/>
            <pc:sldMk cId="552438340" sldId="258"/>
            <ac:spMk id="53" creationId="{FC55207D-AAA7-3149-B1AB-811536B19CDD}"/>
          </ac:spMkLst>
        </pc:spChg>
        <pc:spChg chg="del mod">
          <ac:chgData name="JOÃO MARCOS DA SILVA" userId="849c2d21-3f3e-4d73-a51f-5f130c4e387f" providerId="ADAL" clId="{F99C444C-3CB7-4E94-B0BE-4F63FFE2963B}" dt="2022-07-31T22:36:34.177" v="317" actId="478"/>
          <ac:spMkLst>
            <pc:docMk/>
            <pc:sldMk cId="552438340" sldId="258"/>
            <ac:spMk id="54" creationId="{9F532981-8B44-8542-84ED-1E3BDA427A25}"/>
          </ac:spMkLst>
        </pc:spChg>
        <pc:spChg chg="add del mod">
          <ac:chgData name="JOÃO MARCOS DA SILVA" userId="849c2d21-3f3e-4d73-a51f-5f130c4e387f" providerId="ADAL" clId="{F99C444C-3CB7-4E94-B0BE-4F63FFE2963B}" dt="2022-08-01T00:30:13.194" v="1149" actId="22"/>
          <ac:spMkLst>
            <pc:docMk/>
            <pc:sldMk cId="552438340" sldId="258"/>
            <ac:spMk id="55" creationId="{019B823F-AFBC-E59A-0F29-DD4F5C35D3AF}"/>
          </ac:spMkLst>
        </pc:spChg>
        <pc:grpChg chg="del mod">
          <ac:chgData name="JOÃO MARCOS DA SILVA" userId="849c2d21-3f3e-4d73-a51f-5f130c4e387f" providerId="ADAL" clId="{F99C444C-3CB7-4E94-B0BE-4F63FFE2963B}" dt="2022-08-01T00:37:03.117" v="1197" actId="478"/>
          <ac:grpSpMkLst>
            <pc:docMk/>
            <pc:sldMk cId="552438340" sldId="258"/>
            <ac:grpSpMk id="40" creationId="{A5A2490F-4F08-E240-81E9-F2211454C4EC}"/>
          </ac:grpSpMkLst>
        </pc:grpChg>
        <pc:grpChg chg="mod">
          <ac:chgData name="JOÃO MARCOS DA SILVA" userId="849c2d21-3f3e-4d73-a51f-5f130c4e387f" providerId="ADAL" clId="{F99C444C-3CB7-4E94-B0BE-4F63FFE2963B}" dt="2022-08-01T00:38:51.852" v="1212" actId="1076"/>
          <ac:grpSpMkLst>
            <pc:docMk/>
            <pc:sldMk cId="552438340" sldId="258"/>
            <ac:grpSpMk id="50" creationId="{226BA24E-7BC7-E049-8238-9D530811EFD0}"/>
          </ac:grpSpMkLst>
        </pc:grpChg>
        <pc:picChg chg="del mod">
          <ac:chgData name="JOÃO MARCOS DA SILVA" userId="849c2d21-3f3e-4d73-a51f-5f130c4e387f" providerId="ADAL" clId="{F99C444C-3CB7-4E94-B0BE-4F63FFE2963B}" dt="2022-08-01T02:20:03.450" v="3343" actId="478"/>
          <ac:picMkLst>
            <pc:docMk/>
            <pc:sldMk cId="552438340" sldId="258"/>
            <ac:picMk id="14" creationId="{05530C80-F2CF-A445-8C57-5DB1945585BE}"/>
          </ac:picMkLst>
        </pc:picChg>
        <pc:picChg chg="del mod">
          <ac:chgData name="JOÃO MARCOS DA SILVA" userId="849c2d21-3f3e-4d73-a51f-5f130c4e387f" providerId="ADAL" clId="{F99C444C-3CB7-4E94-B0BE-4F63FFE2963B}" dt="2022-08-01T02:21:56.942" v="3354" actId="478"/>
          <ac:picMkLst>
            <pc:docMk/>
            <pc:sldMk cId="552438340" sldId="258"/>
            <ac:picMk id="17" creationId="{68BC3D0D-0855-F844-8DB2-168A37A02DCF}"/>
          </ac:picMkLst>
        </pc:picChg>
        <pc:picChg chg="del">
          <ac:chgData name="JOÃO MARCOS DA SILVA" userId="849c2d21-3f3e-4d73-a51f-5f130c4e387f" providerId="ADAL" clId="{F99C444C-3CB7-4E94-B0BE-4F63FFE2963B}" dt="2022-07-31T22:43:59.732" v="501" actId="478"/>
          <ac:picMkLst>
            <pc:docMk/>
            <pc:sldMk cId="552438340" sldId="258"/>
            <ac:picMk id="24" creationId="{FDA835A9-F9BA-5144-A99A-4E104B590616}"/>
          </ac:picMkLst>
        </pc:picChg>
        <pc:picChg chg="del">
          <ac:chgData name="JOÃO MARCOS DA SILVA" userId="849c2d21-3f3e-4d73-a51f-5f130c4e387f" providerId="ADAL" clId="{F99C444C-3CB7-4E94-B0BE-4F63FFE2963B}" dt="2022-07-31T22:43:43.667" v="493" actId="478"/>
          <ac:picMkLst>
            <pc:docMk/>
            <pc:sldMk cId="552438340" sldId="258"/>
            <ac:picMk id="26" creationId="{C7690FD5-D8D2-364D-AF3F-AA8A062D9F95}"/>
          </ac:picMkLst>
        </pc:picChg>
        <pc:picChg chg="del">
          <ac:chgData name="JOÃO MARCOS DA SILVA" userId="849c2d21-3f3e-4d73-a51f-5f130c4e387f" providerId="ADAL" clId="{F99C444C-3CB7-4E94-B0BE-4F63FFE2963B}" dt="2022-07-31T22:43:44.989" v="494" actId="478"/>
          <ac:picMkLst>
            <pc:docMk/>
            <pc:sldMk cId="552438340" sldId="258"/>
            <ac:picMk id="28" creationId="{E1769291-B2A7-A140-A099-B72D3D7E63D0}"/>
          </ac:picMkLst>
        </pc:picChg>
        <pc:picChg chg="del">
          <ac:chgData name="JOÃO MARCOS DA SILVA" userId="849c2d21-3f3e-4d73-a51f-5f130c4e387f" providerId="ADAL" clId="{F99C444C-3CB7-4E94-B0BE-4F63FFE2963B}" dt="2022-07-31T22:43:46.040" v="495" actId="478"/>
          <ac:picMkLst>
            <pc:docMk/>
            <pc:sldMk cId="552438340" sldId="258"/>
            <ac:picMk id="30" creationId="{C737E6BA-50D1-604E-AE1D-A07519F97FEF}"/>
          </ac:picMkLst>
        </pc:picChg>
        <pc:picChg chg="del">
          <ac:chgData name="JOÃO MARCOS DA SILVA" userId="849c2d21-3f3e-4d73-a51f-5f130c4e387f" providerId="ADAL" clId="{F99C444C-3CB7-4E94-B0BE-4F63FFE2963B}" dt="2022-08-01T00:30:43.331" v="1155" actId="478"/>
          <ac:picMkLst>
            <pc:docMk/>
            <pc:sldMk cId="552438340" sldId="258"/>
            <ac:picMk id="32" creationId="{B11604B9-B915-A048-B059-09845FC76857}"/>
          </ac:picMkLst>
        </pc:picChg>
        <pc:picChg chg="add del mod">
          <ac:chgData name="JOÃO MARCOS DA SILVA" userId="849c2d21-3f3e-4d73-a51f-5f130c4e387f" providerId="ADAL" clId="{F99C444C-3CB7-4E94-B0BE-4F63FFE2963B}" dt="2022-08-01T00:28:32.358" v="1144" actId="478"/>
          <ac:picMkLst>
            <pc:docMk/>
            <pc:sldMk cId="552438340" sldId="258"/>
            <ac:picMk id="36" creationId="{400B0CFD-F172-79AC-B508-B998B302D019}"/>
          </ac:picMkLst>
        </pc:picChg>
        <pc:picChg chg="del">
          <ac:chgData name="JOÃO MARCOS DA SILVA" userId="849c2d21-3f3e-4d73-a51f-5f130c4e387f" providerId="ADAL" clId="{F99C444C-3CB7-4E94-B0BE-4F63FFE2963B}" dt="2022-08-01T00:28:19.281" v="1140" actId="478"/>
          <ac:picMkLst>
            <pc:docMk/>
            <pc:sldMk cId="552438340" sldId="258"/>
            <ac:picMk id="38" creationId="{DE5F446F-DF67-D44A-9EBF-ED8F7926C08B}"/>
          </ac:picMkLst>
        </pc:picChg>
        <pc:picChg chg="mod">
          <ac:chgData name="JOÃO MARCOS DA SILVA" userId="849c2d21-3f3e-4d73-a51f-5f130c4e387f" providerId="ADAL" clId="{F99C444C-3CB7-4E94-B0BE-4F63FFE2963B}" dt="2022-08-01T01:52:29.160" v="2864" actId="1076"/>
          <ac:picMkLst>
            <pc:docMk/>
            <pc:sldMk cId="552438340" sldId="258"/>
            <ac:picMk id="39" creationId="{8D0A09FC-048E-AD47-8E7B-A70D923201B9}"/>
          </ac:picMkLst>
        </pc:picChg>
        <pc:picChg chg="mod">
          <ac:chgData name="JOÃO MARCOS DA SILVA" userId="849c2d21-3f3e-4d73-a51f-5f130c4e387f" providerId="ADAL" clId="{F99C444C-3CB7-4E94-B0BE-4F63FFE2963B}" dt="2022-07-31T22:44:31.818" v="510" actId="1076"/>
          <ac:picMkLst>
            <pc:docMk/>
            <pc:sldMk cId="552438340" sldId="258"/>
            <ac:picMk id="49" creationId="{F0297417-67E7-4B47-8ECD-47E50A5F5609}"/>
          </ac:picMkLst>
        </pc:picChg>
        <pc:picChg chg="add del mod">
          <ac:chgData name="JOÃO MARCOS DA SILVA" userId="849c2d21-3f3e-4d73-a51f-5f130c4e387f" providerId="ADAL" clId="{F99C444C-3CB7-4E94-B0BE-4F63FFE2963B}" dt="2022-08-01T00:33:33.222" v="1161" actId="478"/>
          <ac:picMkLst>
            <pc:docMk/>
            <pc:sldMk cId="552438340" sldId="258"/>
            <ac:picMk id="57" creationId="{54EE5B15-F0F3-128A-AB4E-7E686B29DCDC}"/>
          </ac:picMkLst>
        </pc:picChg>
        <pc:picChg chg="add mod">
          <ac:chgData name="JOÃO MARCOS DA SILVA" userId="849c2d21-3f3e-4d73-a51f-5f130c4e387f" providerId="ADAL" clId="{F99C444C-3CB7-4E94-B0BE-4F63FFE2963B}" dt="2022-08-01T02:27:56.084" v="3484" actId="1076"/>
          <ac:picMkLst>
            <pc:docMk/>
            <pc:sldMk cId="552438340" sldId="258"/>
            <ac:picMk id="59" creationId="{9C54BD13-F654-729D-0E41-EE77B4BEA44D}"/>
          </ac:picMkLst>
        </pc:picChg>
      </pc:sldChg>
      <pc:sldChg chg="delSp modSp mod">
        <pc:chgData name="JOÃO MARCOS DA SILVA" userId="849c2d21-3f3e-4d73-a51f-5f130c4e387f" providerId="ADAL" clId="{F99C444C-3CB7-4E94-B0BE-4F63FFE2963B}" dt="2022-08-01T02:45:26.301" v="3560" actId="20577"/>
        <pc:sldMkLst>
          <pc:docMk/>
          <pc:sldMk cId="2478714981" sldId="259"/>
        </pc:sldMkLst>
        <pc:spChg chg="mod">
          <ac:chgData name="JOÃO MARCOS DA SILVA" userId="849c2d21-3f3e-4d73-a51f-5f130c4e387f" providerId="ADAL" clId="{F99C444C-3CB7-4E94-B0BE-4F63FFE2963B}" dt="2022-08-01T02:45:26.301" v="3560" actId="20577"/>
          <ac:spMkLst>
            <pc:docMk/>
            <pc:sldMk cId="2478714981" sldId="259"/>
            <ac:spMk id="3" creationId="{5B633C5B-E94B-A84B-A248-EDF38DDC48E4}"/>
          </ac:spMkLst>
        </pc:spChg>
        <pc:picChg chg="del">
          <ac:chgData name="JOÃO MARCOS DA SILVA" userId="849c2d21-3f3e-4d73-a51f-5f130c4e387f" providerId="ADAL" clId="{F99C444C-3CB7-4E94-B0BE-4F63FFE2963B}" dt="2022-08-01T01:56:11.062" v="3097" actId="478"/>
          <ac:picMkLst>
            <pc:docMk/>
            <pc:sldMk cId="2478714981" sldId="259"/>
            <ac:picMk id="5" creationId="{DE69F735-BFCD-4D4D-A402-DEF2CD4D3E53}"/>
          </ac:picMkLst>
        </pc:picChg>
        <pc:picChg chg="del">
          <ac:chgData name="JOÃO MARCOS DA SILVA" userId="849c2d21-3f3e-4d73-a51f-5f130c4e387f" providerId="ADAL" clId="{F99C444C-3CB7-4E94-B0BE-4F63FFE2963B}" dt="2022-08-01T01:55:53.899" v="3096" actId="478"/>
          <ac:picMkLst>
            <pc:docMk/>
            <pc:sldMk cId="2478714981" sldId="259"/>
            <ac:picMk id="6" creationId="{B0F535EF-3546-3B40-8531-77D0EACEBC7F}"/>
          </ac:picMkLst>
        </pc:picChg>
      </pc:sldChg>
      <pc:sldChg chg="del">
        <pc:chgData name="JOÃO MARCOS DA SILVA" userId="849c2d21-3f3e-4d73-a51f-5f130c4e387f" providerId="ADAL" clId="{F99C444C-3CB7-4E94-B0BE-4F63FFE2963B}" dt="2022-08-01T00:39:11.441" v="1213" actId="47"/>
        <pc:sldMkLst>
          <pc:docMk/>
          <pc:sldMk cId="2604107311" sldId="262"/>
        </pc:sldMkLst>
      </pc:sldChg>
      <pc:sldChg chg="addSp delSp modSp mod setBg">
        <pc:chgData name="JOÃO MARCOS DA SILVA" userId="849c2d21-3f3e-4d73-a51f-5f130c4e387f" providerId="ADAL" clId="{F99C444C-3CB7-4E94-B0BE-4F63FFE2963B}" dt="2022-08-01T02:38:48.787" v="3547" actId="1076"/>
        <pc:sldMkLst>
          <pc:docMk/>
          <pc:sldMk cId="2222183556" sldId="265"/>
        </pc:sldMkLst>
        <pc:spChg chg="mod">
          <ac:chgData name="JOÃO MARCOS DA SILVA" userId="849c2d21-3f3e-4d73-a51f-5f130c4e387f" providerId="ADAL" clId="{F99C444C-3CB7-4E94-B0BE-4F63FFE2963B}" dt="2022-08-01T02:36:35.211" v="3506" actId="1076"/>
          <ac:spMkLst>
            <pc:docMk/>
            <pc:sldMk cId="2222183556" sldId="265"/>
            <ac:spMk id="2" creationId="{78BF0523-F634-AA45-91A1-54CBD09D2B92}"/>
          </ac:spMkLst>
        </pc:spChg>
        <pc:spChg chg="del">
          <ac:chgData name="JOÃO MARCOS DA SILVA" userId="849c2d21-3f3e-4d73-a51f-5f130c4e387f" providerId="ADAL" clId="{F99C444C-3CB7-4E94-B0BE-4F63FFE2963B}" dt="2022-08-01T02:04:02.103" v="3191" actId="478"/>
          <ac:spMkLst>
            <pc:docMk/>
            <pc:sldMk cId="2222183556" sldId="265"/>
            <ac:spMk id="4" creationId="{02C19402-9F3C-BB4F-BBDD-5146226B7FD8}"/>
          </ac:spMkLst>
        </pc:spChg>
        <pc:spChg chg="del">
          <ac:chgData name="JOÃO MARCOS DA SILVA" userId="849c2d21-3f3e-4d73-a51f-5f130c4e387f" providerId="ADAL" clId="{F99C444C-3CB7-4E94-B0BE-4F63FFE2963B}" dt="2022-08-01T02:04:01.500" v="3190" actId="478"/>
          <ac:spMkLst>
            <pc:docMk/>
            <pc:sldMk cId="2222183556" sldId="265"/>
            <ac:spMk id="5" creationId="{7942F6AC-5928-374E-8454-21C0969B30A4}"/>
          </ac:spMkLst>
        </pc:spChg>
        <pc:spChg chg="add del mod">
          <ac:chgData name="JOÃO MARCOS DA SILVA" userId="849c2d21-3f3e-4d73-a51f-5f130c4e387f" providerId="ADAL" clId="{F99C444C-3CB7-4E94-B0BE-4F63FFE2963B}" dt="2022-08-01T02:02:00.250" v="3171" actId="478"/>
          <ac:spMkLst>
            <pc:docMk/>
            <pc:sldMk cId="2222183556" sldId="265"/>
            <ac:spMk id="6" creationId="{AAB89267-B798-4554-EE4C-F8E22626CC7B}"/>
          </ac:spMkLst>
        </pc:spChg>
        <pc:spChg chg="add mod">
          <ac:chgData name="JOÃO MARCOS DA SILVA" userId="849c2d21-3f3e-4d73-a51f-5f130c4e387f" providerId="ADAL" clId="{F99C444C-3CB7-4E94-B0BE-4F63FFE2963B}" dt="2022-08-01T02:38:30.084" v="3542" actId="1076"/>
          <ac:spMkLst>
            <pc:docMk/>
            <pc:sldMk cId="2222183556" sldId="265"/>
            <ac:spMk id="13" creationId="{AEFE5810-9FD0-5C98-4CE9-DB48AECED064}"/>
          </ac:spMkLst>
        </pc:spChg>
        <pc:spChg chg="del">
          <ac:chgData name="JOÃO MARCOS DA SILVA" userId="849c2d21-3f3e-4d73-a51f-5f130c4e387f" providerId="ADAL" clId="{F99C444C-3CB7-4E94-B0BE-4F63FFE2963B}" dt="2022-08-01T02:34:17.955" v="3488" actId="478"/>
          <ac:spMkLst>
            <pc:docMk/>
            <pc:sldMk cId="2222183556" sldId="265"/>
            <ac:spMk id="16" creationId="{82242B1C-2085-214A-979A-563B952A229A}"/>
          </ac:spMkLst>
        </pc:spChg>
        <pc:spChg chg="mod">
          <ac:chgData name="JOÃO MARCOS DA SILVA" userId="849c2d21-3f3e-4d73-a51f-5f130c4e387f" providerId="ADAL" clId="{F99C444C-3CB7-4E94-B0BE-4F63FFE2963B}" dt="2022-08-01T02:38:21.813" v="3540"/>
          <ac:spMkLst>
            <pc:docMk/>
            <pc:sldMk cId="2222183556" sldId="265"/>
            <ac:spMk id="21" creationId="{F693B8BA-E52B-9079-2366-8A0497CF098F}"/>
          </ac:spMkLst>
        </pc:spChg>
        <pc:spChg chg="mod">
          <ac:chgData name="JOÃO MARCOS DA SILVA" userId="849c2d21-3f3e-4d73-a51f-5f130c4e387f" providerId="ADAL" clId="{F99C444C-3CB7-4E94-B0BE-4F63FFE2963B}" dt="2022-08-01T02:38:21.813" v="3540"/>
          <ac:spMkLst>
            <pc:docMk/>
            <pc:sldMk cId="2222183556" sldId="265"/>
            <ac:spMk id="22" creationId="{753F716A-F120-AFA8-02C1-F05BFD4F7D26}"/>
          </ac:spMkLst>
        </pc:spChg>
        <pc:spChg chg="mod">
          <ac:chgData name="JOÃO MARCOS DA SILVA" userId="849c2d21-3f3e-4d73-a51f-5f130c4e387f" providerId="ADAL" clId="{F99C444C-3CB7-4E94-B0BE-4F63FFE2963B}" dt="2022-08-01T02:20:16.123" v="3346" actId="14100"/>
          <ac:spMkLst>
            <pc:docMk/>
            <pc:sldMk cId="2222183556" sldId="265"/>
            <ac:spMk id="35" creationId="{DAD5E6EA-721B-8844-A203-324445F1A4A5}"/>
          </ac:spMkLst>
        </pc:spChg>
        <pc:spChg chg="del">
          <ac:chgData name="JOÃO MARCOS DA SILVA" userId="849c2d21-3f3e-4d73-a51f-5f130c4e387f" providerId="ADAL" clId="{F99C444C-3CB7-4E94-B0BE-4F63FFE2963B}" dt="2022-08-01T02:04:00.504" v="3189" actId="478"/>
          <ac:spMkLst>
            <pc:docMk/>
            <pc:sldMk cId="2222183556" sldId="265"/>
            <ac:spMk id="37" creationId="{74F32BFE-F475-AA42-9AC5-54787151D1BE}"/>
          </ac:spMkLst>
        </pc:spChg>
        <pc:spChg chg="del">
          <ac:chgData name="JOÃO MARCOS DA SILVA" userId="849c2d21-3f3e-4d73-a51f-5f130c4e387f" providerId="ADAL" clId="{F99C444C-3CB7-4E94-B0BE-4F63FFE2963B}" dt="2022-08-01T02:03:58.143" v="3187" actId="478"/>
          <ac:spMkLst>
            <pc:docMk/>
            <pc:sldMk cId="2222183556" sldId="265"/>
            <ac:spMk id="39" creationId="{07F6C736-A6B4-7D44-9630-CB7AF35D3454}"/>
          </ac:spMkLst>
        </pc:spChg>
        <pc:spChg chg="mod">
          <ac:chgData name="JOÃO MARCOS DA SILVA" userId="849c2d21-3f3e-4d73-a51f-5f130c4e387f" providerId="ADAL" clId="{F99C444C-3CB7-4E94-B0BE-4F63FFE2963B}" dt="2022-08-01T02:03:50.528" v="3185" actId="20577"/>
          <ac:spMkLst>
            <pc:docMk/>
            <pc:sldMk cId="2222183556" sldId="265"/>
            <ac:spMk id="43" creationId="{CED0E738-D552-1649-A8D5-DD6DCBD298CA}"/>
          </ac:spMkLst>
        </pc:spChg>
        <pc:spChg chg="mod">
          <ac:chgData name="JOÃO MARCOS DA SILVA" userId="849c2d21-3f3e-4d73-a51f-5f130c4e387f" providerId="ADAL" clId="{F99C444C-3CB7-4E94-B0BE-4F63FFE2963B}" dt="2022-08-01T02:38:43.494" v="3546" actId="1076"/>
          <ac:spMkLst>
            <pc:docMk/>
            <pc:sldMk cId="2222183556" sldId="265"/>
            <ac:spMk id="51" creationId="{B566025D-1CFF-6643-828C-2303F752D12D}"/>
          </ac:spMkLst>
        </pc:spChg>
        <pc:grpChg chg="del">
          <ac:chgData name="JOÃO MARCOS DA SILVA" userId="849c2d21-3f3e-4d73-a51f-5f130c4e387f" providerId="ADAL" clId="{F99C444C-3CB7-4E94-B0BE-4F63FFE2963B}" dt="2022-08-01T01:57:44.460" v="3101" actId="478"/>
          <ac:grpSpMkLst>
            <pc:docMk/>
            <pc:sldMk cId="2222183556" sldId="265"/>
            <ac:grpSpMk id="11" creationId="{5E2A69D5-0417-9A47-AD81-EBDFB1F4C897}"/>
          </ac:grpSpMkLst>
        </pc:grpChg>
        <pc:grpChg chg="add mod">
          <ac:chgData name="JOÃO MARCOS DA SILVA" userId="849c2d21-3f3e-4d73-a51f-5f130c4e387f" providerId="ADAL" clId="{F99C444C-3CB7-4E94-B0BE-4F63FFE2963B}" dt="2022-08-01T02:38:48.787" v="3547" actId="1076"/>
          <ac:grpSpMkLst>
            <pc:docMk/>
            <pc:sldMk cId="2222183556" sldId="265"/>
            <ac:grpSpMk id="15" creationId="{E6EBE0A0-4B38-19FB-7948-9EF20CFC06D0}"/>
          </ac:grpSpMkLst>
        </pc:grpChg>
        <pc:grpChg chg="mod">
          <ac:chgData name="JOÃO MARCOS DA SILVA" userId="849c2d21-3f3e-4d73-a51f-5f130c4e387f" providerId="ADAL" clId="{F99C444C-3CB7-4E94-B0BE-4F63FFE2963B}" dt="2022-08-01T02:38:21.813" v="3540"/>
          <ac:grpSpMkLst>
            <pc:docMk/>
            <pc:sldMk cId="2222183556" sldId="265"/>
            <ac:grpSpMk id="18" creationId="{8F060D69-1781-B119-7987-1CBA83FDA3F7}"/>
          </ac:grpSpMkLst>
        </pc:grpChg>
        <pc:grpChg chg="del">
          <ac:chgData name="JOÃO MARCOS DA SILVA" userId="849c2d21-3f3e-4d73-a51f-5f130c4e387f" providerId="ADAL" clId="{F99C444C-3CB7-4E94-B0BE-4F63FFE2963B}" dt="2022-08-01T02:04:02.882" v="3192" actId="478"/>
          <ac:grpSpMkLst>
            <pc:docMk/>
            <pc:sldMk cId="2222183556" sldId="265"/>
            <ac:grpSpMk id="40" creationId="{A5A2490F-4F08-E240-81E9-F2211454C4EC}"/>
          </ac:grpSpMkLst>
        </pc:grpChg>
        <pc:picChg chg="del">
          <ac:chgData name="JOÃO MARCOS DA SILVA" userId="849c2d21-3f3e-4d73-a51f-5f130c4e387f" providerId="ADAL" clId="{F99C444C-3CB7-4E94-B0BE-4F63FFE2963B}" dt="2022-08-01T02:03:59.638" v="3188" actId="478"/>
          <ac:picMkLst>
            <pc:docMk/>
            <pc:sldMk cId="2222183556" sldId="265"/>
            <ac:picMk id="8" creationId="{D5C5B0FF-61CE-A449-8771-28E4444BC18C}"/>
          </ac:picMkLst>
        </pc:picChg>
        <pc:picChg chg="add mod">
          <ac:chgData name="JOÃO MARCOS DA SILVA" userId="849c2d21-3f3e-4d73-a51f-5f130c4e387f" providerId="ADAL" clId="{F99C444C-3CB7-4E94-B0BE-4F63FFE2963B}" dt="2022-08-01T02:35:29.635" v="3505" actId="1076"/>
          <ac:picMkLst>
            <pc:docMk/>
            <pc:sldMk cId="2222183556" sldId="265"/>
            <ac:picMk id="10" creationId="{3F92A4BB-6382-B32D-FAA5-D6385D3CB7F2}"/>
          </ac:picMkLst>
        </pc:picChg>
        <pc:picChg chg="del mod">
          <ac:chgData name="JOÃO MARCOS DA SILVA" userId="849c2d21-3f3e-4d73-a51f-5f130c4e387f" providerId="ADAL" clId="{F99C444C-3CB7-4E94-B0BE-4F63FFE2963B}" dt="2022-08-01T02:20:05.866" v="3344" actId="478"/>
          <ac:picMkLst>
            <pc:docMk/>
            <pc:sldMk cId="2222183556" sldId="265"/>
            <ac:picMk id="14" creationId="{05530C80-F2CF-A445-8C57-5DB1945585BE}"/>
          </ac:picMkLst>
        </pc:picChg>
        <pc:picChg chg="add mod">
          <ac:chgData name="JOÃO MARCOS DA SILVA" userId="849c2d21-3f3e-4d73-a51f-5f130c4e387f" providerId="ADAL" clId="{F99C444C-3CB7-4E94-B0BE-4F63FFE2963B}" dt="2022-08-01T02:27:55.652" v="3483" actId="1076"/>
          <ac:picMkLst>
            <pc:docMk/>
            <pc:sldMk cId="2222183556" sldId="265"/>
            <ac:picMk id="17" creationId="{68BC3D0D-0855-F844-8DB2-168A37A02DCF}"/>
          </ac:picMkLst>
        </pc:picChg>
        <pc:picChg chg="mod">
          <ac:chgData name="JOÃO MARCOS DA SILVA" userId="849c2d21-3f3e-4d73-a51f-5f130c4e387f" providerId="ADAL" clId="{F99C444C-3CB7-4E94-B0BE-4F63FFE2963B}" dt="2022-08-01T02:38:21.813" v="3540"/>
          <ac:picMkLst>
            <pc:docMk/>
            <pc:sldMk cId="2222183556" sldId="265"/>
            <ac:picMk id="19" creationId="{9F0BD102-A091-B33D-C229-01DE0379A304}"/>
          </ac:picMkLst>
        </pc:picChg>
        <pc:picChg chg="del">
          <ac:chgData name="JOÃO MARCOS DA SILVA" userId="849c2d21-3f3e-4d73-a51f-5f130c4e387f" providerId="ADAL" clId="{F99C444C-3CB7-4E94-B0BE-4F63FFE2963B}" dt="2022-08-01T01:55:49.247" v="3093" actId="478"/>
          <ac:picMkLst>
            <pc:docMk/>
            <pc:sldMk cId="2222183556" sldId="265"/>
            <ac:picMk id="20" creationId="{4EB9EB71-7368-8045-97E6-EA1C4B23E7A4}"/>
          </ac:picMkLst>
        </pc:picChg>
        <pc:picChg chg="del">
          <ac:chgData name="JOÃO MARCOS DA SILVA" userId="849c2d21-3f3e-4d73-a51f-5f130c4e387f" providerId="ADAL" clId="{F99C444C-3CB7-4E94-B0BE-4F63FFE2963B}" dt="2022-08-01T02:03:56.939" v="3186" actId="478"/>
          <ac:picMkLst>
            <pc:docMk/>
            <pc:sldMk cId="2222183556" sldId="265"/>
            <ac:picMk id="47" creationId="{E19994E9-0947-8D40-BAE0-9D0A9BB54FD1}"/>
          </ac:picMkLst>
        </pc:picChg>
        <pc:picChg chg="del">
          <ac:chgData name="JOÃO MARCOS DA SILVA" userId="849c2d21-3f3e-4d73-a51f-5f130c4e387f" providerId="ADAL" clId="{F99C444C-3CB7-4E94-B0BE-4F63FFE2963B}" dt="2022-08-01T01:57:47.731" v="3102" actId="478"/>
          <ac:picMkLst>
            <pc:docMk/>
            <pc:sldMk cId="2222183556" sldId="265"/>
            <ac:picMk id="5122" creationId="{6381D051-EF21-1046-833B-EE10AF513A88}"/>
          </ac:picMkLst>
        </pc:picChg>
      </pc:sldChg>
      <pc:sldChg chg="del">
        <pc:chgData name="JOÃO MARCOS DA SILVA" userId="849c2d21-3f3e-4d73-a51f-5f130c4e387f" providerId="ADAL" clId="{F99C444C-3CB7-4E94-B0BE-4F63FFE2963B}" dt="2022-08-01T02:24:48.489" v="3401" actId="47"/>
        <pc:sldMkLst>
          <pc:docMk/>
          <pc:sldMk cId="1658109110" sldId="266"/>
        </pc:sldMkLst>
      </pc:sldChg>
      <pc:sldChg chg="addSp delSp modSp del mod">
        <pc:chgData name="JOÃO MARCOS DA SILVA" userId="849c2d21-3f3e-4d73-a51f-5f130c4e387f" providerId="ADAL" clId="{F99C444C-3CB7-4E94-B0BE-4F63FFE2963B}" dt="2022-08-01T02:26:48.735" v="3469" actId="47"/>
        <pc:sldMkLst>
          <pc:docMk/>
          <pc:sldMk cId="606029013" sldId="267"/>
        </pc:sldMkLst>
        <pc:spChg chg="del">
          <ac:chgData name="JOÃO MARCOS DA SILVA" userId="849c2d21-3f3e-4d73-a51f-5f130c4e387f" providerId="ADAL" clId="{F99C444C-3CB7-4E94-B0BE-4F63FFE2963B}" dt="2022-08-01T02:05:54.678" v="3194" actId="478"/>
          <ac:spMkLst>
            <pc:docMk/>
            <pc:sldMk cId="606029013" sldId="267"/>
            <ac:spMk id="2" creationId="{78BF0523-F634-AA45-91A1-54CBD09D2B92}"/>
          </ac:spMkLst>
        </pc:spChg>
        <pc:spChg chg="del">
          <ac:chgData name="JOÃO MARCOS DA SILVA" userId="849c2d21-3f3e-4d73-a51f-5f130c4e387f" providerId="ADAL" clId="{F99C444C-3CB7-4E94-B0BE-4F63FFE2963B}" dt="2022-08-01T02:06:15.498" v="3202" actId="478"/>
          <ac:spMkLst>
            <pc:docMk/>
            <pc:sldMk cId="606029013" sldId="267"/>
            <ac:spMk id="4" creationId="{02C19402-9F3C-BB4F-BBDD-5146226B7FD8}"/>
          </ac:spMkLst>
        </pc:spChg>
        <pc:spChg chg="del">
          <ac:chgData name="JOÃO MARCOS DA SILVA" userId="849c2d21-3f3e-4d73-a51f-5f130c4e387f" providerId="ADAL" clId="{F99C444C-3CB7-4E94-B0BE-4F63FFE2963B}" dt="2022-08-01T02:06:14.589" v="3201" actId="478"/>
          <ac:spMkLst>
            <pc:docMk/>
            <pc:sldMk cId="606029013" sldId="267"/>
            <ac:spMk id="5" creationId="{7942F6AC-5928-374E-8454-21C0969B30A4}"/>
          </ac:spMkLst>
        </pc:spChg>
        <pc:spChg chg="add mod">
          <ac:chgData name="JOÃO MARCOS DA SILVA" userId="849c2d21-3f3e-4d73-a51f-5f130c4e387f" providerId="ADAL" clId="{F99C444C-3CB7-4E94-B0BE-4F63FFE2963B}" dt="2022-08-01T02:24:10.723" v="3396" actId="1076"/>
          <ac:spMkLst>
            <pc:docMk/>
            <pc:sldMk cId="606029013" sldId="267"/>
            <ac:spMk id="6" creationId="{B4660C77-364E-9AB0-07E0-3D283A9FEA53}"/>
          </ac:spMkLst>
        </pc:spChg>
        <pc:spChg chg="add del mod">
          <ac:chgData name="JOÃO MARCOS DA SILVA" userId="849c2d21-3f3e-4d73-a51f-5f130c4e387f" providerId="ADAL" clId="{F99C444C-3CB7-4E94-B0BE-4F63FFE2963B}" dt="2022-08-01T02:26:28.115" v="3468" actId="207"/>
          <ac:spMkLst>
            <pc:docMk/>
            <pc:sldMk cId="606029013" sldId="267"/>
            <ac:spMk id="36" creationId="{C31C2B36-4F48-BC46-A041-42888D3DA169}"/>
          </ac:spMkLst>
        </pc:spChg>
        <pc:spChg chg="del">
          <ac:chgData name="JOÃO MARCOS DA SILVA" userId="849c2d21-3f3e-4d73-a51f-5f130c4e387f" providerId="ADAL" clId="{F99C444C-3CB7-4E94-B0BE-4F63FFE2963B}" dt="2022-08-01T02:06:12.803" v="3200" actId="478"/>
          <ac:spMkLst>
            <pc:docMk/>
            <pc:sldMk cId="606029013" sldId="267"/>
            <ac:spMk id="37" creationId="{74F32BFE-F475-AA42-9AC5-54787151D1BE}"/>
          </ac:spMkLst>
        </pc:spChg>
        <pc:spChg chg="del">
          <ac:chgData name="JOÃO MARCOS DA SILVA" userId="849c2d21-3f3e-4d73-a51f-5f130c4e387f" providerId="ADAL" clId="{F99C444C-3CB7-4E94-B0BE-4F63FFE2963B}" dt="2022-08-01T02:06:18.162" v="3204" actId="478"/>
          <ac:spMkLst>
            <pc:docMk/>
            <pc:sldMk cId="606029013" sldId="267"/>
            <ac:spMk id="39" creationId="{07F6C736-A6B4-7D44-9630-CB7AF35D3454}"/>
          </ac:spMkLst>
        </pc:spChg>
        <pc:grpChg chg="del">
          <ac:chgData name="JOÃO MARCOS DA SILVA" userId="849c2d21-3f3e-4d73-a51f-5f130c4e387f" providerId="ADAL" clId="{F99C444C-3CB7-4E94-B0BE-4F63FFE2963B}" dt="2022-08-01T02:06:00.873" v="3197" actId="478"/>
          <ac:grpSpMkLst>
            <pc:docMk/>
            <pc:sldMk cId="606029013" sldId="267"/>
            <ac:grpSpMk id="24" creationId="{5F6B5554-72F3-264C-BA96-ED145DC25365}"/>
          </ac:grpSpMkLst>
        </pc:grpChg>
        <pc:grpChg chg="del">
          <ac:chgData name="JOÃO MARCOS DA SILVA" userId="849c2d21-3f3e-4d73-a51f-5f130c4e387f" providerId="ADAL" clId="{F99C444C-3CB7-4E94-B0BE-4F63FFE2963B}" dt="2022-08-01T02:06:19.623" v="3205" actId="478"/>
          <ac:grpSpMkLst>
            <pc:docMk/>
            <pc:sldMk cId="606029013" sldId="267"/>
            <ac:grpSpMk id="40" creationId="{A5A2490F-4F08-E240-81E9-F2211454C4EC}"/>
          </ac:grpSpMkLst>
        </pc:grpChg>
        <pc:picChg chg="del">
          <ac:chgData name="JOÃO MARCOS DA SILVA" userId="849c2d21-3f3e-4d73-a51f-5f130c4e387f" providerId="ADAL" clId="{F99C444C-3CB7-4E94-B0BE-4F63FFE2963B}" dt="2022-08-01T02:06:17.243" v="3203" actId="478"/>
          <ac:picMkLst>
            <pc:docMk/>
            <pc:sldMk cId="606029013" sldId="267"/>
            <ac:picMk id="8" creationId="{D5C5B0FF-61CE-A449-8771-28E4444BC18C}"/>
          </ac:picMkLst>
        </pc:picChg>
        <pc:picChg chg="del">
          <ac:chgData name="JOÃO MARCOS DA SILVA" userId="849c2d21-3f3e-4d73-a51f-5f130c4e387f" providerId="ADAL" clId="{F99C444C-3CB7-4E94-B0BE-4F63FFE2963B}" dt="2022-08-01T02:05:56.100" v="3195" actId="478"/>
          <ac:picMkLst>
            <pc:docMk/>
            <pc:sldMk cId="606029013" sldId="267"/>
            <ac:picMk id="21" creationId="{55B2CD63-0C8D-FE42-8B76-770CD15F25A5}"/>
          </ac:picMkLst>
        </pc:picChg>
        <pc:picChg chg="del">
          <ac:chgData name="JOÃO MARCOS DA SILVA" userId="849c2d21-3f3e-4d73-a51f-5f130c4e387f" providerId="ADAL" clId="{F99C444C-3CB7-4E94-B0BE-4F63FFE2963B}" dt="2022-08-01T02:05:59.386" v="3196" actId="478"/>
          <ac:picMkLst>
            <pc:docMk/>
            <pc:sldMk cId="606029013" sldId="267"/>
            <ac:picMk id="47" creationId="{E19994E9-0947-8D40-BAE0-9D0A9BB54FD1}"/>
          </ac:picMkLst>
        </pc:picChg>
      </pc:sldChg>
      <pc:sldChg chg="delSp del">
        <pc:chgData name="JOÃO MARCOS DA SILVA" userId="849c2d21-3f3e-4d73-a51f-5f130c4e387f" providerId="ADAL" clId="{F99C444C-3CB7-4E94-B0BE-4F63FFE2963B}" dt="2022-08-01T02:24:47.016" v="3400" actId="47"/>
        <pc:sldMkLst>
          <pc:docMk/>
          <pc:sldMk cId="2700943792" sldId="268"/>
        </pc:sldMkLst>
        <pc:picChg chg="del">
          <ac:chgData name="JOÃO MARCOS DA SILVA" userId="849c2d21-3f3e-4d73-a51f-5f130c4e387f" providerId="ADAL" clId="{F99C444C-3CB7-4E94-B0BE-4F63FFE2963B}" dt="2022-08-01T01:55:51.139" v="3094" actId="478"/>
          <ac:picMkLst>
            <pc:docMk/>
            <pc:sldMk cId="2700943792" sldId="268"/>
            <ac:picMk id="20" creationId="{B43B31C5-51CF-D346-A2AD-25A3F1C2EFCD}"/>
          </ac:picMkLst>
        </pc:picChg>
      </pc:sldChg>
      <pc:sldChg chg="delSp modSp del">
        <pc:chgData name="JOÃO MARCOS DA SILVA" userId="849c2d21-3f3e-4d73-a51f-5f130c4e387f" providerId="ADAL" clId="{F99C444C-3CB7-4E94-B0BE-4F63FFE2963B}" dt="2022-08-01T02:24:50.713" v="3402" actId="47"/>
        <pc:sldMkLst>
          <pc:docMk/>
          <pc:sldMk cId="2691227954" sldId="269"/>
        </pc:sldMkLst>
        <pc:picChg chg="del">
          <ac:chgData name="JOÃO MARCOS DA SILVA" userId="849c2d21-3f3e-4d73-a51f-5f130c4e387f" providerId="ADAL" clId="{F99C444C-3CB7-4E94-B0BE-4F63FFE2963B}" dt="2022-08-01T01:55:52.611" v="3095" actId="478"/>
          <ac:picMkLst>
            <pc:docMk/>
            <pc:sldMk cId="2691227954" sldId="269"/>
            <ac:picMk id="21" creationId="{B840CCB7-EBED-894B-A86A-6E3E2B2784D7}"/>
          </ac:picMkLst>
        </pc:picChg>
        <pc:picChg chg="mod">
          <ac:chgData name="JOÃO MARCOS DA SILVA" userId="849c2d21-3f3e-4d73-a51f-5f130c4e387f" providerId="ADAL" clId="{F99C444C-3CB7-4E94-B0BE-4F63FFE2963B}" dt="2022-08-01T00:19:42.928" v="1079" actId="1076"/>
          <ac:picMkLst>
            <pc:docMk/>
            <pc:sldMk cId="2691227954" sldId="269"/>
            <ac:picMk id="7170" creationId="{405FBE23-C6EA-B848-B2D8-40836EC85B2B}"/>
          </ac:picMkLst>
        </pc:picChg>
      </pc:sldChg>
      <pc:sldChg chg="addSp delSp modSp mod modAnim">
        <pc:chgData name="JOÃO MARCOS DA SILVA" userId="849c2d21-3f3e-4d73-a51f-5f130c4e387f" providerId="ADAL" clId="{F99C444C-3CB7-4E94-B0BE-4F63FFE2963B}" dt="2022-08-01T01:50:28.567" v="2861" actId="207"/>
        <pc:sldMkLst>
          <pc:docMk/>
          <pc:sldMk cId="3451409973" sldId="270"/>
        </pc:sldMkLst>
        <pc:spChg chg="mod">
          <ac:chgData name="JOÃO MARCOS DA SILVA" userId="849c2d21-3f3e-4d73-a51f-5f130c4e387f" providerId="ADAL" clId="{F99C444C-3CB7-4E94-B0BE-4F63FFE2963B}" dt="2022-08-01T01:20:09.377" v="1864" actId="207"/>
          <ac:spMkLst>
            <pc:docMk/>
            <pc:sldMk cId="3451409973" sldId="270"/>
            <ac:spMk id="3" creationId="{B19822EF-3A59-8041-B3D8-DD77BB7498DB}"/>
          </ac:spMkLst>
        </pc:spChg>
        <pc:spChg chg="mod">
          <ac:chgData name="JOÃO MARCOS DA SILVA" userId="849c2d21-3f3e-4d73-a51f-5f130c4e387f" providerId="ADAL" clId="{F99C444C-3CB7-4E94-B0BE-4F63FFE2963B}" dt="2022-08-01T01:14:28.677" v="1838" actId="1076"/>
          <ac:spMkLst>
            <pc:docMk/>
            <pc:sldMk cId="3451409973" sldId="270"/>
            <ac:spMk id="9" creationId="{4F384660-B3D9-A948-A9C9-92EAF75F3A6E}"/>
          </ac:spMkLst>
        </pc:spChg>
        <pc:spChg chg="mod">
          <ac:chgData name="JOÃO MARCOS DA SILVA" userId="849c2d21-3f3e-4d73-a51f-5f130c4e387f" providerId="ADAL" clId="{F99C444C-3CB7-4E94-B0BE-4F63FFE2963B}" dt="2022-08-01T01:50:28.567" v="2861" actId="207"/>
          <ac:spMkLst>
            <pc:docMk/>
            <pc:sldMk cId="3451409973" sldId="270"/>
            <ac:spMk id="10" creationId="{25D9BB54-D661-DA46-B2C6-87240D0F6229}"/>
          </ac:spMkLst>
        </pc:spChg>
        <pc:spChg chg="mod">
          <ac:chgData name="JOÃO MARCOS DA SILVA" userId="849c2d21-3f3e-4d73-a51f-5f130c4e387f" providerId="ADAL" clId="{F99C444C-3CB7-4E94-B0BE-4F63FFE2963B}" dt="2022-08-01T01:31:33.010" v="2223" actId="207"/>
          <ac:spMkLst>
            <pc:docMk/>
            <pc:sldMk cId="3451409973" sldId="270"/>
            <ac:spMk id="11" creationId="{564A718F-B241-2748-8BAD-A8F531A0DEC1}"/>
          </ac:spMkLst>
        </pc:spChg>
        <pc:spChg chg="mod">
          <ac:chgData name="JOÃO MARCOS DA SILVA" userId="849c2d21-3f3e-4d73-a51f-5f130c4e387f" providerId="ADAL" clId="{F99C444C-3CB7-4E94-B0BE-4F63FFE2963B}" dt="2022-08-01T01:33:22.388" v="2237" actId="113"/>
          <ac:spMkLst>
            <pc:docMk/>
            <pc:sldMk cId="3451409973" sldId="270"/>
            <ac:spMk id="12" creationId="{B0F2A553-9F5F-8D4B-B6DA-96F633C4224C}"/>
          </ac:spMkLst>
        </pc:spChg>
        <pc:spChg chg="mod">
          <ac:chgData name="JOÃO MARCOS DA SILVA" userId="849c2d21-3f3e-4d73-a51f-5f130c4e387f" providerId="ADAL" clId="{F99C444C-3CB7-4E94-B0BE-4F63FFE2963B}" dt="2022-08-01T01:14:10.101" v="1836" actId="14100"/>
          <ac:spMkLst>
            <pc:docMk/>
            <pc:sldMk cId="3451409973" sldId="270"/>
            <ac:spMk id="17" creationId="{08B08952-E0C4-7C43-9C33-FCBB5B503C96}"/>
          </ac:spMkLst>
        </pc:spChg>
        <pc:spChg chg="mod">
          <ac:chgData name="JOÃO MARCOS DA SILVA" userId="849c2d21-3f3e-4d73-a51f-5f130c4e387f" providerId="ADAL" clId="{F99C444C-3CB7-4E94-B0BE-4F63FFE2963B}" dt="2022-07-31T22:26:14.056" v="66" actId="1076"/>
          <ac:spMkLst>
            <pc:docMk/>
            <pc:sldMk cId="3451409973" sldId="270"/>
            <ac:spMk id="18" creationId="{B4E8BEAC-BAF9-514C-966B-DCC272EF4E33}"/>
          </ac:spMkLst>
        </pc:spChg>
        <pc:spChg chg="mod">
          <ac:chgData name="JOÃO MARCOS DA SILVA" userId="849c2d21-3f3e-4d73-a51f-5f130c4e387f" providerId="ADAL" clId="{F99C444C-3CB7-4E94-B0BE-4F63FFE2963B}" dt="2022-08-01T01:29:19.782" v="2047" actId="1076"/>
          <ac:spMkLst>
            <pc:docMk/>
            <pc:sldMk cId="3451409973" sldId="270"/>
            <ac:spMk id="20" creationId="{5259B397-6E72-3E49-B9CD-F34BD1D54B07}"/>
          </ac:spMkLst>
        </pc:spChg>
        <pc:spChg chg="mod">
          <ac:chgData name="JOÃO MARCOS DA SILVA" userId="849c2d21-3f3e-4d73-a51f-5f130c4e387f" providerId="ADAL" clId="{F99C444C-3CB7-4E94-B0BE-4F63FFE2963B}" dt="2022-07-31T22:16:38.680" v="20" actId="1076"/>
          <ac:spMkLst>
            <pc:docMk/>
            <pc:sldMk cId="3451409973" sldId="270"/>
            <ac:spMk id="21" creationId="{1AC54558-4B55-0740-8E8B-7E03CF8786C3}"/>
          </ac:spMkLst>
        </pc:spChg>
        <pc:spChg chg="mod">
          <ac:chgData name="JOÃO MARCOS DA SILVA" userId="849c2d21-3f3e-4d73-a51f-5f130c4e387f" providerId="ADAL" clId="{F99C444C-3CB7-4E94-B0BE-4F63FFE2963B}" dt="2022-08-01T01:32:56.934" v="2232" actId="113"/>
          <ac:spMkLst>
            <pc:docMk/>
            <pc:sldMk cId="3451409973" sldId="270"/>
            <ac:spMk id="22" creationId="{70A20097-2C23-104D-8392-CE3ED83D3CF9}"/>
          </ac:spMkLst>
        </pc:spChg>
        <pc:spChg chg="mod">
          <ac:chgData name="JOÃO MARCOS DA SILVA" userId="849c2d21-3f3e-4d73-a51f-5f130c4e387f" providerId="ADAL" clId="{F99C444C-3CB7-4E94-B0BE-4F63FFE2963B}" dt="2022-08-01T01:33:02.423" v="2233" actId="113"/>
          <ac:spMkLst>
            <pc:docMk/>
            <pc:sldMk cId="3451409973" sldId="270"/>
            <ac:spMk id="23" creationId="{EF1BC44A-4270-464F-82AF-2466F103E097}"/>
          </ac:spMkLst>
        </pc:spChg>
        <pc:spChg chg="mod">
          <ac:chgData name="JOÃO MARCOS DA SILVA" userId="849c2d21-3f3e-4d73-a51f-5f130c4e387f" providerId="ADAL" clId="{F99C444C-3CB7-4E94-B0BE-4F63FFE2963B}" dt="2022-08-01T01:33:17.502" v="2236" actId="113"/>
          <ac:spMkLst>
            <pc:docMk/>
            <pc:sldMk cId="3451409973" sldId="270"/>
            <ac:spMk id="24" creationId="{AD263379-E54D-8F4C-BAE6-792C7044ECCD}"/>
          </ac:spMkLst>
        </pc:spChg>
        <pc:spChg chg="mod">
          <ac:chgData name="JOÃO MARCOS DA SILVA" userId="849c2d21-3f3e-4d73-a51f-5f130c4e387f" providerId="ADAL" clId="{F99C444C-3CB7-4E94-B0BE-4F63FFE2963B}" dt="2022-08-01T01:33:13.373" v="2235" actId="113"/>
          <ac:spMkLst>
            <pc:docMk/>
            <pc:sldMk cId="3451409973" sldId="270"/>
            <ac:spMk id="25" creationId="{6DD7462C-341E-ED4C-9F22-4BD5D265917E}"/>
          </ac:spMkLst>
        </pc:spChg>
        <pc:spChg chg="mod">
          <ac:chgData name="JOÃO MARCOS DA SILVA" userId="849c2d21-3f3e-4d73-a51f-5f130c4e387f" providerId="ADAL" clId="{F99C444C-3CB7-4E94-B0BE-4F63FFE2963B}" dt="2022-08-01T01:33:08.358" v="2234" actId="113"/>
          <ac:spMkLst>
            <pc:docMk/>
            <pc:sldMk cId="3451409973" sldId="270"/>
            <ac:spMk id="26" creationId="{6E408E68-819B-A141-BA4D-D07989B4F6CD}"/>
          </ac:spMkLst>
        </pc:spChg>
        <pc:spChg chg="mod">
          <ac:chgData name="JOÃO MARCOS DA SILVA" userId="849c2d21-3f3e-4d73-a51f-5f130c4e387f" providerId="ADAL" clId="{F99C444C-3CB7-4E94-B0BE-4F63FFE2963B}" dt="2022-08-01T01:35:36.804" v="2312" actId="207"/>
          <ac:spMkLst>
            <pc:docMk/>
            <pc:sldMk cId="3451409973" sldId="270"/>
            <ac:spMk id="34" creationId="{BA69AC05-BB1E-0946-B995-86C7B420D8A3}"/>
          </ac:spMkLst>
        </pc:spChg>
        <pc:spChg chg="mod">
          <ac:chgData name="JOÃO MARCOS DA SILVA" userId="849c2d21-3f3e-4d73-a51f-5f130c4e387f" providerId="ADAL" clId="{F99C444C-3CB7-4E94-B0BE-4F63FFE2963B}" dt="2022-08-01T01:48:18.452" v="2818" actId="207"/>
          <ac:spMkLst>
            <pc:docMk/>
            <pc:sldMk cId="3451409973" sldId="270"/>
            <ac:spMk id="35" creationId="{2E2A0219-C245-6B46-ADB5-2D779EC2C1D0}"/>
          </ac:spMkLst>
        </pc:spChg>
        <pc:grpChg chg="mod">
          <ac:chgData name="JOÃO MARCOS DA SILVA" userId="849c2d21-3f3e-4d73-a51f-5f130c4e387f" providerId="ADAL" clId="{F99C444C-3CB7-4E94-B0BE-4F63FFE2963B}" dt="2022-08-01T01:14:17.949" v="1837" actId="1076"/>
          <ac:grpSpMkLst>
            <pc:docMk/>
            <pc:sldMk cId="3451409973" sldId="270"/>
            <ac:grpSpMk id="5" creationId="{9D620399-5358-3549-AC4F-E30CC1232B32}"/>
          </ac:grpSpMkLst>
        </pc:grpChg>
        <pc:grpChg chg="mod">
          <ac:chgData name="JOÃO MARCOS DA SILVA" userId="849c2d21-3f3e-4d73-a51f-5f130c4e387f" providerId="ADAL" clId="{F99C444C-3CB7-4E94-B0BE-4F63FFE2963B}" dt="2022-08-01T01:46:21.273" v="2688" actId="1076"/>
          <ac:grpSpMkLst>
            <pc:docMk/>
            <pc:sldMk cId="3451409973" sldId="270"/>
            <ac:grpSpMk id="6" creationId="{271316B1-912A-1A44-B8C8-6CE659B89A15}"/>
          </ac:grpSpMkLst>
        </pc:grpChg>
        <pc:grpChg chg="mod">
          <ac:chgData name="JOÃO MARCOS DA SILVA" userId="849c2d21-3f3e-4d73-a51f-5f130c4e387f" providerId="ADAL" clId="{F99C444C-3CB7-4E94-B0BE-4F63FFE2963B}" dt="2022-07-31T22:20:00.730" v="28" actId="1076"/>
          <ac:grpSpMkLst>
            <pc:docMk/>
            <pc:sldMk cId="3451409973" sldId="270"/>
            <ac:grpSpMk id="7" creationId="{41E6F6AA-D26E-614E-BC4A-F2F6C3A0A78E}"/>
          </ac:grpSpMkLst>
        </pc:grpChg>
        <pc:grpChg chg="mod">
          <ac:chgData name="JOÃO MARCOS DA SILVA" userId="849c2d21-3f3e-4d73-a51f-5f130c4e387f" providerId="ADAL" clId="{F99C444C-3CB7-4E94-B0BE-4F63FFE2963B}" dt="2022-07-31T22:26:22.001" v="67" actId="1076"/>
          <ac:grpSpMkLst>
            <pc:docMk/>
            <pc:sldMk cId="3451409973" sldId="270"/>
            <ac:grpSpMk id="8" creationId="{5B775E08-44A8-E34F-B2C1-ADDCFEEBB303}"/>
          </ac:grpSpMkLst>
        </pc:grpChg>
        <pc:grpChg chg="mod">
          <ac:chgData name="JOÃO MARCOS DA SILVA" userId="849c2d21-3f3e-4d73-a51f-5f130c4e387f" providerId="ADAL" clId="{F99C444C-3CB7-4E94-B0BE-4F63FFE2963B}" dt="2022-08-01T01:46:20.353" v="2686" actId="1076"/>
          <ac:grpSpMkLst>
            <pc:docMk/>
            <pc:sldMk cId="3451409973" sldId="270"/>
            <ac:grpSpMk id="27" creationId="{42FF2DE0-4761-C746-ABF7-BFC506427A69}"/>
          </ac:grpSpMkLst>
        </pc:grpChg>
        <pc:picChg chg="add del mod">
          <ac:chgData name="JOÃO MARCOS DA SILVA" userId="849c2d21-3f3e-4d73-a51f-5f130c4e387f" providerId="ADAL" clId="{F99C444C-3CB7-4E94-B0BE-4F63FFE2963B}" dt="2022-08-01T01:07:43.187" v="1455" actId="478"/>
          <ac:picMkLst>
            <pc:docMk/>
            <pc:sldMk cId="3451409973" sldId="270"/>
            <ac:picMk id="14" creationId="{CAA3A688-1A1A-DCC7-37DE-31A670FE84E1}"/>
          </ac:picMkLst>
        </pc:picChg>
        <pc:picChg chg="del">
          <ac:chgData name="JOÃO MARCOS DA SILVA" userId="849c2d21-3f3e-4d73-a51f-5f130c4e387f" providerId="ADAL" clId="{F99C444C-3CB7-4E94-B0BE-4F63FFE2963B}" dt="2022-08-01T00:19:12.053" v="1077" actId="478"/>
          <ac:picMkLst>
            <pc:docMk/>
            <pc:sldMk cId="3451409973" sldId="270"/>
            <ac:picMk id="36" creationId="{CA2644F6-1ED9-4F42-AA98-62CF4BF53199}"/>
          </ac:picMkLst>
        </pc:picChg>
      </pc:sldChg>
      <pc:sldChg chg="addSp delSp modSp del mod setBg">
        <pc:chgData name="JOÃO MARCOS DA SILVA" userId="849c2d21-3f3e-4d73-a51f-5f130c4e387f" providerId="ADAL" clId="{F99C444C-3CB7-4E94-B0BE-4F63FFE2963B}" dt="2022-08-01T00:19:56.263" v="1080" actId="47"/>
        <pc:sldMkLst>
          <pc:docMk/>
          <pc:sldMk cId="1123176707" sldId="271"/>
        </pc:sldMkLst>
        <pc:spChg chg="add del">
          <ac:chgData name="JOÃO MARCOS DA SILVA" userId="849c2d21-3f3e-4d73-a51f-5f130c4e387f" providerId="ADAL" clId="{F99C444C-3CB7-4E94-B0BE-4F63FFE2963B}" dt="2022-08-01T00:18:44.025" v="1076" actId="26606"/>
          <ac:spMkLst>
            <pc:docMk/>
            <pc:sldMk cId="1123176707" sldId="271"/>
            <ac:spMk id="14" creationId="{94E1CBB2-207D-4AB2-9FE1-BB3DFB5F50D8}"/>
          </ac:spMkLst>
        </pc:spChg>
        <pc:spChg chg="add del">
          <ac:chgData name="JOÃO MARCOS DA SILVA" userId="849c2d21-3f3e-4d73-a51f-5f130c4e387f" providerId="ADAL" clId="{F99C444C-3CB7-4E94-B0BE-4F63FFE2963B}" dt="2022-08-01T00:18:44.025" v="1076" actId="26606"/>
          <ac:spMkLst>
            <pc:docMk/>
            <pc:sldMk cId="1123176707" sldId="271"/>
            <ac:spMk id="15" creationId="{7B7C8768-C0E6-4BF8-9262-74D645629035}"/>
          </ac:spMkLst>
        </pc:spChg>
        <pc:spChg chg="add del">
          <ac:chgData name="JOÃO MARCOS DA SILVA" userId="849c2d21-3f3e-4d73-a51f-5f130c4e387f" providerId="ADAL" clId="{F99C444C-3CB7-4E94-B0BE-4F63FFE2963B}" dt="2022-08-01T00:18:39.567" v="1070" actId="26606"/>
          <ac:spMkLst>
            <pc:docMk/>
            <pc:sldMk cId="1123176707" sldId="271"/>
            <ac:spMk id="17" creationId="{806692FB-8FCB-4B46-A077-B6132E789B12}"/>
          </ac:spMkLst>
        </pc:spChg>
        <pc:spChg chg="add del">
          <ac:chgData name="JOÃO MARCOS DA SILVA" userId="849c2d21-3f3e-4d73-a51f-5f130c4e387f" providerId="ADAL" clId="{F99C444C-3CB7-4E94-B0BE-4F63FFE2963B}" dt="2022-08-01T00:18:39.567" v="1070" actId="26606"/>
          <ac:spMkLst>
            <pc:docMk/>
            <pc:sldMk cId="1123176707" sldId="271"/>
            <ac:spMk id="19" creationId="{00FC960A-022A-4742-832C-FCE8ABEABA62}"/>
          </ac:spMkLst>
        </pc:spChg>
        <pc:spChg chg="add del">
          <ac:chgData name="JOÃO MARCOS DA SILVA" userId="849c2d21-3f3e-4d73-a51f-5f130c4e387f" providerId="ADAL" clId="{F99C444C-3CB7-4E94-B0BE-4F63FFE2963B}" dt="2022-08-01T00:18:44.025" v="1076" actId="26606"/>
          <ac:spMkLst>
            <pc:docMk/>
            <pc:sldMk cId="1123176707" sldId="271"/>
            <ac:spMk id="21" creationId="{B063FAF9-ACC5-4257-A431-AB2FCFD5CE27}"/>
          </ac:spMkLst>
        </pc:spChg>
        <pc:spChg chg="add del">
          <ac:chgData name="JOÃO MARCOS DA SILVA" userId="849c2d21-3f3e-4d73-a51f-5f130c4e387f" providerId="ADAL" clId="{F99C444C-3CB7-4E94-B0BE-4F63FFE2963B}" dt="2022-08-01T00:18:44.025" v="1076" actId="26606"/>
          <ac:spMkLst>
            <pc:docMk/>
            <pc:sldMk cId="1123176707" sldId="271"/>
            <ac:spMk id="23" creationId="{B3842A57-5543-489A-8D76-ECB59F25A14B}"/>
          </ac:spMkLst>
        </pc:spChg>
        <pc:spChg chg="add del">
          <ac:chgData name="JOÃO MARCOS DA SILVA" userId="849c2d21-3f3e-4d73-a51f-5f130c4e387f" providerId="ADAL" clId="{F99C444C-3CB7-4E94-B0BE-4F63FFE2963B}" dt="2022-08-01T00:18:44.025" v="1076" actId="26606"/>
          <ac:spMkLst>
            <pc:docMk/>
            <pc:sldMk cId="1123176707" sldId="271"/>
            <ac:spMk id="25" creationId="{6B5AB787-5A1E-418D-8980-5F3361C65541}"/>
          </ac:spMkLst>
        </pc:spChg>
        <pc:picChg chg="mod ord">
          <ac:chgData name="JOÃO MARCOS DA SILVA" userId="849c2d21-3f3e-4d73-a51f-5f130c4e387f" providerId="ADAL" clId="{F99C444C-3CB7-4E94-B0BE-4F63FFE2963B}" dt="2022-08-01T00:18:44.025" v="1076" actId="26606"/>
          <ac:picMkLst>
            <pc:docMk/>
            <pc:sldMk cId="1123176707" sldId="271"/>
            <ac:picMk id="8" creationId="{5A3A15F5-7E8F-BA26-4A2E-396573CEDA19}"/>
          </ac:picMkLst>
        </pc:picChg>
        <pc:picChg chg="mod ord">
          <ac:chgData name="JOÃO MARCOS DA SILVA" userId="849c2d21-3f3e-4d73-a51f-5f130c4e387f" providerId="ADAL" clId="{F99C444C-3CB7-4E94-B0BE-4F63FFE2963B}" dt="2022-08-01T00:18:44.025" v="1076" actId="26606"/>
          <ac:picMkLst>
            <pc:docMk/>
            <pc:sldMk cId="1123176707" sldId="271"/>
            <ac:picMk id="10" creationId="{078F93CC-9835-7680-A10B-49C479FE83BE}"/>
          </ac:picMkLst>
        </pc:picChg>
        <pc:picChg chg="add mod">
          <ac:chgData name="JOÃO MARCOS DA SILVA" userId="849c2d21-3f3e-4d73-a51f-5f130c4e387f" providerId="ADAL" clId="{F99C444C-3CB7-4E94-B0BE-4F63FFE2963B}" dt="2022-08-01T00:18:44.025" v="1076" actId="26606"/>
          <ac:picMkLst>
            <pc:docMk/>
            <pc:sldMk cId="1123176707" sldId="271"/>
            <ac:picMk id="12" creationId="{EC422398-A7C1-4B59-2982-024987BCB570}"/>
          </ac:picMkLst>
        </pc:picChg>
      </pc:sldChg>
      <pc:sldChg chg="add del">
        <pc:chgData name="JOÃO MARCOS DA SILVA" userId="849c2d21-3f3e-4d73-a51f-5f130c4e387f" providerId="ADAL" clId="{F99C444C-3CB7-4E94-B0BE-4F63FFE2963B}" dt="2022-08-01T02:24:45.985" v="3399" actId="47"/>
        <pc:sldMkLst>
          <pc:docMk/>
          <pc:sldMk cId="2283985725" sldId="271"/>
        </pc:sldMkLst>
      </pc:sldChg>
      <pc:sldChg chg="addSp delSp modSp add mod">
        <pc:chgData name="JOÃO MARCOS DA SILVA" userId="849c2d21-3f3e-4d73-a51f-5f130c4e387f" providerId="ADAL" clId="{F99C444C-3CB7-4E94-B0BE-4F63FFE2963B}" dt="2022-08-01T02:27:55.207" v="3482" actId="1076"/>
        <pc:sldMkLst>
          <pc:docMk/>
          <pc:sldMk cId="142975256" sldId="272"/>
        </pc:sldMkLst>
        <pc:spChg chg="del">
          <ac:chgData name="JOÃO MARCOS DA SILVA" userId="849c2d21-3f3e-4d73-a51f-5f130c4e387f" providerId="ADAL" clId="{F99C444C-3CB7-4E94-B0BE-4F63FFE2963B}" dt="2022-08-01T02:18:53.486" v="3311" actId="478"/>
          <ac:spMkLst>
            <pc:docMk/>
            <pc:sldMk cId="142975256" sldId="272"/>
            <ac:spMk id="2" creationId="{78BF0523-F634-AA45-91A1-54CBD09D2B92}"/>
          </ac:spMkLst>
        </pc:spChg>
        <pc:spChg chg="add del">
          <ac:chgData name="JOÃO MARCOS DA SILVA" userId="849c2d21-3f3e-4d73-a51f-5f130c4e387f" providerId="ADAL" clId="{F99C444C-3CB7-4E94-B0BE-4F63FFE2963B}" dt="2022-08-01T02:18:51.857" v="3310" actId="22"/>
          <ac:spMkLst>
            <pc:docMk/>
            <pc:sldMk cId="142975256" sldId="272"/>
            <ac:spMk id="4" creationId="{69490994-9808-8502-EABE-A213705D3636}"/>
          </ac:spMkLst>
        </pc:spChg>
        <pc:spChg chg="add">
          <ac:chgData name="JOÃO MARCOS DA SILVA" userId="849c2d21-3f3e-4d73-a51f-5f130c4e387f" providerId="ADAL" clId="{F99C444C-3CB7-4E94-B0BE-4F63FFE2963B}" dt="2022-08-01T02:18:54.559" v="3312" actId="22"/>
          <ac:spMkLst>
            <pc:docMk/>
            <pc:sldMk cId="142975256" sldId="272"/>
            <ac:spMk id="6" creationId="{01676E42-2791-9316-1FE9-FB643553FBDC}"/>
          </ac:spMkLst>
        </pc:spChg>
        <pc:picChg chg="add mod">
          <ac:chgData name="JOÃO MARCOS DA SILVA" userId="849c2d21-3f3e-4d73-a51f-5f130c4e387f" providerId="ADAL" clId="{F99C444C-3CB7-4E94-B0BE-4F63FFE2963B}" dt="2022-08-01T02:27:55.207" v="3482" actId="1076"/>
          <ac:picMkLst>
            <pc:docMk/>
            <pc:sldMk cId="142975256" sldId="272"/>
            <ac:picMk id="8" creationId="{959FF968-3C44-838F-59EE-1581B4CCD330}"/>
          </ac:picMkLst>
        </pc:picChg>
        <pc:picChg chg="del">
          <ac:chgData name="JOÃO MARCOS DA SILVA" userId="849c2d21-3f3e-4d73-a51f-5f130c4e387f" providerId="ADAL" clId="{F99C444C-3CB7-4E94-B0BE-4F63FFE2963B}" dt="2022-08-01T02:22:07.017" v="3357" actId="478"/>
          <ac:picMkLst>
            <pc:docMk/>
            <pc:sldMk cId="142975256" sldId="272"/>
            <ac:picMk id="14" creationId="{05530C80-F2CF-A445-8C57-5DB1945585BE}"/>
          </ac:picMkLst>
        </pc:picChg>
        <pc:picChg chg="del">
          <ac:chgData name="JOÃO MARCOS DA SILVA" userId="849c2d21-3f3e-4d73-a51f-5f130c4e387f" providerId="ADAL" clId="{F99C444C-3CB7-4E94-B0BE-4F63FFE2963B}" dt="2022-08-01T02:22:05.745" v="3356" actId="478"/>
          <ac:picMkLst>
            <pc:docMk/>
            <pc:sldMk cId="142975256" sldId="272"/>
            <ac:picMk id="17" creationId="{68BC3D0D-0855-F844-8DB2-168A37A02DCF}"/>
          </ac:picMkLst>
        </pc:picChg>
      </pc:sldChg>
      <pc:sldChg chg="delSp add del mod">
        <pc:chgData name="JOÃO MARCOS DA SILVA" userId="849c2d21-3f3e-4d73-a51f-5f130c4e387f" providerId="ADAL" clId="{F99C444C-3CB7-4E94-B0BE-4F63FFE2963B}" dt="2022-08-01T02:24:31.128" v="3398" actId="47"/>
        <pc:sldMkLst>
          <pc:docMk/>
          <pc:sldMk cId="2579250615" sldId="273"/>
        </pc:sldMkLst>
        <pc:spChg chg="del">
          <ac:chgData name="JOÃO MARCOS DA SILVA" userId="849c2d21-3f3e-4d73-a51f-5f130c4e387f" providerId="ADAL" clId="{F99C444C-3CB7-4E94-B0BE-4F63FFE2963B}" dt="2022-08-01T02:24:22.429" v="3397" actId="478"/>
          <ac:spMkLst>
            <pc:docMk/>
            <pc:sldMk cId="2579250615" sldId="273"/>
            <ac:spMk id="51" creationId="{B566025D-1CFF-6643-828C-2303F752D12D}"/>
          </ac:spMkLst>
        </pc:spChg>
      </pc:sldChg>
      <pc:sldChg chg="addSp delSp modSp add mod">
        <pc:chgData name="JOÃO MARCOS DA SILVA" userId="849c2d21-3f3e-4d73-a51f-5f130c4e387f" providerId="ADAL" clId="{F99C444C-3CB7-4E94-B0BE-4F63FFE2963B}" dt="2022-08-01T02:23:15.087" v="3385" actId="1076"/>
        <pc:sldMkLst>
          <pc:docMk/>
          <pc:sldMk cId="2234130952" sldId="274"/>
        </pc:sldMkLst>
        <pc:spChg chg="mod">
          <ac:chgData name="JOÃO MARCOS DA SILVA" userId="849c2d21-3f3e-4d73-a51f-5f130c4e387f" providerId="ADAL" clId="{F99C444C-3CB7-4E94-B0BE-4F63FFE2963B}" dt="2022-08-01T02:23:15.087" v="3385" actId="1076"/>
          <ac:spMkLst>
            <pc:docMk/>
            <pc:sldMk cId="2234130952" sldId="274"/>
            <ac:spMk id="2" creationId="{78BF0523-F634-AA45-91A1-54CBD09D2B92}"/>
          </ac:spMkLst>
        </pc:spChg>
        <pc:spChg chg="mod">
          <ac:chgData name="JOÃO MARCOS DA SILVA" userId="849c2d21-3f3e-4d73-a51f-5f130c4e387f" providerId="ADAL" clId="{F99C444C-3CB7-4E94-B0BE-4F63FFE2963B}" dt="2022-08-01T02:23:01.506" v="3384" actId="1076"/>
          <ac:spMkLst>
            <pc:docMk/>
            <pc:sldMk cId="2234130952" sldId="274"/>
            <ac:spMk id="51" creationId="{B566025D-1CFF-6643-828C-2303F752D12D}"/>
          </ac:spMkLst>
        </pc:spChg>
        <pc:picChg chg="add">
          <ac:chgData name="JOÃO MARCOS DA SILVA" userId="849c2d21-3f3e-4d73-a51f-5f130c4e387f" providerId="ADAL" clId="{F99C444C-3CB7-4E94-B0BE-4F63FFE2963B}" dt="2022-08-01T02:22:23.952" v="3364" actId="22"/>
          <ac:picMkLst>
            <pc:docMk/>
            <pc:sldMk cId="2234130952" sldId="274"/>
            <ac:picMk id="4" creationId="{70EDA301-E061-8395-B3FA-DA0A8D391DB7}"/>
          </ac:picMkLst>
        </pc:picChg>
        <pc:picChg chg="del">
          <ac:chgData name="JOÃO MARCOS DA SILVA" userId="849c2d21-3f3e-4d73-a51f-5f130c4e387f" providerId="ADAL" clId="{F99C444C-3CB7-4E94-B0BE-4F63FFE2963B}" dt="2022-08-01T02:22:22.515" v="3363" actId="478"/>
          <ac:picMkLst>
            <pc:docMk/>
            <pc:sldMk cId="2234130952" sldId="274"/>
            <ac:picMk id="14" creationId="{05530C80-F2CF-A445-8C57-5DB1945585BE}"/>
          </ac:picMkLst>
        </pc:picChg>
        <pc:picChg chg="del">
          <ac:chgData name="JOÃO MARCOS DA SILVA" userId="849c2d21-3f3e-4d73-a51f-5f130c4e387f" providerId="ADAL" clId="{F99C444C-3CB7-4E94-B0BE-4F63FFE2963B}" dt="2022-08-01T02:22:21.552" v="3362" actId="478"/>
          <ac:picMkLst>
            <pc:docMk/>
            <pc:sldMk cId="2234130952" sldId="274"/>
            <ac:picMk id="17" creationId="{68BC3D0D-0855-F844-8DB2-168A37A02DCF}"/>
          </ac:picMkLst>
        </pc:picChg>
      </pc:sldChg>
      <pc:sldChg chg="addSp delSp modSp add mod">
        <pc:chgData name="JOÃO MARCOS DA SILVA" userId="849c2d21-3f3e-4d73-a51f-5f130c4e387f" providerId="ADAL" clId="{F99C444C-3CB7-4E94-B0BE-4F63FFE2963B}" dt="2022-08-01T02:22:18.308" v="3361" actId="22"/>
        <pc:sldMkLst>
          <pc:docMk/>
          <pc:sldMk cId="2702714451" sldId="275"/>
        </pc:sldMkLst>
        <pc:spChg chg="mod">
          <ac:chgData name="JOÃO MARCOS DA SILVA" userId="849c2d21-3f3e-4d73-a51f-5f130c4e387f" providerId="ADAL" clId="{F99C444C-3CB7-4E94-B0BE-4F63FFE2963B}" dt="2022-08-01T02:19:42.597" v="3342" actId="20577"/>
          <ac:spMkLst>
            <pc:docMk/>
            <pc:sldMk cId="2702714451" sldId="275"/>
            <ac:spMk id="2" creationId="{78BF0523-F634-AA45-91A1-54CBD09D2B92}"/>
          </ac:spMkLst>
        </pc:spChg>
        <pc:picChg chg="add">
          <ac:chgData name="JOÃO MARCOS DA SILVA" userId="849c2d21-3f3e-4d73-a51f-5f130c4e387f" providerId="ADAL" clId="{F99C444C-3CB7-4E94-B0BE-4F63FFE2963B}" dt="2022-08-01T02:22:18.308" v="3361" actId="22"/>
          <ac:picMkLst>
            <pc:docMk/>
            <pc:sldMk cId="2702714451" sldId="275"/>
            <ac:picMk id="4" creationId="{08DEF9B3-8D7C-864A-E9EE-47C0CE469445}"/>
          </ac:picMkLst>
        </pc:picChg>
        <pc:picChg chg="del">
          <ac:chgData name="JOÃO MARCOS DA SILVA" userId="849c2d21-3f3e-4d73-a51f-5f130c4e387f" providerId="ADAL" clId="{F99C444C-3CB7-4E94-B0BE-4F63FFE2963B}" dt="2022-08-01T02:22:16.442" v="3360" actId="478"/>
          <ac:picMkLst>
            <pc:docMk/>
            <pc:sldMk cId="2702714451" sldId="275"/>
            <ac:picMk id="14" creationId="{05530C80-F2CF-A445-8C57-5DB1945585BE}"/>
          </ac:picMkLst>
        </pc:picChg>
        <pc:picChg chg="del">
          <ac:chgData name="JOÃO MARCOS DA SILVA" userId="849c2d21-3f3e-4d73-a51f-5f130c4e387f" providerId="ADAL" clId="{F99C444C-3CB7-4E94-B0BE-4F63FFE2963B}" dt="2022-08-01T02:22:13.791" v="3359" actId="478"/>
          <ac:picMkLst>
            <pc:docMk/>
            <pc:sldMk cId="2702714451" sldId="275"/>
            <ac:picMk id="17" creationId="{68BC3D0D-0855-F844-8DB2-168A37A02DCF}"/>
          </ac:picMkLst>
        </pc:picChg>
      </pc:sldChg>
      <pc:sldChg chg="addSp delSp modSp add mod">
        <pc:chgData name="JOÃO MARCOS DA SILVA" userId="849c2d21-3f3e-4d73-a51f-5f130c4e387f" providerId="ADAL" clId="{F99C444C-3CB7-4E94-B0BE-4F63FFE2963B}" dt="2022-08-01T02:27:28.741" v="3478"/>
        <pc:sldMkLst>
          <pc:docMk/>
          <pc:sldMk cId="3057116908" sldId="276"/>
        </pc:sldMkLst>
        <pc:spChg chg="del mod">
          <ac:chgData name="JOÃO MARCOS DA SILVA" userId="849c2d21-3f3e-4d73-a51f-5f130c4e387f" providerId="ADAL" clId="{F99C444C-3CB7-4E94-B0BE-4F63FFE2963B}" dt="2022-08-01T02:27:28.741" v="3478"/>
          <ac:spMkLst>
            <pc:docMk/>
            <pc:sldMk cId="3057116908" sldId="276"/>
            <ac:spMk id="2" creationId="{78BF0523-F634-AA45-91A1-54CBD09D2B92}"/>
          </ac:spMkLst>
        </pc:spChg>
        <pc:spChg chg="add del">
          <ac:chgData name="JOÃO MARCOS DA SILVA" userId="849c2d21-3f3e-4d73-a51f-5f130c4e387f" providerId="ADAL" clId="{F99C444C-3CB7-4E94-B0BE-4F63FFE2963B}" dt="2022-08-01T02:27:09.207" v="3472" actId="22"/>
          <ac:spMkLst>
            <pc:docMk/>
            <pc:sldMk cId="3057116908" sldId="276"/>
            <ac:spMk id="5" creationId="{1AE09C68-D0B7-65E3-760E-62B5C497FFC8}"/>
          </ac:spMkLst>
        </pc:spChg>
        <pc:spChg chg="add mod">
          <ac:chgData name="JOÃO MARCOS DA SILVA" userId="849c2d21-3f3e-4d73-a51f-5f130c4e387f" providerId="ADAL" clId="{F99C444C-3CB7-4E94-B0BE-4F63FFE2963B}" dt="2022-08-01T02:27:24.870" v="3476" actId="115"/>
          <ac:spMkLst>
            <pc:docMk/>
            <pc:sldMk cId="3057116908" sldId="276"/>
            <ac:spMk id="7" creationId="{94BA0939-F883-40AC-BF81-A470497D66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65B91-1B65-DF41-82D0-E26399075CA3}" type="datetimeFigureOut">
              <a:rPr lang="pt-BR" smtClean="0"/>
              <a:t>05/08/2022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685C3-F048-B843-AB5E-D7FAAD8F0273}" type="slidenum">
              <a:rPr lang="pt-BR" smtClean="0"/>
              <a:t>‹nº›</a:t>
            </a:fld>
            <a:endParaRPr lang="pt-BR"/>
          </a:p>
        </p:txBody>
      </p:sp>
    </p:spTree>
    <p:extLst>
      <p:ext uri="{BB962C8B-B14F-4D97-AF65-F5344CB8AC3E}">
        <p14:creationId xmlns:p14="http://schemas.microsoft.com/office/powerpoint/2010/main" val="11865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9B685C3-F048-B843-AB5E-D7FAAD8F0273}" type="slidenum">
              <a:rPr lang="pt-BR" smtClean="0"/>
              <a:t>2</a:t>
            </a:fld>
            <a:endParaRPr lang="pt-BR"/>
          </a:p>
        </p:txBody>
      </p:sp>
    </p:spTree>
    <p:extLst>
      <p:ext uri="{BB962C8B-B14F-4D97-AF65-F5344CB8AC3E}">
        <p14:creationId xmlns:p14="http://schemas.microsoft.com/office/powerpoint/2010/main" val="400884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685C3-F048-B843-AB5E-D7FAAD8F027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01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685C3-F048-B843-AB5E-D7FAAD8F027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03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685C3-F048-B843-AB5E-D7FAAD8F027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1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685C3-F048-B843-AB5E-D7FAAD8F027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251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43154b7e01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43154b7e01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5834A-7529-F143-854A-000C94BFA4F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4050F66-2920-B549-81E0-F0A9AC5065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F0822F1-FF07-EA49-848A-B4A38709321A}"/>
              </a:ext>
            </a:extLst>
          </p:cNvPr>
          <p:cNvSpPr>
            <a:spLocks noGrp="1"/>
          </p:cNvSpPr>
          <p:nvPr>
            <p:ph type="dt" sz="half" idx="10"/>
          </p:nvPr>
        </p:nvSpPr>
        <p:spPr/>
        <p:txBody>
          <a:bodyPr/>
          <a:lstStyle/>
          <a:p>
            <a:fld id="{6147E3B1-CB84-044B-9164-D9B1EFC15726}" type="datetimeFigureOut">
              <a:rPr lang="pt-BR" smtClean="0"/>
              <a:t>05/08/2022</a:t>
            </a:fld>
            <a:endParaRPr lang="pt-BR"/>
          </a:p>
        </p:txBody>
      </p:sp>
      <p:sp>
        <p:nvSpPr>
          <p:cNvPr id="5" name="Espaço Reservado para Rodapé 4">
            <a:extLst>
              <a:ext uri="{FF2B5EF4-FFF2-40B4-BE49-F238E27FC236}">
                <a16:creationId xmlns:a16="http://schemas.microsoft.com/office/drawing/2014/main" id="{DBBCEA0E-B55D-A243-B22D-8768EAF13BD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574D825-0DDC-AA4B-BECF-4ED2B5637AD1}"/>
              </a:ext>
            </a:extLst>
          </p:cNvPr>
          <p:cNvSpPr>
            <a:spLocks noGrp="1"/>
          </p:cNvSpPr>
          <p:nvPr>
            <p:ph type="sldNum" sz="quarter" idx="12"/>
          </p:nvPr>
        </p:nvSpPr>
        <p:spPr/>
        <p:txBody>
          <a:bodyPr/>
          <a:lstStyle/>
          <a:p>
            <a:fld id="{D5602840-8352-914F-B97E-7B02C911DCF7}" type="slidenum">
              <a:rPr lang="pt-BR" smtClean="0"/>
              <a:t>‹nº›</a:t>
            </a:fld>
            <a:endParaRPr lang="pt-BR"/>
          </a:p>
        </p:txBody>
      </p:sp>
    </p:spTree>
    <p:extLst>
      <p:ext uri="{BB962C8B-B14F-4D97-AF65-F5344CB8AC3E}">
        <p14:creationId xmlns:p14="http://schemas.microsoft.com/office/powerpoint/2010/main" val="369612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29960-477C-2B45-9579-C69DAC7D58C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EC1D133-21AC-EA46-AEBA-59957CF6C8B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FFA9008-D470-1C49-A91D-5C1BD697687F}"/>
              </a:ext>
            </a:extLst>
          </p:cNvPr>
          <p:cNvSpPr>
            <a:spLocks noGrp="1"/>
          </p:cNvSpPr>
          <p:nvPr>
            <p:ph type="dt" sz="half" idx="10"/>
          </p:nvPr>
        </p:nvSpPr>
        <p:spPr/>
        <p:txBody>
          <a:bodyPr/>
          <a:lstStyle/>
          <a:p>
            <a:fld id="{6147E3B1-CB84-044B-9164-D9B1EFC15726}" type="datetimeFigureOut">
              <a:rPr lang="pt-BR" smtClean="0"/>
              <a:t>05/08/2022</a:t>
            </a:fld>
            <a:endParaRPr lang="pt-BR"/>
          </a:p>
        </p:txBody>
      </p:sp>
      <p:sp>
        <p:nvSpPr>
          <p:cNvPr id="5" name="Espaço Reservado para Rodapé 4">
            <a:extLst>
              <a:ext uri="{FF2B5EF4-FFF2-40B4-BE49-F238E27FC236}">
                <a16:creationId xmlns:a16="http://schemas.microsoft.com/office/drawing/2014/main" id="{8389941A-FF87-924F-8C44-A0963C245FF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777AD01-5058-384E-8F36-D9266048EB51}"/>
              </a:ext>
            </a:extLst>
          </p:cNvPr>
          <p:cNvSpPr>
            <a:spLocks noGrp="1"/>
          </p:cNvSpPr>
          <p:nvPr>
            <p:ph type="sldNum" sz="quarter" idx="12"/>
          </p:nvPr>
        </p:nvSpPr>
        <p:spPr/>
        <p:txBody>
          <a:bodyPr/>
          <a:lstStyle/>
          <a:p>
            <a:fld id="{D5602840-8352-914F-B97E-7B02C911DCF7}" type="slidenum">
              <a:rPr lang="pt-BR" smtClean="0"/>
              <a:t>‹nº›</a:t>
            </a:fld>
            <a:endParaRPr lang="pt-BR"/>
          </a:p>
        </p:txBody>
      </p:sp>
    </p:spTree>
    <p:extLst>
      <p:ext uri="{BB962C8B-B14F-4D97-AF65-F5344CB8AC3E}">
        <p14:creationId xmlns:p14="http://schemas.microsoft.com/office/powerpoint/2010/main" val="90392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ED583F0-C3AF-4644-93B6-B330E67DB5B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D82D2EF-1728-8B4F-9DB0-4F70BD1B7BD2}"/>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648B6FA-444A-FC4B-A3FF-91CF402DC8E8}"/>
              </a:ext>
            </a:extLst>
          </p:cNvPr>
          <p:cNvSpPr>
            <a:spLocks noGrp="1"/>
          </p:cNvSpPr>
          <p:nvPr>
            <p:ph type="dt" sz="half" idx="10"/>
          </p:nvPr>
        </p:nvSpPr>
        <p:spPr/>
        <p:txBody>
          <a:bodyPr/>
          <a:lstStyle/>
          <a:p>
            <a:fld id="{6147E3B1-CB84-044B-9164-D9B1EFC15726}" type="datetimeFigureOut">
              <a:rPr lang="pt-BR" smtClean="0"/>
              <a:t>05/08/2022</a:t>
            </a:fld>
            <a:endParaRPr lang="pt-BR"/>
          </a:p>
        </p:txBody>
      </p:sp>
      <p:sp>
        <p:nvSpPr>
          <p:cNvPr id="5" name="Espaço Reservado para Rodapé 4">
            <a:extLst>
              <a:ext uri="{FF2B5EF4-FFF2-40B4-BE49-F238E27FC236}">
                <a16:creationId xmlns:a16="http://schemas.microsoft.com/office/drawing/2014/main" id="{E593BD68-E811-454C-BFF2-199C2B32FC8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4576E82-9123-0749-8A45-257ECAC599B6}"/>
              </a:ext>
            </a:extLst>
          </p:cNvPr>
          <p:cNvSpPr>
            <a:spLocks noGrp="1"/>
          </p:cNvSpPr>
          <p:nvPr>
            <p:ph type="sldNum" sz="quarter" idx="12"/>
          </p:nvPr>
        </p:nvSpPr>
        <p:spPr/>
        <p:txBody>
          <a:bodyPr/>
          <a:lstStyle/>
          <a:p>
            <a:fld id="{D5602840-8352-914F-B97E-7B02C911DCF7}" type="slidenum">
              <a:rPr lang="pt-BR" smtClean="0"/>
              <a:t>‹nº›</a:t>
            </a:fld>
            <a:endParaRPr lang="pt-BR"/>
          </a:p>
        </p:txBody>
      </p:sp>
    </p:spTree>
    <p:extLst>
      <p:ext uri="{BB962C8B-B14F-4D97-AF65-F5344CB8AC3E}">
        <p14:creationId xmlns:p14="http://schemas.microsoft.com/office/powerpoint/2010/main" val="1144705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12192000" cy="457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txBox="1">
            <a:spLocks noGrp="1"/>
          </p:cNvSpPr>
          <p:nvPr>
            <p:ph type="ctrTitle"/>
          </p:nvPr>
        </p:nvSpPr>
        <p:spPr>
          <a:xfrm>
            <a:off x="415600" y="522867"/>
            <a:ext cx="11360800" cy="3587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10666"/>
            </a:lvl1pPr>
            <a:lvl2pPr lvl="1" algn="ctr">
              <a:spcBef>
                <a:spcPts val="0"/>
              </a:spcBef>
              <a:spcAft>
                <a:spcPts val="0"/>
              </a:spcAft>
              <a:buSzPts val="8000"/>
              <a:buNone/>
              <a:defRPr sz="10666"/>
            </a:lvl2pPr>
            <a:lvl3pPr lvl="2" algn="ctr">
              <a:spcBef>
                <a:spcPts val="0"/>
              </a:spcBef>
              <a:spcAft>
                <a:spcPts val="0"/>
              </a:spcAft>
              <a:buSzPts val="8000"/>
              <a:buNone/>
              <a:defRPr sz="10666"/>
            </a:lvl3pPr>
            <a:lvl4pPr lvl="3" algn="ctr">
              <a:spcBef>
                <a:spcPts val="0"/>
              </a:spcBef>
              <a:spcAft>
                <a:spcPts val="0"/>
              </a:spcAft>
              <a:buSzPts val="8000"/>
              <a:buNone/>
              <a:defRPr sz="10666"/>
            </a:lvl4pPr>
            <a:lvl5pPr lvl="4" algn="ctr">
              <a:spcBef>
                <a:spcPts val="0"/>
              </a:spcBef>
              <a:spcAft>
                <a:spcPts val="0"/>
              </a:spcAft>
              <a:buSzPts val="8000"/>
              <a:buNone/>
              <a:defRPr sz="10666"/>
            </a:lvl5pPr>
            <a:lvl6pPr lvl="5" algn="ctr">
              <a:spcBef>
                <a:spcPts val="0"/>
              </a:spcBef>
              <a:spcAft>
                <a:spcPts val="0"/>
              </a:spcAft>
              <a:buSzPts val="8000"/>
              <a:buNone/>
              <a:defRPr sz="10666"/>
            </a:lvl6pPr>
            <a:lvl7pPr lvl="6" algn="ctr">
              <a:spcBef>
                <a:spcPts val="0"/>
              </a:spcBef>
              <a:spcAft>
                <a:spcPts val="0"/>
              </a:spcAft>
              <a:buSzPts val="8000"/>
              <a:buNone/>
              <a:defRPr sz="10666"/>
            </a:lvl7pPr>
            <a:lvl8pPr lvl="7" algn="ctr">
              <a:spcBef>
                <a:spcPts val="0"/>
              </a:spcBef>
              <a:spcAft>
                <a:spcPts val="0"/>
              </a:spcAft>
              <a:buSzPts val="8000"/>
              <a:buNone/>
              <a:defRPr sz="10666"/>
            </a:lvl8pPr>
            <a:lvl9pPr lvl="8" algn="ctr">
              <a:spcBef>
                <a:spcPts val="0"/>
              </a:spcBef>
              <a:spcAft>
                <a:spcPts val="0"/>
              </a:spcAft>
              <a:buSzPts val="8000"/>
              <a:buNone/>
              <a:defRPr sz="10666"/>
            </a:lvl9pPr>
          </a:lstStyle>
          <a:p>
            <a:endParaRPr/>
          </a:p>
        </p:txBody>
      </p:sp>
      <p:sp>
        <p:nvSpPr>
          <p:cNvPr id="12" name="Google Shape;12;p2"/>
          <p:cNvSpPr txBox="1">
            <a:spLocks noGrp="1"/>
          </p:cNvSpPr>
          <p:nvPr>
            <p:ph type="subTitle" idx="1"/>
          </p:nvPr>
        </p:nvSpPr>
        <p:spPr>
          <a:xfrm>
            <a:off x="415600" y="5187200"/>
            <a:ext cx="11360800" cy="9416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800" b="1">
                <a:solidFill>
                  <a:schemeClr val="accent1"/>
                </a:solidFill>
              </a:defRPr>
            </a:lvl1pPr>
            <a:lvl2pPr lvl="1" algn="ctr">
              <a:lnSpc>
                <a:spcPct val="100000"/>
              </a:lnSpc>
              <a:spcBef>
                <a:spcPts val="0"/>
              </a:spcBef>
              <a:spcAft>
                <a:spcPts val="0"/>
              </a:spcAft>
              <a:buClr>
                <a:schemeClr val="accent1"/>
              </a:buClr>
              <a:buSzPts val="2100"/>
              <a:buNone/>
              <a:defRPr sz="2800" b="1">
                <a:solidFill>
                  <a:schemeClr val="accent1"/>
                </a:solidFill>
              </a:defRPr>
            </a:lvl2pPr>
            <a:lvl3pPr lvl="2" algn="ctr">
              <a:lnSpc>
                <a:spcPct val="100000"/>
              </a:lnSpc>
              <a:spcBef>
                <a:spcPts val="0"/>
              </a:spcBef>
              <a:spcAft>
                <a:spcPts val="0"/>
              </a:spcAft>
              <a:buClr>
                <a:schemeClr val="accent1"/>
              </a:buClr>
              <a:buSzPts val="2100"/>
              <a:buNone/>
              <a:defRPr sz="2800" b="1">
                <a:solidFill>
                  <a:schemeClr val="accent1"/>
                </a:solidFill>
              </a:defRPr>
            </a:lvl3pPr>
            <a:lvl4pPr lvl="3" algn="ctr">
              <a:lnSpc>
                <a:spcPct val="100000"/>
              </a:lnSpc>
              <a:spcBef>
                <a:spcPts val="0"/>
              </a:spcBef>
              <a:spcAft>
                <a:spcPts val="0"/>
              </a:spcAft>
              <a:buClr>
                <a:schemeClr val="accent1"/>
              </a:buClr>
              <a:buSzPts val="2100"/>
              <a:buNone/>
              <a:defRPr sz="2800" b="1">
                <a:solidFill>
                  <a:schemeClr val="accent1"/>
                </a:solidFill>
              </a:defRPr>
            </a:lvl4pPr>
            <a:lvl5pPr lvl="4" algn="ctr">
              <a:lnSpc>
                <a:spcPct val="100000"/>
              </a:lnSpc>
              <a:spcBef>
                <a:spcPts val="0"/>
              </a:spcBef>
              <a:spcAft>
                <a:spcPts val="0"/>
              </a:spcAft>
              <a:buClr>
                <a:schemeClr val="accent1"/>
              </a:buClr>
              <a:buSzPts val="2100"/>
              <a:buNone/>
              <a:defRPr sz="2800" b="1">
                <a:solidFill>
                  <a:schemeClr val="accent1"/>
                </a:solidFill>
              </a:defRPr>
            </a:lvl5pPr>
            <a:lvl6pPr lvl="5" algn="ctr">
              <a:lnSpc>
                <a:spcPct val="100000"/>
              </a:lnSpc>
              <a:spcBef>
                <a:spcPts val="0"/>
              </a:spcBef>
              <a:spcAft>
                <a:spcPts val="0"/>
              </a:spcAft>
              <a:buClr>
                <a:schemeClr val="accent1"/>
              </a:buClr>
              <a:buSzPts val="2100"/>
              <a:buNone/>
              <a:defRPr sz="2800" b="1">
                <a:solidFill>
                  <a:schemeClr val="accent1"/>
                </a:solidFill>
              </a:defRPr>
            </a:lvl6pPr>
            <a:lvl7pPr lvl="6" algn="ctr">
              <a:lnSpc>
                <a:spcPct val="100000"/>
              </a:lnSpc>
              <a:spcBef>
                <a:spcPts val="0"/>
              </a:spcBef>
              <a:spcAft>
                <a:spcPts val="0"/>
              </a:spcAft>
              <a:buClr>
                <a:schemeClr val="accent1"/>
              </a:buClr>
              <a:buSzPts val="2100"/>
              <a:buNone/>
              <a:defRPr sz="2800" b="1">
                <a:solidFill>
                  <a:schemeClr val="accent1"/>
                </a:solidFill>
              </a:defRPr>
            </a:lvl7pPr>
            <a:lvl8pPr lvl="7" algn="ctr">
              <a:lnSpc>
                <a:spcPct val="100000"/>
              </a:lnSpc>
              <a:spcBef>
                <a:spcPts val="0"/>
              </a:spcBef>
              <a:spcAft>
                <a:spcPts val="0"/>
              </a:spcAft>
              <a:buClr>
                <a:schemeClr val="accent1"/>
              </a:buClr>
              <a:buSzPts val="2100"/>
              <a:buNone/>
              <a:defRPr sz="2800" b="1">
                <a:solidFill>
                  <a:schemeClr val="accent1"/>
                </a:solidFill>
              </a:defRPr>
            </a:lvl8pPr>
            <a:lvl9pPr lvl="8" algn="ctr">
              <a:lnSpc>
                <a:spcPct val="100000"/>
              </a:lnSpc>
              <a:spcBef>
                <a:spcPts val="0"/>
              </a:spcBef>
              <a:spcAft>
                <a:spcPts val="0"/>
              </a:spcAft>
              <a:buClr>
                <a:schemeClr val="accent1"/>
              </a:buClr>
              <a:buSzPts val="2100"/>
              <a:buNone/>
              <a:defRPr sz="2800" b="1">
                <a:solidFill>
                  <a:schemeClr val="accent1"/>
                </a:solidFill>
              </a:defRPr>
            </a:lvl9pPr>
          </a:lstStyle>
          <a:p>
            <a:endParaRPr/>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1231113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737000" y="1070000"/>
            <a:ext cx="4718000" cy="47180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6" name="Google Shape;1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2517332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415600" y="1638233"/>
            <a:ext cx="11360800" cy="445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3061610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415600" y="1638233"/>
            <a:ext cx="5333200" cy="445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body" idx="2"/>
          </p:nvPr>
        </p:nvSpPr>
        <p:spPr>
          <a:xfrm>
            <a:off x="6443200" y="1638233"/>
            <a:ext cx="5333200" cy="445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2107744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06400" y="412467"/>
            <a:ext cx="11383600" cy="9976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5333"/>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28" name="Google Shape;28;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3656821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4000">
                <a:highlight>
                  <a:schemeClr val="dk1"/>
                </a:highlight>
              </a:defRPr>
            </a:lvl1pPr>
            <a:lvl2pPr lvl="1">
              <a:spcBef>
                <a:spcPts val="0"/>
              </a:spcBef>
              <a:spcAft>
                <a:spcPts val="0"/>
              </a:spcAft>
              <a:buSzPts val="3000"/>
              <a:buNone/>
              <a:defRPr sz="4000">
                <a:highlight>
                  <a:schemeClr val="dk1"/>
                </a:highlight>
              </a:defRPr>
            </a:lvl2pPr>
            <a:lvl3pPr lvl="2">
              <a:spcBef>
                <a:spcPts val="0"/>
              </a:spcBef>
              <a:spcAft>
                <a:spcPts val="0"/>
              </a:spcAft>
              <a:buSzPts val="3000"/>
              <a:buNone/>
              <a:defRPr sz="4000">
                <a:highlight>
                  <a:schemeClr val="dk1"/>
                </a:highlight>
              </a:defRPr>
            </a:lvl3pPr>
            <a:lvl4pPr lvl="3">
              <a:spcBef>
                <a:spcPts val="0"/>
              </a:spcBef>
              <a:spcAft>
                <a:spcPts val="0"/>
              </a:spcAft>
              <a:buSzPts val="3000"/>
              <a:buNone/>
              <a:defRPr sz="4000">
                <a:highlight>
                  <a:schemeClr val="dk1"/>
                </a:highlight>
              </a:defRPr>
            </a:lvl4pPr>
            <a:lvl5pPr lvl="4">
              <a:spcBef>
                <a:spcPts val="0"/>
              </a:spcBef>
              <a:spcAft>
                <a:spcPts val="0"/>
              </a:spcAft>
              <a:buSzPts val="3000"/>
              <a:buNone/>
              <a:defRPr sz="4000">
                <a:highlight>
                  <a:schemeClr val="dk1"/>
                </a:highlight>
              </a:defRPr>
            </a:lvl5pPr>
            <a:lvl6pPr lvl="5">
              <a:spcBef>
                <a:spcPts val="0"/>
              </a:spcBef>
              <a:spcAft>
                <a:spcPts val="0"/>
              </a:spcAft>
              <a:buSzPts val="3000"/>
              <a:buNone/>
              <a:defRPr sz="4000">
                <a:highlight>
                  <a:schemeClr val="dk1"/>
                </a:highlight>
              </a:defRPr>
            </a:lvl6pPr>
            <a:lvl7pPr lvl="6">
              <a:spcBef>
                <a:spcPts val="0"/>
              </a:spcBef>
              <a:spcAft>
                <a:spcPts val="0"/>
              </a:spcAft>
              <a:buSzPts val="3000"/>
              <a:buNone/>
              <a:defRPr sz="4000">
                <a:highlight>
                  <a:schemeClr val="dk1"/>
                </a:highlight>
              </a:defRPr>
            </a:lvl7pPr>
            <a:lvl8pPr lvl="7">
              <a:spcBef>
                <a:spcPts val="0"/>
              </a:spcBef>
              <a:spcAft>
                <a:spcPts val="0"/>
              </a:spcAft>
              <a:buSzPts val="3000"/>
              <a:buNone/>
              <a:defRPr sz="4000">
                <a:highlight>
                  <a:schemeClr val="dk1"/>
                </a:highlight>
              </a:defRPr>
            </a:lvl8pPr>
            <a:lvl9pPr lvl="8">
              <a:spcBef>
                <a:spcPts val="0"/>
              </a:spcBef>
              <a:spcAft>
                <a:spcPts val="0"/>
              </a:spcAft>
              <a:buSzPts val="3000"/>
              <a:buNone/>
              <a:defRPr sz="4000">
                <a:highlight>
                  <a:schemeClr val="dk1"/>
                </a:highlight>
              </a:defRPr>
            </a:lvl9pPr>
          </a:lstStyle>
          <a:p>
            <a:endParaRPr/>
          </a:p>
        </p:txBody>
      </p:sp>
      <p:sp>
        <p:nvSpPr>
          <p:cNvPr id="31" name="Google Shape;31;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1885184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8000">
                <a:solidFill>
                  <a:schemeClr val="lt1"/>
                </a:solidFill>
              </a:defRPr>
            </a:lvl1pPr>
            <a:lvl2pPr lvl="1">
              <a:spcBef>
                <a:spcPts val="0"/>
              </a:spcBef>
              <a:spcAft>
                <a:spcPts val="0"/>
              </a:spcAft>
              <a:buClr>
                <a:schemeClr val="lt1"/>
              </a:buClr>
              <a:buSzPts val="6000"/>
              <a:buNone/>
              <a:defRPr sz="8000">
                <a:solidFill>
                  <a:schemeClr val="lt1"/>
                </a:solidFill>
              </a:defRPr>
            </a:lvl2pPr>
            <a:lvl3pPr lvl="2">
              <a:spcBef>
                <a:spcPts val="0"/>
              </a:spcBef>
              <a:spcAft>
                <a:spcPts val="0"/>
              </a:spcAft>
              <a:buClr>
                <a:schemeClr val="lt1"/>
              </a:buClr>
              <a:buSzPts val="6000"/>
              <a:buNone/>
              <a:defRPr sz="8000">
                <a:solidFill>
                  <a:schemeClr val="lt1"/>
                </a:solidFill>
              </a:defRPr>
            </a:lvl3pPr>
            <a:lvl4pPr lvl="3">
              <a:spcBef>
                <a:spcPts val="0"/>
              </a:spcBef>
              <a:spcAft>
                <a:spcPts val="0"/>
              </a:spcAft>
              <a:buClr>
                <a:schemeClr val="lt1"/>
              </a:buClr>
              <a:buSzPts val="6000"/>
              <a:buNone/>
              <a:defRPr sz="8000">
                <a:solidFill>
                  <a:schemeClr val="lt1"/>
                </a:solidFill>
              </a:defRPr>
            </a:lvl4pPr>
            <a:lvl5pPr lvl="4">
              <a:spcBef>
                <a:spcPts val="0"/>
              </a:spcBef>
              <a:spcAft>
                <a:spcPts val="0"/>
              </a:spcAft>
              <a:buClr>
                <a:schemeClr val="lt1"/>
              </a:buClr>
              <a:buSzPts val="6000"/>
              <a:buNone/>
              <a:defRPr sz="8000">
                <a:solidFill>
                  <a:schemeClr val="lt1"/>
                </a:solidFill>
              </a:defRPr>
            </a:lvl5pPr>
            <a:lvl6pPr lvl="5">
              <a:spcBef>
                <a:spcPts val="0"/>
              </a:spcBef>
              <a:spcAft>
                <a:spcPts val="0"/>
              </a:spcAft>
              <a:buClr>
                <a:schemeClr val="lt1"/>
              </a:buClr>
              <a:buSzPts val="6000"/>
              <a:buNone/>
              <a:defRPr sz="8000">
                <a:solidFill>
                  <a:schemeClr val="lt1"/>
                </a:solidFill>
              </a:defRPr>
            </a:lvl6pPr>
            <a:lvl7pPr lvl="6">
              <a:spcBef>
                <a:spcPts val="0"/>
              </a:spcBef>
              <a:spcAft>
                <a:spcPts val="0"/>
              </a:spcAft>
              <a:buClr>
                <a:schemeClr val="lt1"/>
              </a:buClr>
              <a:buSzPts val="6000"/>
              <a:buNone/>
              <a:defRPr sz="8000">
                <a:solidFill>
                  <a:schemeClr val="lt1"/>
                </a:solidFill>
              </a:defRPr>
            </a:lvl7pPr>
            <a:lvl8pPr lvl="7">
              <a:spcBef>
                <a:spcPts val="0"/>
              </a:spcBef>
              <a:spcAft>
                <a:spcPts val="0"/>
              </a:spcAft>
              <a:buClr>
                <a:schemeClr val="lt1"/>
              </a:buClr>
              <a:buSzPts val="6000"/>
              <a:buNone/>
              <a:defRPr sz="8000">
                <a:solidFill>
                  <a:schemeClr val="lt1"/>
                </a:solidFill>
              </a:defRPr>
            </a:lvl8pPr>
            <a:lvl9pPr lvl="8">
              <a:spcBef>
                <a:spcPts val="0"/>
              </a:spcBef>
              <a:spcAft>
                <a:spcPts val="0"/>
              </a:spcAft>
              <a:buClr>
                <a:schemeClr val="lt1"/>
              </a:buClr>
              <a:buSzPts val="6000"/>
              <a:buNone/>
              <a:defRPr sz="8000">
                <a:solidFill>
                  <a:schemeClr val="lt1"/>
                </a:solidFill>
              </a:defRPr>
            </a:lvl9pPr>
          </a:lstStyle>
          <a:p>
            <a:endParaRPr/>
          </a:p>
        </p:txBody>
      </p:sp>
      <p:sp>
        <p:nvSpPr>
          <p:cNvPr id="35" name="Google Shape;35;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184087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38" name="Google Shape;38;p9"/>
          <p:cNvCxnSpPr/>
          <p:nvPr/>
        </p:nvCxnSpPr>
        <p:spPr>
          <a:xfrm>
            <a:off x="6706233" y="5994000"/>
            <a:ext cx="6244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354000" y="1441867"/>
            <a:ext cx="5393600" cy="2280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7200"/>
            </a:lvl1pPr>
            <a:lvl2pPr lvl="1" algn="ctr">
              <a:spcBef>
                <a:spcPts val="0"/>
              </a:spcBef>
              <a:spcAft>
                <a:spcPts val="0"/>
              </a:spcAft>
              <a:buSzPts val="5400"/>
              <a:buNone/>
              <a:defRPr sz="7200"/>
            </a:lvl2pPr>
            <a:lvl3pPr lvl="2" algn="ctr">
              <a:spcBef>
                <a:spcPts val="0"/>
              </a:spcBef>
              <a:spcAft>
                <a:spcPts val="0"/>
              </a:spcAft>
              <a:buSzPts val="5400"/>
              <a:buNone/>
              <a:defRPr sz="7200"/>
            </a:lvl3pPr>
            <a:lvl4pPr lvl="3" algn="ctr">
              <a:spcBef>
                <a:spcPts val="0"/>
              </a:spcBef>
              <a:spcAft>
                <a:spcPts val="0"/>
              </a:spcAft>
              <a:buSzPts val="5400"/>
              <a:buNone/>
              <a:defRPr sz="7200"/>
            </a:lvl4pPr>
            <a:lvl5pPr lvl="4" algn="ctr">
              <a:spcBef>
                <a:spcPts val="0"/>
              </a:spcBef>
              <a:spcAft>
                <a:spcPts val="0"/>
              </a:spcAft>
              <a:buSzPts val="5400"/>
              <a:buNone/>
              <a:defRPr sz="7200"/>
            </a:lvl5pPr>
            <a:lvl6pPr lvl="5" algn="ctr">
              <a:spcBef>
                <a:spcPts val="0"/>
              </a:spcBef>
              <a:spcAft>
                <a:spcPts val="0"/>
              </a:spcAft>
              <a:buSzPts val="5400"/>
              <a:buNone/>
              <a:defRPr sz="7200"/>
            </a:lvl6pPr>
            <a:lvl7pPr lvl="6" algn="ctr">
              <a:spcBef>
                <a:spcPts val="0"/>
              </a:spcBef>
              <a:spcAft>
                <a:spcPts val="0"/>
              </a:spcAft>
              <a:buSzPts val="5400"/>
              <a:buNone/>
              <a:defRPr sz="7200"/>
            </a:lvl7pPr>
            <a:lvl8pPr lvl="7" algn="ctr">
              <a:spcBef>
                <a:spcPts val="0"/>
              </a:spcBef>
              <a:spcAft>
                <a:spcPts val="0"/>
              </a:spcAft>
              <a:buSzPts val="5400"/>
              <a:buNone/>
              <a:defRPr sz="7200"/>
            </a:lvl8pPr>
            <a:lvl9pPr lvl="8" algn="ctr">
              <a:spcBef>
                <a:spcPts val="0"/>
              </a:spcBef>
              <a:spcAft>
                <a:spcPts val="0"/>
              </a:spcAft>
              <a:buSzPts val="5400"/>
              <a:buNone/>
              <a:defRPr sz="7200"/>
            </a:lvl9pPr>
          </a:lstStyle>
          <a:p>
            <a:endParaRPr/>
          </a:p>
        </p:txBody>
      </p:sp>
      <p:sp>
        <p:nvSpPr>
          <p:cNvPr id="40" name="Google Shape;40;p9"/>
          <p:cNvSpPr txBox="1">
            <a:spLocks noGrp="1"/>
          </p:cNvSpPr>
          <p:nvPr>
            <p:ph type="subTitle" idx="1"/>
          </p:nvPr>
        </p:nvSpPr>
        <p:spPr>
          <a:xfrm>
            <a:off x="354000" y="379363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41" name="Google Shape;41;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accent1"/>
              </a:buClr>
              <a:buSzPts val="1800"/>
              <a:buChar char="●"/>
              <a:defRPr>
                <a:solidFill>
                  <a:schemeClr val="accent1"/>
                </a:solidFill>
                <a:highlight>
                  <a:schemeClr val="lt1"/>
                </a:highlight>
              </a:defRPr>
            </a:lvl1pPr>
            <a:lvl2pPr marL="1219170" lvl="1" indent="-423323">
              <a:spcBef>
                <a:spcPts val="0"/>
              </a:spcBef>
              <a:spcAft>
                <a:spcPts val="0"/>
              </a:spcAft>
              <a:buClr>
                <a:schemeClr val="accent1"/>
              </a:buClr>
              <a:buSzPts val="1400"/>
              <a:buChar char="○"/>
              <a:defRPr>
                <a:solidFill>
                  <a:schemeClr val="accent1"/>
                </a:solidFill>
                <a:highlight>
                  <a:schemeClr val="lt1"/>
                </a:highlight>
              </a:defRPr>
            </a:lvl2pPr>
            <a:lvl3pPr marL="1828754" lvl="2" indent="-423323">
              <a:spcBef>
                <a:spcPts val="0"/>
              </a:spcBef>
              <a:spcAft>
                <a:spcPts val="0"/>
              </a:spcAft>
              <a:buClr>
                <a:schemeClr val="accent1"/>
              </a:buClr>
              <a:buSzPts val="1400"/>
              <a:buChar char="■"/>
              <a:defRPr>
                <a:solidFill>
                  <a:schemeClr val="accent1"/>
                </a:solidFill>
                <a:highlight>
                  <a:schemeClr val="lt1"/>
                </a:highlight>
              </a:defRPr>
            </a:lvl3pPr>
            <a:lvl4pPr marL="2438339" lvl="3" indent="-423323">
              <a:spcBef>
                <a:spcPts val="0"/>
              </a:spcBef>
              <a:spcAft>
                <a:spcPts val="0"/>
              </a:spcAft>
              <a:buClr>
                <a:schemeClr val="accent1"/>
              </a:buClr>
              <a:buSzPts val="1400"/>
              <a:buChar char="●"/>
              <a:defRPr>
                <a:solidFill>
                  <a:schemeClr val="accent1"/>
                </a:solidFill>
                <a:highlight>
                  <a:schemeClr val="lt1"/>
                </a:highlight>
              </a:defRPr>
            </a:lvl4pPr>
            <a:lvl5pPr marL="3047924" lvl="4" indent="-423323">
              <a:spcBef>
                <a:spcPts val="0"/>
              </a:spcBef>
              <a:spcAft>
                <a:spcPts val="0"/>
              </a:spcAft>
              <a:buClr>
                <a:schemeClr val="accent1"/>
              </a:buClr>
              <a:buSzPts val="1400"/>
              <a:buChar char="○"/>
              <a:defRPr>
                <a:solidFill>
                  <a:schemeClr val="accent1"/>
                </a:solidFill>
                <a:highlight>
                  <a:schemeClr val="lt1"/>
                </a:highlight>
              </a:defRPr>
            </a:lvl5pPr>
            <a:lvl6pPr marL="3657509" lvl="5" indent="-423323">
              <a:spcBef>
                <a:spcPts val="0"/>
              </a:spcBef>
              <a:spcAft>
                <a:spcPts val="0"/>
              </a:spcAft>
              <a:buClr>
                <a:schemeClr val="accent1"/>
              </a:buClr>
              <a:buSzPts val="1400"/>
              <a:buChar char="■"/>
              <a:defRPr>
                <a:solidFill>
                  <a:schemeClr val="accent1"/>
                </a:solidFill>
                <a:highlight>
                  <a:schemeClr val="lt1"/>
                </a:highlight>
              </a:defRPr>
            </a:lvl6pPr>
            <a:lvl7pPr marL="4267093" lvl="6" indent="-423323">
              <a:spcBef>
                <a:spcPts val="0"/>
              </a:spcBef>
              <a:spcAft>
                <a:spcPts val="0"/>
              </a:spcAft>
              <a:buClr>
                <a:schemeClr val="accent1"/>
              </a:buClr>
              <a:buSzPts val="1400"/>
              <a:buChar char="●"/>
              <a:defRPr>
                <a:solidFill>
                  <a:schemeClr val="accent1"/>
                </a:solidFill>
                <a:highlight>
                  <a:schemeClr val="lt1"/>
                </a:highlight>
              </a:defRPr>
            </a:lvl7pPr>
            <a:lvl8pPr marL="4876678" lvl="7" indent="-423323">
              <a:spcBef>
                <a:spcPts val="0"/>
              </a:spcBef>
              <a:spcAft>
                <a:spcPts val="0"/>
              </a:spcAft>
              <a:buClr>
                <a:schemeClr val="accent1"/>
              </a:buClr>
              <a:buSzPts val="1400"/>
              <a:buChar char="○"/>
              <a:defRPr>
                <a:solidFill>
                  <a:schemeClr val="accent1"/>
                </a:solidFill>
                <a:highlight>
                  <a:schemeClr val="lt1"/>
                </a:highlight>
              </a:defRPr>
            </a:lvl8pPr>
            <a:lvl9pPr marL="5486263" lvl="8" indent="-423323">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2763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E5696-3153-ED48-9E48-BDAE2543CBD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87D890E-574A-0649-A76E-C09E92FA066A}"/>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06C6406-BCB6-F647-A488-7B1A934B7DBE}"/>
              </a:ext>
            </a:extLst>
          </p:cNvPr>
          <p:cNvSpPr>
            <a:spLocks noGrp="1"/>
          </p:cNvSpPr>
          <p:nvPr>
            <p:ph type="dt" sz="half" idx="10"/>
          </p:nvPr>
        </p:nvSpPr>
        <p:spPr/>
        <p:txBody>
          <a:bodyPr/>
          <a:lstStyle/>
          <a:p>
            <a:fld id="{6147E3B1-CB84-044B-9164-D9B1EFC15726}" type="datetimeFigureOut">
              <a:rPr lang="pt-BR" smtClean="0"/>
              <a:t>05/08/2022</a:t>
            </a:fld>
            <a:endParaRPr lang="pt-BR"/>
          </a:p>
        </p:txBody>
      </p:sp>
      <p:sp>
        <p:nvSpPr>
          <p:cNvPr id="5" name="Espaço Reservado para Rodapé 4">
            <a:extLst>
              <a:ext uri="{FF2B5EF4-FFF2-40B4-BE49-F238E27FC236}">
                <a16:creationId xmlns:a16="http://schemas.microsoft.com/office/drawing/2014/main" id="{8773F8C2-6C98-444F-90C3-C53CCD31486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C77622-BE7F-9540-9BB6-EA3922FF7C99}"/>
              </a:ext>
            </a:extLst>
          </p:cNvPr>
          <p:cNvSpPr>
            <a:spLocks noGrp="1"/>
          </p:cNvSpPr>
          <p:nvPr>
            <p:ph type="sldNum" sz="quarter" idx="12"/>
          </p:nvPr>
        </p:nvSpPr>
        <p:spPr/>
        <p:txBody>
          <a:bodyPr/>
          <a:lstStyle/>
          <a:p>
            <a:fld id="{D5602840-8352-914F-B97E-7B02C911DCF7}" type="slidenum">
              <a:rPr lang="pt-BR" smtClean="0"/>
              <a:t>‹nº›</a:t>
            </a:fld>
            <a:endParaRPr lang="pt-BR"/>
          </a:p>
        </p:txBody>
      </p:sp>
    </p:spTree>
    <p:extLst>
      <p:ext uri="{BB962C8B-B14F-4D97-AF65-F5344CB8AC3E}">
        <p14:creationId xmlns:p14="http://schemas.microsoft.com/office/powerpoint/2010/main" val="1018816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Clr>
                <a:schemeClr val="accent1"/>
              </a:buClr>
              <a:buSzPts val="2400"/>
              <a:buFont typeface="Amatic SC"/>
              <a:buNone/>
              <a:defRPr sz="32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3250905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415600" y="1653700"/>
            <a:ext cx="11360800" cy="26424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6000">
                <a:solidFill>
                  <a:schemeClr val="lt1"/>
                </a:solidFill>
                <a:highlight>
                  <a:schemeClr val="accent1"/>
                </a:highlight>
              </a:defRPr>
            </a:lvl1pPr>
            <a:lvl2pPr lvl="1" algn="ctr">
              <a:spcBef>
                <a:spcPts val="0"/>
              </a:spcBef>
              <a:spcAft>
                <a:spcPts val="0"/>
              </a:spcAft>
              <a:buClr>
                <a:schemeClr val="lt1"/>
              </a:buClr>
              <a:buSzPts val="12000"/>
              <a:buNone/>
              <a:defRPr sz="16000">
                <a:solidFill>
                  <a:schemeClr val="lt1"/>
                </a:solidFill>
                <a:highlight>
                  <a:schemeClr val="accent1"/>
                </a:highlight>
              </a:defRPr>
            </a:lvl2pPr>
            <a:lvl3pPr lvl="2" algn="ctr">
              <a:spcBef>
                <a:spcPts val="0"/>
              </a:spcBef>
              <a:spcAft>
                <a:spcPts val="0"/>
              </a:spcAft>
              <a:buClr>
                <a:schemeClr val="lt1"/>
              </a:buClr>
              <a:buSzPts val="12000"/>
              <a:buNone/>
              <a:defRPr sz="16000">
                <a:solidFill>
                  <a:schemeClr val="lt1"/>
                </a:solidFill>
                <a:highlight>
                  <a:schemeClr val="accent1"/>
                </a:highlight>
              </a:defRPr>
            </a:lvl3pPr>
            <a:lvl4pPr lvl="3" algn="ctr">
              <a:spcBef>
                <a:spcPts val="0"/>
              </a:spcBef>
              <a:spcAft>
                <a:spcPts val="0"/>
              </a:spcAft>
              <a:buClr>
                <a:schemeClr val="lt1"/>
              </a:buClr>
              <a:buSzPts val="12000"/>
              <a:buNone/>
              <a:defRPr sz="16000">
                <a:solidFill>
                  <a:schemeClr val="lt1"/>
                </a:solidFill>
                <a:highlight>
                  <a:schemeClr val="accent1"/>
                </a:highlight>
              </a:defRPr>
            </a:lvl4pPr>
            <a:lvl5pPr lvl="4" algn="ctr">
              <a:spcBef>
                <a:spcPts val="0"/>
              </a:spcBef>
              <a:spcAft>
                <a:spcPts val="0"/>
              </a:spcAft>
              <a:buClr>
                <a:schemeClr val="lt1"/>
              </a:buClr>
              <a:buSzPts val="12000"/>
              <a:buNone/>
              <a:defRPr sz="16000">
                <a:solidFill>
                  <a:schemeClr val="lt1"/>
                </a:solidFill>
                <a:highlight>
                  <a:schemeClr val="accent1"/>
                </a:highlight>
              </a:defRPr>
            </a:lvl5pPr>
            <a:lvl6pPr lvl="5" algn="ctr">
              <a:spcBef>
                <a:spcPts val="0"/>
              </a:spcBef>
              <a:spcAft>
                <a:spcPts val="0"/>
              </a:spcAft>
              <a:buClr>
                <a:schemeClr val="lt1"/>
              </a:buClr>
              <a:buSzPts val="12000"/>
              <a:buNone/>
              <a:defRPr sz="16000">
                <a:solidFill>
                  <a:schemeClr val="lt1"/>
                </a:solidFill>
                <a:highlight>
                  <a:schemeClr val="accent1"/>
                </a:highlight>
              </a:defRPr>
            </a:lvl6pPr>
            <a:lvl7pPr lvl="6" algn="ctr">
              <a:spcBef>
                <a:spcPts val="0"/>
              </a:spcBef>
              <a:spcAft>
                <a:spcPts val="0"/>
              </a:spcAft>
              <a:buClr>
                <a:schemeClr val="lt1"/>
              </a:buClr>
              <a:buSzPts val="12000"/>
              <a:buNone/>
              <a:defRPr sz="16000">
                <a:solidFill>
                  <a:schemeClr val="lt1"/>
                </a:solidFill>
                <a:highlight>
                  <a:schemeClr val="accent1"/>
                </a:highlight>
              </a:defRPr>
            </a:lvl7pPr>
            <a:lvl8pPr lvl="7" algn="ctr">
              <a:spcBef>
                <a:spcPts val="0"/>
              </a:spcBef>
              <a:spcAft>
                <a:spcPts val="0"/>
              </a:spcAft>
              <a:buClr>
                <a:schemeClr val="lt1"/>
              </a:buClr>
              <a:buSzPts val="12000"/>
              <a:buNone/>
              <a:defRPr sz="16000">
                <a:solidFill>
                  <a:schemeClr val="lt1"/>
                </a:solidFill>
                <a:highlight>
                  <a:schemeClr val="accent1"/>
                </a:highlight>
              </a:defRPr>
            </a:lvl8pPr>
            <a:lvl9pPr lvl="8" algn="ctr">
              <a:spcBef>
                <a:spcPts val="0"/>
              </a:spcBef>
              <a:spcAft>
                <a:spcPts val="0"/>
              </a:spcAft>
              <a:buClr>
                <a:schemeClr val="lt1"/>
              </a:buClr>
              <a:buSzPts val="12000"/>
              <a:buNone/>
              <a:defRPr sz="16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415600" y="44061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Clr>
                <a:schemeClr val="accent1"/>
              </a:buClr>
              <a:buSzPts val="1800"/>
              <a:buChar char="●"/>
              <a:defRPr>
                <a:solidFill>
                  <a:schemeClr val="accent1"/>
                </a:solidFill>
                <a:highlight>
                  <a:schemeClr val="dk1"/>
                </a:highlight>
              </a:defRPr>
            </a:lvl1pPr>
            <a:lvl2pPr marL="1219170" lvl="1" indent="-423323" algn="ctr">
              <a:spcBef>
                <a:spcPts val="0"/>
              </a:spcBef>
              <a:spcAft>
                <a:spcPts val="0"/>
              </a:spcAft>
              <a:buClr>
                <a:schemeClr val="accent1"/>
              </a:buClr>
              <a:buSzPts val="1400"/>
              <a:buChar char="○"/>
              <a:defRPr>
                <a:solidFill>
                  <a:schemeClr val="accent1"/>
                </a:solidFill>
                <a:highlight>
                  <a:schemeClr val="dk1"/>
                </a:highlight>
              </a:defRPr>
            </a:lvl2pPr>
            <a:lvl3pPr marL="1828754" lvl="2" indent="-423323" algn="ctr">
              <a:spcBef>
                <a:spcPts val="0"/>
              </a:spcBef>
              <a:spcAft>
                <a:spcPts val="0"/>
              </a:spcAft>
              <a:buClr>
                <a:schemeClr val="accent1"/>
              </a:buClr>
              <a:buSzPts val="1400"/>
              <a:buChar char="■"/>
              <a:defRPr>
                <a:solidFill>
                  <a:schemeClr val="accent1"/>
                </a:solidFill>
                <a:highlight>
                  <a:schemeClr val="dk1"/>
                </a:highlight>
              </a:defRPr>
            </a:lvl3pPr>
            <a:lvl4pPr marL="2438339" lvl="3" indent="-423323" algn="ctr">
              <a:spcBef>
                <a:spcPts val="0"/>
              </a:spcBef>
              <a:spcAft>
                <a:spcPts val="0"/>
              </a:spcAft>
              <a:buClr>
                <a:schemeClr val="accent1"/>
              </a:buClr>
              <a:buSzPts val="1400"/>
              <a:buChar char="●"/>
              <a:defRPr>
                <a:solidFill>
                  <a:schemeClr val="accent1"/>
                </a:solidFill>
                <a:highlight>
                  <a:schemeClr val="dk1"/>
                </a:highlight>
              </a:defRPr>
            </a:lvl4pPr>
            <a:lvl5pPr marL="3047924" lvl="4" indent="-423323" algn="ctr">
              <a:spcBef>
                <a:spcPts val="0"/>
              </a:spcBef>
              <a:spcAft>
                <a:spcPts val="0"/>
              </a:spcAft>
              <a:buClr>
                <a:schemeClr val="accent1"/>
              </a:buClr>
              <a:buSzPts val="1400"/>
              <a:buChar char="○"/>
              <a:defRPr>
                <a:solidFill>
                  <a:schemeClr val="accent1"/>
                </a:solidFill>
                <a:highlight>
                  <a:schemeClr val="dk1"/>
                </a:highlight>
              </a:defRPr>
            </a:lvl5pPr>
            <a:lvl6pPr marL="3657509" lvl="5" indent="-423323" algn="ctr">
              <a:spcBef>
                <a:spcPts val="0"/>
              </a:spcBef>
              <a:spcAft>
                <a:spcPts val="0"/>
              </a:spcAft>
              <a:buClr>
                <a:schemeClr val="accent1"/>
              </a:buClr>
              <a:buSzPts val="1400"/>
              <a:buChar char="■"/>
              <a:defRPr>
                <a:solidFill>
                  <a:schemeClr val="accent1"/>
                </a:solidFill>
                <a:highlight>
                  <a:schemeClr val="dk1"/>
                </a:highlight>
              </a:defRPr>
            </a:lvl6pPr>
            <a:lvl7pPr marL="4267093" lvl="6" indent="-423323" algn="ctr">
              <a:spcBef>
                <a:spcPts val="0"/>
              </a:spcBef>
              <a:spcAft>
                <a:spcPts val="0"/>
              </a:spcAft>
              <a:buClr>
                <a:schemeClr val="accent1"/>
              </a:buClr>
              <a:buSzPts val="1400"/>
              <a:buChar char="●"/>
              <a:defRPr>
                <a:solidFill>
                  <a:schemeClr val="accent1"/>
                </a:solidFill>
                <a:highlight>
                  <a:schemeClr val="dk1"/>
                </a:highlight>
              </a:defRPr>
            </a:lvl7pPr>
            <a:lvl8pPr marL="4876678" lvl="7" indent="-423323" algn="ctr">
              <a:spcBef>
                <a:spcPts val="0"/>
              </a:spcBef>
              <a:spcAft>
                <a:spcPts val="0"/>
              </a:spcAft>
              <a:buClr>
                <a:schemeClr val="accent1"/>
              </a:buClr>
              <a:buSzPts val="1400"/>
              <a:buChar char="○"/>
              <a:defRPr>
                <a:solidFill>
                  <a:schemeClr val="accent1"/>
                </a:solidFill>
                <a:highlight>
                  <a:schemeClr val="dk1"/>
                </a:highlight>
              </a:defRPr>
            </a:lvl8pPr>
            <a:lvl9pPr marL="5486263" lvl="8" indent="-423323"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2424413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238957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8DF956-BC49-6640-B85E-5BB3B249513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6DC0EB01-D68B-EC44-96F3-55B5947680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2CA818AC-FD57-F34C-8A6B-231F9616D5B5}"/>
              </a:ext>
            </a:extLst>
          </p:cNvPr>
          <p:cNvSpPr>
            <a:spLocks noGrp="1"/>
          </p:cNvSpPr>
          <p:nvPr>
            <p:ph type="dt" sz="half" idx="10"/>
          </p:nvPr>
        </p:nvSpPr>
        <p:spPr/>
        <p:txBody>
          <a:bodyPr/>
          <a:lstStyle/>
          <a:p>
            <a:fld id="{6147E3B1-CB84-044B-9164-D9B1EFC15726}" type="datetimeFigureOut">
              <a:rPr lang="pt-BR" smtClean="0"/>
              <a:t>05/08/2022</a:t>
            </a:fld>
            <a:endParaRPr lang="pt-BR"/>
          </a:p>
        </p:txBody>
      </p:sp>
      <p:sp>
        <p:nvSpPr>
          <p:cNvPr id="5" name="Espaço Reservado para Rodapé 4">
            <a:extLst>
              <a:ext uri="{FF2B5EF4-FFF2-40B4-BE49-F238E27FC236}">
                <a16:creationId xmlns:a16="http://schemas.microsoft.com/office/drawing/2014/main" id="{FC982403-4E1A-4648-B7E5-4931F9F2F47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6A0FB7B-5868-1441-A0D4-949DF5DC9756}"/>
              </a:ext>
            </a:extLst>
          </p:cNvPr>
          <p:cNvSpPr>
            <a:spLocks noGrp="1"/>
          </p:cNvSpPr>
          <p:nvPr>
            <p:ph type="sldNum" sz="quarter" idx="12"/>
          </p:nvPr>
        </p:nvSpPr>
        <p:spPr/>
        <p:txBody>
          <a:bodyPr/>
          <a:lstStyle/>
          <a:p>
            <a:fld id="{D5602840-8352-914F-B97E-7B02C911DCF7}" type="slidenum">
              <a:rPr lang="pt-BR" smtClean="0"/>
              <a:t>‹nº›</a:t>
            </a:fld>
            <a:endParaRPr lang="pt-BR"/>
          </a:p>
        </p:txBody>
      </p:sp>
    </p:spTree>
    <p:extLst>
      <p:ext uri="{BB962C8B-B14F-4D97-AF65-F5344CB8AC3E}">
        <p14:creationId xmlns:p14="http://schemas.microsoft.com/office/powerpoint/2010/main" val="204047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D6556B-5EC5-5344-961A-7187EC9562C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EC640E3-2521-6D45-AA0E-4E90C661A071}"/>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E4AEDD6-22EF-E442-A009-0E6A813FCCD4}"/>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8665BDE-EF8C-0D46-B6E8-FA898F4A7AF1}"/>
              </a:ext>
            </a:extLst>
          </p:cNvPr>
          <p:cNvSpPr>
            <a:spLocks noGrp="1"/>
          </p:cNvSpPr>
          <p:nvPr>
            <p:ph type="dt" sz="half" idx="10"/>
          </p:nvPr>
        </p:nvSpPr>
        <p:spPr/>
        <p:txBody>
          <a:bodyPr/>
          <a:lstStyle/>
          <a:p>
            <a:fld id="{6147E3B1-CB84-044B-9164-D9B1EFC15726}" type="datetimeFigureOut">
              <a:rPr lang="pt-BR" smtClean="0"/>
              <a:t>05/08/2022</a:t>
            </a:fld>
            <a:endParaRPr lang="pt-BR"/>
          </a:p>
        </p:txBody>
      </p:sp>
      <p:sp>
        <p:nvSpPr>
          <p:cNvPr id="6" name="Espaço Reservado para Rodapé 5">
            <a:extLst>
              <a:ext uri="{FF2B5EF4-FFF2-40B4-BE49-F238E27FC236}">
                <a16:creationId xmlns:a16="http://schemas.microsoft.com/office/drawing/2014/main" id="{5AA39792-1A67-4643-AF09-A2EE20100EF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628A417-F400-BE44-9D87-300C12DC0C19}"/>
              </a:ext>
            </a:extLst>
          </p:cNvPr>
          <p:cNvSpPr>
            <a:spLocks noGrp="1"/>
          </p:cNvSpPr>
          <p:nvPr>
            <p:ph type="sldNum" sz="quarter" idx="12"/>
          </p:nvPr>
        </p:nvSpPr>
        <p:spPr/>
        <p:txBody>
          <a:bodyPr/>
          <a:lstStyle/>
          <a:p>
            <a:fld id="{D5602840-8352-914F-B97E-7B02C911DCF7}" type="slidenum">
              <a:rPr lang="pt-BR" smtClean="0"/>
              <a:t>‹nº›</a:t>
            </a:fld>
            <a:endParaRPr lang="pt-BR"/>
          </a:p>
        </p:txBody>
      </p:sp>
    </p:spTree>
    <p:extLst>
      <p:ext uri="{BB962C8B-B14F-4D97-AF65-F5344CB8AC3E}">
        <p14:creationId xmlns:p14="http://schemas.microsoft.com/office/powerpoint/2010/main" val="66514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82A88-3431-8E4D-AF8F-DE036B3671E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739E93E-C08E-D341-9EAD-7AE2ABCA43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162EF81-A7B2-8A4A-86D9-67BBDBD135C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892CBB87-DF2A-884C-A1D2-7EB24DB82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D8AC6CD-6502-7048-8FEA-3FC8469336D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37F2D3C-35D3-034F-867D-7FEC4BC5D49E}"/>
              </a:ext>
            </a:extLst>
          </p:cNvPr>
          <p:cNvSpPr>
            <a:spLocks noGrp="1"/>
          </p:cNvSpPr>
          <p:nvPr>
            <p:ph type="dt" sz="half" idx="10"/>
          </p:nvPr>
        </p:nvSpPr>
        <p:spPr/>
        <p:txBody>
          <a:bodyPr/>
          <a:lstStyle/>
          <a:p>
            <a:fld id="{6147E3B1-CB84-044B-9164-D9B1EFC15726}" type="datetimeFigureOut">
              <a:rPr lang="pt-BR" smtClean="0"/>
              <a:t>05/08/2022</a:t>
            </a:fld>
            <a:endParaRPr lang="pt-BR"/>
          </a:p>
        </p:txBody>
      </p:sp>
      <p:sp>
        <p:nvSpPr>
          <p:cNvPr id="8" name="Espaço Reservado para Rodapé 7">
            <a:extLst>
              <a:ext uri="{FF2B5EF4-FFF2-40B4-BE49-F238E27FC236}">
                <a16:creationId xmlns:a16="http://schemas.microsoft.com/office/drawing/2014/main" id="{4B9D57E6-6002-EE44-B1C5-B41FBB853D86}"/>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B9AB7A6-1F29-BE40-AE94-5B29DB78439D}"/>
              </a:ext>
            </a:extLst>
          </p:cNvPr>
          <p:cNvSpPr>
            <a:spLocks noGrp="1"/>
          </p:cNvSpPr>
          <p:nvPr>
            <p:ph type="sldNum" sz="quarter" idx="12"/>
          </p:nvPr>
        </p:nvSpPr>
        <p:spPr/>
        <p:txBody>
          <a:bodyPr/>
          <a:lstStyle/>
          <a:p>
            <a:fld id="{D5602840-8352-914F-B97E-7B02C911DCF7}" type="slidenum">
              <a:rPr lang="pt-BR" smtClean="0"/>
              <a:t>‹nº›</a:t>
            </a:fld>
            <a:endParaRPr lang="pt-BR"/>
          </a:p>
        </p:txBody>
      </p:sp>
    </p:spTree>
    <p:extLst>
      <p:ext uri="{BB962C8B-B14F-4D97-AF65-F5344CB8AC3E}">
        <p14:creationId xmlns:p14="http://schemas.microsoft.com/office/powerpoint/2010/main" val="397335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6EDA0-0FF4-5342-875E-8BCE5774C33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A7AB889-3862-CD4E-A42B-EEC442F23D1C}"/>
              </a:ext>
            </a:extLst>
          </p:cNvPr>
          <p:cNvSpPr>
            <a:spLocks noGrp="1"/>
          </p:cNvSpPr>
          <p:nvPr>
            <p:ph type="dt" sz="half" idx="10"/>
          </p:nvPr>
        </p:nvSpPr>
        <p:spPr/>
        <p:txBody>
          <a:bodyPr/>
          <a:lstStyle/>
          <a:p>
            <a:fld id="{6147E3B1-CB84-044B-9164-D9B1EFC15726}" type="datetimeFigureOut">
              <a:rPr lang="pt-BR" smtClean="0"/>
              <a:t>05/08/2022</a:t>
            </a:fld>
            <a:endParaRPr lang="pt-BR"/>
          </a:p>
        </p:txBody>
      </p:sp>
      <p:sp>
        <p:nvSpPr>
          <p:cNvPr id="4" name="Espaço Reservado para Rodapé 3">
            <a:extLst>
              <a:ext uri="{FF2B5EF4-FFF2-40B4-BE49-F238E27FC236}">
                <a16:creationId xmlns:a16="http://schemas.microsoft.com/office/drawing/2014/main" id="{BFCE5EF1-8CDA-8D45-A1D9-23D3AE26A25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8E0DF81-0DBE-6945-A2CE-51EF5126D5E5}"/>
              </a:ext>
            </a:extLst>
          </p:cNvPr>
          <p:cNvSpPr>
            <a:spLocks noGrp="1"/>
          </p:cNvSpPr>
          <p:nvPr>
            <p:ph type="sldNum" sz="quarter" idx="12"/>
          </p:nvPr>
        </p:nvSpPr>
        <p:spPr/>
        <p:txBody>
          <a:bodyPr/>
          <a:lstStyle/>
          <a:p>
            <a:fld id="{D5602840-8352-914F-B97E-7B02C911DCF7}" type="slidenum">
              <a:rPr lang="pt-BR" smtClean="0"/>
              <a:t>‹nº›</a:t>
            </a:fld>
            <a:endParaRPr lang="pt-BR"/>
          </a:p>
        </p:txBody>
      </p:sp>
    </p:spTree>
    <p:extLst>
      <p:ext uri="{BB962C8B-B14F-4D97-AF65-F5344CB8AC3E}">
        <p14:creationId xmlns:p14="http://schemas.microsoft.com/office/powerpoint/2010/main" val="334572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F48549A-CA69-DE45-84E9-2E168B93EF7B}"/>
              </a:ext>
            </a:extLst>
          </p:cNvPr>
          <p:cNvSpPr>
            <a:spLocks noGrp="1"/>
          </p:cNvSpPr>
          <p:nvPr>
            <p:ph type="dt" sz="half" idx="10"/>
          </p:nvPr>
        </p:nvSpPr>
        <p:spPr/>
        <p:txBody>
          <a:bodyPr/>
          <a:lstStyle/>
          <a:p>
            <a:fld id="{6147E3B1-CB84-044B-9164-D9B1EFC15726}" type="datetimeFigureOut">
              <a:rPr lang="pt-BR" smtClean="0"/>
              <a:t>05/08/2022</a:t>
            </a:fld>
            <a:endParaRPr lang="pt-BR"/>
          </a:p>
        </p:txBody>
      </p:sp>
      <p:sp>
        <p:nvSpPr>
          <p:cNvPr id="3" name="Espaço Reservado para Rodapé 2">
            <a:extLst>
              <a:ext uri="{FF2B5EF4-FFF2-40B4-BE49-F238E27FC236}">
                <a16:creationId xmlns:a16="http://schemas.microsoft.com/office/drawing/2014/main" id="{C4A80D96-6574-5E46-8E2B-E026C6ACA9C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B42AC234-292C-3C42-846C-AE33E991F64B}"/>
              </a:ext>
            </a:extLst>
          </p:cNvPr>
          <p:cNvSpPr>
            <a:spLocks noGrp="1"/>
          </p:cNvSpPr>
          <p:nvPr>
            <p:ph type="sldNum" sz="quarter" idx="12"/>
          </p:nvPr>
        </p:nvSpPr>
        <p:spPr/>
        <p:txBody>
          <a:bodyPr/>
          <a:lstStyle/>
          <a:p>
            <a:fld id="{D5602840-8352-914F-B97E-7B02C911DCF7}" type="slidenum">
              <a:rPr lang="pt-BR" smtClean="0"/>
              <a:t>‹nº›</a:t>
            </a:fld>
            <a:endParaRPr lang="pt-BR"/>
          </a:p>
        </p:txBody>
      </p:sp>
    </p:spTree>
    <p:extLst>
      <p:ext uri="{BB962C8B-B14F-4D97-AF65-F5344CB8AC3E}">
        <p14:creationId xmlns:p14="http://schemas.microsoft.com/office/powerpoint/2010/main" val="21957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52B843-F41D-1E44-A57C-9D2BBED55ED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377277E-A91B-C74D-AE12-2D4F7B3A32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03FDDE5-C65D-424E-A76B-739A02A00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1B9C36E-5606-E140-94E1-F831C1FC4DE6}"/>
              </a:ext>
            </a:extLst>
          </p:cNvPr>
          <p:cNvSpPr>
            <a:spLocks noGrp="1"/>
          </p:cNvSpPr>
          <p:nvPr>
            <p:ph type="dt" sz="half" idx="10"/>
          </p:nvPr>
        </p:nvSpPr>
        <p:spPr/>
        <p:txBody>
          <a:bodyPr/>
          <a:lstStyle/>
          <a:p>
            <a:fld id="{6147E3B1-CB84-044B-9164-D9B1EFC15726}" type="datetimeFigureOut">
              <a:rPr lang="pt-BR" smtClean="0"/>
              <a:t>05/08/2022</a:t>
            </a:fld>
            <a:endParaRPr lang="pt-BR"/>
          </a:p>
        </p:txBody>
      </p:sp>
      <p:sp>
        <p:nvSpPr>
          <p:cNvPr id="6" name="Espaço Reservado para Rodapé 5">
            <a:extLst>
              <a:ext uri="{FF2B5EF4-FFF2-40B4-BE49-F238E27FC236}">
                <a16:creationId xmlns:a16="http://schemas.microsoft.com/office/drawing/2014/main" id="{352C876E-EBF4-614C-839A-B310F98C33F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74FF6F3-9B19-4946-AE58-8550088A9100}"/>
              </a:ext>
            </a:extLst>
          </p:cNvPr>
          <p:cNvSpPr>
            <a:spLocks noGrp="1"/>
          </p:cNvSpPr>
          <p:nvPr>
            <p:ph type="sldNum" sz="quarter" idx="12"/>
          </p:nvPr>
        </p:nvSpPr>
        <p:spPr/>
        <p:txBody>
          <a:bodyPr/>
          <a:lstStyle/>
          <a:p>
            <a:fld id="{D5602840-8352-914F-B97E-7B02C911DCF7}" type="slidenum">
              <a:rPr lang="pt-BR" smtClean="0"/>
              <a:t>‹nº›</a:t>
            </a:fld>
            <a:endParaRPr lang="pt-BR"/>
          </a:p>
        </p:txBody>
      </p:sp>
    </p:spTree>
    <p:extLst>
      <p:ext uri="{BB962C8B-B14F-4D97-AF65-F5344CB8AC3E}">
        <p14:creationId xmlns:p14="http://schemas.microsoft.com/office/powerpoint/2010/main" val="242944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C6698A-4089-324E-803D-DA86874B729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7A0C4A5-0B19-0B45-8110-F9DB8493A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71A136F-A45A-CD4A-BC0E-9A34F6504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31FEA85-13F6-9D44-BD64-E774925F2DAD}"/>
              </a:ext>
            </a:extLst>
          </p:cNvPr>
          <p:cNvSpPr>
            <a:spLocks noGrp="1"/>
          </p:cNvSpPr>
          <p:nvPr>
            <p:ph type="dt" sz="half" idx="10"/>
          </p:nvPr>
        </p:nvSpPr>
        <p:spPr/>
        <p:txBody>
          <a:bodyPr/>
          <a:lstStyle/>
          <a:p>
            <a:fld id="{6147E3B1-CB84-044B-9164-D9B1EFC15726}" type="datetimeFigureOut">
              <a:rPr lang="pt-BR" smtClean="0"/>
              <a:t>05/08/2022</a:t>
            </a:fld>
            <a:endParaRPr lang="pt-BR"/>
          </a:p>
        </p:txBody>
      </p:sp>
      <p:sp>
        <p:nvSpPr>
          <p:cNvPr id="6" name="Espaço Reservado para Rodapé 5">
            <a:extLst>
              <a:ext uri="{FF2B5EF4-FFF2-40B4-BE49-F238E27FC236}">
                <a16:creationId xmlns:a16="http://schemas.microsoft.com/office/drawing/2014/main" id="{368BFA1D-12D7-D147-836F-9C369598B1E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3ACCF58-D63B-9440-809A-EB2E4C32363B}"/>
              </a:ext>
            </a:extLst>
          </p:cNvPr>
          <p:cNvSpPr>
            <a:spLocks noGrp="1"/>
          </p:cNvSpPr>
          <p:nvPr>
            <p:ph type="sldNum" sz="quarter" idx="12"/>
          </p:nvPr>
        </p:nvSpPr>
        <p:spPr/>
        <p:txBody>
          <a:bodyPr/>
          <a:lstStyle/>
          <a:p>
            <a:fld id="{D5602840-8352-914F-B97E-7B02C911DCF7}" type="slidenum">
              <a:rPr lang="pt-BR" smtClean="0"/>
              <a:t>‹nº›</a:t>
            </a:fld>
            <a:endParaRPr lang="pt-BR"/>
          </a:p>
        </p:txBody>
      </p:sp>
    </p:spTree>
    <p:extLst>
      <p:ext uri="{BB962C8B-B14F-4D97-AF65-F5344CB8AC3E}">
        <p14:creationId xmlns:p14="http://schemas.microsoft.com/office/powerpoint/2010/main" val="353171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1E1FF5D-44FA-6F4C-BD5A-977EDDE0B0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9B37EF4-1033-7646-8DD1-456C9C6C0B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C5A20E3-FC63-E742-AECF-7719E5BC31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7E3B1-CB84-044B-9164-D9B1EFC15726}" type="datetimeFigureOut">
              <a:rPr lang="pt-BR" smtClean="0"/>
              <a:t>05/08/2022</a:t>
            </a:fld>
            <a:endParaRPr lang="pt-BR"/>
          </a:p>
        </p:txBody>
      </p:sp>
      <p:sp>
        <p:nvSpPr>
          <p:cNvPr id="5" name="Espaço Reservado para Rodapé 4">
            <a:extLst>
              <a:ext uri="{FF2B5EF4-FFF2-40B4-BE49-F238E27FC236}">
                <a16:creationId xmlns:a16="http://schemas.microsoft.com/office/drawing/2014/main" id="{8D21D155-2D25-594B-BBA9-F26AB7B08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ACA49BD-3B65-4B41-B235-90F1C898FB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02840-8352-914F-B97E-7B02C911DCF7}" type="slidenum">
              <a:rPr lang="pt-BR" smtClean="0"/>
              <a:t>‹nº›</a:t>
            </a:fld>
            <a:endParaRPr lang="pt-BR"/>
          </a:p>
        </p:txBody>
      </p:sp>
    </p:spTree>
    <p:extLst>
      <p:ext uri="{BB962C8B-B14F-4D97-AF65-F5344CB8AC3E}">
        <p14:creationId xmlns:p14="http://schemas.microsoft.com/office/powerpoint/2010/main" val="2606354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390467"/>
            <a:ext cx="11360800" cy="1068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415600" y="1638233"/>
            <a:ext cx="11360800" cy="44536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accent1"/>
                </a:solidFill>
                <a:latin typeface="Source Code Pro"/>
                <a:ea typeface="Source Code Pro"/>
                <a:cs typeface="Source Code Pro"/>
                <a:sym typeface="Source Code Pro"/>
              </a:defRPr>
            </a:lvl1pPr>
            <a:lvl2pPr lvl="1" algn="r">
              <a:buNone/>
              <a:defRPr sz="1333">
                <a:solidFill>
                  <a:schemeClr val="accent1"/>
                </a:solidFill>
                <a:latin typeface="Source Code Pro"/>
                <a:ea typeface="Source Code Pro"/>
                <a:cs typeface="Source Code Pro"/>
                <a:sym typeface="Source Code Pro"/>
              </a:defRPr>
            </a:lvl2pPr>
            <a:lvl3pPr lvl="2" algn="r">
              <a:buNone/>
              <a:defRPr sz="1333">
                <a:solidFill>
                  <a:schemeClr val="accent1"/>
                </a:solidFill>
                <a:latin typeface="Source Code Pro"/>
                <a:ea typeface="Source Code Pro"/>
                <a:cs typeface="Source Code Pro"/>
                <a:sym typeface="Source Code Pro"/>
              </a:defRPr>
            </a:lvl3pPr>
            <a:lvl4pPr lvl="3" algn="r">
              <a:buNone/>
              <a:defRPr sz="1333">
                <a:solidFill>
                  <a:schemeClr val="accent1"/>
                </a:solidFill>
                <a:latin typeface="Source Code Pro"/>
                <a:ea typeface="Source Code Pro"/>
                <a:cs typeface="Source Code Pro"/>
                <a:sym typeface="Source Code Pro"/>
              </a:defRPr>
            </a:lvl4pPr>
            <a:lvl5pPr lvl="4" algn="r">
              <a:buNone/>
              <a:defRPr sz="1333">
                <a:solidFill>
                  <a:schemeClr val="accent1"/>
                </a:solidFill>
                <a:latin typeface="Source Code Pro"/>
                <a:ea typeface="Source Code Pro"/>
                <a:cs typeface="Source Code Pro"/>
                <a:sym typeface="Source Code Pro"/>
              </a:defRPr>
            </a:lvl5pPr>
            <a:lvl6pPr lvl="5" algn="r">
              <a:buNone/>
              <a:defRPr sz="1333">
                <a:solidFill>
                  <a:schemeClr val="accent1"/>
                </a:solidFill>
                <a:latin typeface="Source Code Pro"/>
                <a:ea typeface="Source Code Pro"/>
                <a:cs typeface="Source Code Pro"/>
                <a:sym typeface="Source Code Pro"/>
              </a:defRPr>
            </a:lvl6pPr>
            <a:lvl7pPr lvl="6" algn="r">
              <a:buNone/>
              <a:defRPr sz="1333">
                <a:solidFill>
                  <a:schemeClr val="accent1"/>
                </a:solidFill>
                <a:latin typeface="Source Code Pro"/>
                <a:ea typeface="Source Code Pro"/>
                <a:cs typeface="Source Code Pro"/>
                <a:sym typeface="Source Code Pro"/>
              </a:defRPr>
            </a:lvl7pPr>
            <a:lvl8pPr lvl="7" algn="r">
              <a:buNone/>
              <a:defRPr sz="1333">
                <a:solidFill>
                  <a:schemeClr val="accent1"/>
                </a:solidFill>
                <a:latin typeface="Source Code Pro"/>
                <a:ea typeface="Source Code Pro"/>
                <a:cs typeface="Source Code Pro"/>
                <a:sym typeface="Source Code Pro"/>
              </a:defRPr>
            </a:lvl8pPr>
            <a:lvl9pPr lvl="8" algn="r">
              <a:buNone/>
              <a:defRPr sz="1333">
                <a:solidFill>
                  <a:schemeClr val="accent1"/>
                </a:solidFill>
                <a:latin typeface="Source Code Pro"/>
                <a:ea typeface="Source Code Pro"/>
                <a:cs typeface="Source Code Pro"/>
                <a:sym typeface="Source Code Pro"/>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36913081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8" Type="http://schemas.openxmlformats.org/officeDocument/2006/relationships/hyperlink" Target="https://www.portugues.com.br/redacao/biografia.html" TargetMode="External"/><Relationship Id="rId3" Type="http://schemas.openxmlformats.org/officeDocument/2006/relationships/image" Target="../media/image11.png"/><Relationship Id="rId7" Type="http://schemas.openxmlformats.org/officeDocument/2006/relationships/hyperlink" Target="https://www.ebiografia.com/bill_gates/" TargetMode="External"/><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10" Type="http://schemas.microsoft.com/office/2007/relationships/hdphoto" Target="../media/hdphoto1.wdp"/><Relationship Id="rId4" Type="http://schemas.openxmlformats.org/officeDocument/2006/relationships/image" Target="../media/image12.sv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hyperlink" Target="https://www.ebiografia.com/bill_gates/" TargetMode="External"/><Relationship Id="rId5" Type="http://schemas.openxmlformats.org/officeDocument/2006/relationships/image" Target="../media/image29.png"/><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Martyn_Burke" TargetMode="External"/><Relationship Id="rId13" Type="http://schemas.openxmlformats.org/officeDocument/2006/relationships/hyperlink" Target="https://en.wikipedia.org/wiki/Apple_Inc." TargetMode="External"/><Relationship Id="rId3" Type="http://schemas.openxmlformats.org/officeDocument/2006/relationships/image" Target="../media/image11.png"/><Relationship Id="rId7" Type="http://schemas.openxmlformats.org/officeDocument/2006/relationships/hyperlink" Target="https://en.wikipedia.org/wiki/Television_film" TargetMode="External"/><Relationship Id="rId12" Type="http://schemas.openxmlformats.org/officeDocument/2006/relationships/hyperlink" Target="https://en.wikipedia.org/wiki/Bill_Gates" TargetMode="External"/><Relationship Id="rId2" Type="http://schemas.openxmlformats.org/officeDocument/2006/relationships/image" Target="../media/image15.jpg"/><Relationship Id="rId16" Type="http://schemas.openxmlformats.org/officeDocument/2006/relationships/hyperlink" Target="https://en.wikipedia.org/wiki/TNT_(American_TV_network)" TargetMode="External"/><Relationship Id="rId1" Type="http://schemas.openxmlformats.org/officeDocument/2006/relationships/slideLayout" Target="../slideLayouts/slideLayout1.xml"/><Relationship Id="rId6" Type="http://schemas.openxmlformats.org/officeDocument/2006/relationships/hyperlink" Target="https://en.wikipedia.org/wiki/Drama_(film_and_television)" TargetMode="External"/><Relationship Id="rId11" Type="http://schemas.openxmlformats.org/officeDocument/2006/relationships/hyperlink" Target="https://en.wikipedia.org/wiki/Anthony_Michael_Hall" TargetMode="External"/><Relationship Id="rId5" Type="http://schemas.openxmlformats.org/officeDocument/2006/relationships/hyperlink" Target="https://en.wikipedia.org/wiki/Biographical_film" TargetMode="External"/><Relationship Id="rId15" Type="http://schemas.openxmlformats.org/officeDocument/2006/relationships/hyperlink" Target="https://en.wikipedia.org/wiki/Personal_computer" TargetMode="External"/><Relationship Id="rId10" Type="http://schemas.openxmlformats.org/officeDocument/2006/relationships/hyperlink" Target="https://en.wikipedia.org/wiki/Steve_Jobs" TargetMode="External"/><Relationship Id="rId4" Type="http://schemas.openxmlformats.org/officeDocument/2006/relationships/image" Target="../media/image12.svg"/><Relationship Id="rId9" Type="http://schemas.openxmlformats.org/officeDocument/2006/relationships/hyperlink" Target="https://en.wikipedia.org/wiki/Noah_Wyle" TargetMode="External"/><Relationship Id="rId14" Type="http://schemas.openxmlformats.org/officeDocument/2006/relationships/hyperlink" Target="https://en.wikipedia.org/wiki/Microsof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Martyn_Burke" TargetMode="External"/><Relationship Id="rId13" Type="http://schemas.openxmlformats.org/officeDocument/2006/relationships/hyperlink" Target="https://en.wikipedia.org/wiki/Apple_Inc." TargetMode="External"/><Relationship Id="rId3" Type="http://schemas.openxmlformats.org/officeDocument/2006/relationships/image" Target="../media/image11.png"/><Relationship Id="rId7" Type="http://schemas.openxmlformats.org/officeDocument/2006/relationships/hyperlink" Target="https://en.wikipedia.org/wiki/Television_film" TargetMode="External"/><Relationship Id="rId12" Type="http://schemas.openxmlformats.org/officeDocument/2006/relationships/hyperlink" Target="https://en.wikipedia.org/wiki/Bill_Gates" TargetMode="External"/><Relationship Id="rId2" Type="http://schemas.openxmlformats.org/officeDocument/2006/relationships/image" Target="../media/image15.jpg"/><Relationship Id="rId16" Type="http://schemas.openxmlformats.org/officeDocument/2006/relationships/hyperlink" Target="https://en.wikipedia.org/wiki/TNT_(American_TV_network)" TargetMode="External"/><Relationship Id="rId1" Type="http://schemas.openxmlformats.org/officeDocument/2006/relationships/slideLayout" Target="../slideLayouts/slideLayout1.xml"/><Relationship Id="rId6" Type="http://schemas.openxmlformats.org/officeDocument/2006/relationships/hyperlink" Target="https://en.wikipedia.org/wiki/Drama_(film_and_television)" TargetMode="External"/><Relationship Id="rId11" Type="http://schemas.openxmlformats.org/officeDocument/2006/relationships/hyperlink" Target="https://en.wikipedia.org/wiki/Anthony_Michael_Hall" TargetMode="External"/><Relationship Id="rId5" Type="http://schemas.openxmlformats.org/officeDocument/2006/relationships/hyperlink" Target="https://en.wikipedia.org/wiki/Biographical_film" TargetMode="External"/><Relationship Id="rId15" Type="http://schemas.openxmlformats.org/officeDocument/2006/relationships/hyperlink" Target="https://en.wikipedia.org/wiki/Personal_computer" TargetMode="External"/><Relationship Id="rId10" Type="http://schemas.openxmlformats.org/officeDocument/2006/relationships/hyperlink" Target="https://en.wikipedia.org/wiki/Steve_Jobs" TargetMode="External"/><Relationship Id="rId4" Type="http://schemas.openxmlformats.org/officeDocument/2006/relationships/image" Target="../media/image12.svg"/><Relationship Id="rId9" Type="http://schemas.openxmlformats.org/officeDocument/2006/relationships/hyperlink" Target="https://en.wikipedia.org/wiki/Noah_Wyle" TargetMode="External"/><Relationship Id="rId14" Type="http://schemas.openxmlformats.org/officeDocument/2006/relationships/hyperlink" Target="https://en.wikipedia.org/wiki/Microsoft"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Martyn_Burke" TargetMode="External"/><Relationship Id="rId13" Type="http://schemas.openxmlformats.org/officeDocument/2006/relationships/hyperlink" Target="https://en.wikipedia.org/wiki/Apple_Inc." TargetMode="External"/><Relationship Id="rId3" Type="http://schemas.openxmlformats.org/officeDocument/2006/relationships/image" Target="../media/image11.png"/><Relationship Id="rId7" Type="http://schemas.openxmlformats.org/officeDocument/2006/relationships/hyperlink" Target="https://en.wikipedia.org/wiki/Television_film" TargetMode="External"/><Relationship Id="rId12" Type="http://schemas.openxmlformats.org/officeDocument/2006/relationships/hyperlink" Target="https://en.wikipedia.org/wiki/Bill_Gates" TargetMode="External"/><Relationship Id="rId2" Type="http://schemas.openxmlformats.org/officeDocument/2006/relationships/image" Target="../media/image15.jpg"/><Relationship Id="rId16" Type="http://schemas.openxmlformats.org/officeDocument/2006/relationships/hyperlink" Target="https://en.wikipedia.org/wiki/TNT_(American_TV_network)" TargetMode="External"/><Relationship Id="rId1" Type="http://schemas.openxmlformats.org/officeDocument/2006/relationships/slideLayout" Target="../slideLayouts/slideLayout1.xml"/><Relationship Id="rId6" Type="http://schemas.openxmlformats.org/officeDocument/2006/relationships/hyperlink" Target="https://en.wikipedia.org/wiki/Drama_(film_and_television)" TargetMode="External"/><Relationship Id="rId11" Type="http://schemas.openxmlformats.org/officeDocument/2006/relationships/hyperlink" Target="https://en.wikipedia.org/wiki/Anthony_Michael_Hall" TargetMode="External"/><Relationship Id="rId5" Type="http://schemas.openxmlformats.org/officeDocument/2006/relationships/hyperlink" Target="https://en.wikipedia.org/wiki/Biographical_film" TargetMode="External"/><Relationship Id="rId15" Type="http://schemas.openxmlformats.org/officeDocument/2006/relationships/hyperlink" Target="https://en.wikipedia.org/wiki/Personal_computer" TargetMode="External"/><Relationship Id="rId10" Type="http://schemas.openxmlformats.org/officeDocument/2006/relationships/hyperlink" Target="https://en.wikipedia.org/wiki/Steve_Jobs" TargetMode="External"/><Relationship Id="rId4" Type="http://schemas.openxmlformats.org/officeDocument/2006/relationships/image" Target="../media/image12.svg"/><Relationship Id="rId9" Type="http://schemas.openxmlformats.org/officeDocument/2006/relationships/hyperlink" Target="https://en.wikipedia.org/wiki/Noah_Wyle" TargetMode="External"/><Relationship Id="rId14" Type="http://schemas.openxmlformats.org/officeDocument/2006/relationships/hyperlink" Target="https://en.wikipedia.org/wiki/Microsoft"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Martyn_Burke" TargetMode="External"/><Relationship Id="rId13" Type="http://schemas.openxmlformats.org/officeDocument/2006/relationships/hyperlink" Target="https://en.wikipedia.org/wiki/Apple_Inc." TargetMode="External"/><Relationship Id="rId3" Type="http://schemas.openxmlformats.org/officeDocument/2006/relationships/image" Target="../media/image11.png"/><Relationship Id="rId7" Type="http://schemas.openxmlformats.org/officeDocument/2006/relationships/hyperlink" Target="https://en.wikipedia.org/wiki/Television_film" TargetMode="External"/><Relationship Id="rId12" Type="http://schemas.openxmlformats.org/officeDocument/2006/relationships/hyperlink" Target="https://en.wikipedia.org/wiki/Bill_Gates" TargetMode="External"/><Relationship Id="rId2" Type="http://schemas.openxmlformats.org/officeDocument/2006/relationships/image" Target="../media/image15.jpg"/><Relationship Id="rId16" Type="http://schemas.openxmlformats.org/officeDocument/2006/relationships/hyperlink" Target="https://en.wikipedia.org/wiki/TNT_(American_TV_network)" TargetMode="External"/><Relationship Id="rId1" Type="http://schemas.openxmlformats.org/officeDocument/2006/relationships/slideLayout" Target="../slideLayouts/slideLayout1.xml"/><Relationship Id="rId6" Type="http://schemas.openxmlformats.org/officeDocument/2006/relationships/hyperlink" Target="https://en.wikipedia.org/wiki/Drama_(film_and_television)" TargetMode="External"/><Relationship Id="rId11" Type="http://schemas.openxmlformats.org/officeDocument/2006/relationships/hyperlink" Target="https://en.wikipedia.org/wiki/Anthony_Michael_Hall" TargetMode="External"/><Relationship Id="rId5" Type="http://schemas.openxmlformats.org/officeDocument/2006/relationships/hyperlink" Target="https://en.wikipedia.org/wiki/Biographical_film" TargetMode="External"/><Relationship Id="rId15" Type="http://schemas.openxmlformats.org/officeDocument/2006/relationships/hyperlink" Target="https://en.wikipedia.org/wiki/Personal_computer" TargetMode="External"/><Relationship Id="rId10" Type="http://schemas.openxmlformats.org/officeDocument/2006/relationships/hyperlink" Target="https://en.wikipedia.org/wiki/Steve_Jobs" TargetMode="External"/><Relationship Id="rId4" Type="http://schemas.openxmlformats.org/officeDocument/2006/relationships/image" Target="../media/image12.svg"/><Relationship Id="rId9" Type="http://schemas.openxmlformats.org/officeDocument/2006/relationships/hyperlink" Target="https://en.wikipedia.org/wiki/Noah_Wyle" TargetMode="External"/><Relationship Id="rId14" Type="http://schemas.openxmlformats.org/officeDocument/2006/relationships/hyperlink" Target="https://en.wikipedia.org/wiki/Microsof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en.wikipedia.org/wiki/Pirates_of_Silicon_Valley" TargetMode="External"/><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CaixaDeTexto 23">
            <a:extLst>
              <a:ext uri="{FF2B5EF4-FFF2-40B4-BE49-F238E27FC236}">
                <a16:creationId xmlns:a16="http://schemas.microsoft.com/office/drawing/2014/main" id="{11F95035-3179-7091-1A5A-82BD84E07B0F}"/>
              </a:ext>
            </a:extLst>
          </p:cNvPr>
          <p:cNvSpPr txBox="1"/>
          <p:nvPr/>
        </p:nvSpPr>
        <p:spPr>
          <a:xfrm>
            <a:off x="2590800" y="705367"/>
            <a:ext cx="6797039" cy="1015663"/>
          </a:xfrm>
          <a:prstGeom prst="rect">
            <a:avLst/>
          </a:prstGeom>
          <a:solidFill>
            <a:schemeClr val="tx1">
              <a:alpha val="65000"/>
            </a:schemeClr>
          </a:solidFill>
        </p:spPr>
        <p:txBody>
          <a:bodyPr wrap="square" rtlCol="0">
            <a:spAutoFit/>
          </a:bodyPr>
          <a:lstStyle/>
          <a:p>
            <a:pPr algn="ctr"/>
            <a:r>
              <a:rPr lang="pt-BR" sz="6000" b="1" dirty="0">
                <a:solidFill>
                  <a:schemeClr val="bg1"/>
                </a:solidFill>
                <a:latin typeface="Century Gothic" panose="020B0502020202020204" pitchFamily="34" charset="0"/>
              </a:rPr>
              <a:t>Textual </a:t>
            </a:r>
            <a:r>
              <a:rPr lang="pt-BR" sz="6000" b="1" dirty="0" err="1">
                <a:solidFill>
                  <a:schemeClr val="bg1"/>
                </a:solidFill>
                <a:latin typeface="Century Gothic" panose="020B0502020202020204" pitchFamily="34" charset="0"/>
              </a:rPr>
              <a:t>Genres</a:t>
            </a:r>
            <a:endParaRPr lang="pt-BR" sz="6000" b="1" dirty="0">
              <a:solidFill>
                <a:schemeClr val="bg1"/>
              </a:solidFill>
              <a:latin typeface="Century Gothic" panose="020B0502020202020204" pitchFamily="34" charset="0"/>
            </a:endParaRPr>
          </a:p>
        </p:txBody>
      </p:sp>
      <p:sp>
        <p:nvSpPr>
          <p:cNvPr id="26" name="CaixaDeTexto 25">
            <a:extLst>
              <a:ext uri="{FF2B5EF4-FFF2-40B4-BE49-F238E27FC236}">
                <a16:creationId xmlns:a16="http://schemas.microsoft.com/office/drawing/2014/main" id="{D8E749AE-69B9-F818-2F20-8AA59CC00D8A}"/>
              </a:ext>
            </a:extLst>
          </p:cNvPr>
          <p:cNvSpPr txBox="1"/>
          <p:nvPr/>
        </p:nvSpPr>
        <p:spPr>
          <a:xfrm>
            <a:off x="1772920" y="3043858"/>
            <a:ext cx="8646160" cy="1015663"/>
          </a:xfrm>
          <a:prstGeom prst="rect">
            <a:avLst/>
          </a:prstGeom>
          <a:solidFill>
            <a:schemeClr val="tx1">
              <a:alpha val="55000"/>
            </a:schemeClr>
          </a:solidFill>
        </p:spPr>
        <p:txBody>
          <a:bodyPr wrap="square" rtlCol="0">
            <a:spAutoFit/>
          </a:bodyPr>
          <a:lstStyle/>
          <a:p>
            <a:pPr algn="ctr"/>
            <a:r>
              <a:rPr lang="pt-BR" sz="6000" b="1" dirty="0" err="1">
                <a:solidFill>
                  <a:schemeClr val="bg1"/>
                </a:solidFill>
                <a:latin typeface="Century Gothic" panose="020B0502020202020204" pitchFamily="34" charset="0"/>
              </a:rPr>
              <a:t>Text</a:t>
            </a:r>
            <a:r>
              <a:rPr lang="pt-BR" sz="6000" b="1" dirty="0">
                <a:solidFill>
                  <a:schemeClr val="bg1"/>
                </a:solidFill>
                <a:latin typeface="Century Gothic" panose="020B0502020202020204" pitchFamily="34" charset="0"/>
              </a:rPr>
              <a:t> </a:t>
            </a:r>
            <a:r>
              <a:rPr lang="pt-BR" sz="6000" b="1" dirty="0" err="1">
                <a:solidFill>
                  <a:schemeClr val="bg1"/>
                </a:solidFill>
                <a:latin typeface="Century Gothic" panose="020B0502020202020204" pitchFamily="34" charset="0"/>
              </a:rPr>
              <a:t>Type</a:t>
            </a:r>
            <a:r>
              <a:rPr lang="pt-BR" sz="6000" b="1" dirty="0">
                <a:solidFill>
                  <a:schemeClr val="bg1"/>
                </a:solidFill>
                <a:latin typeface="Century Gothic" panose="020B0502020202020204" pitchFamily="34" charset="0"/>
              </a:rPr>
              <a:t>: </a:t>
            </a:r>
            <a:r>
              <a:rPr lang="pt-BR" sz="6000" b="1" dirty="0" err="1">
                <a:solidFill>
                  <a:schemeClr val="bg1"/>
                </a:solidFill>
                <a:latin typeface="Century Gothic" panose="020B0502020202020204" pitchFamily="34" charset="0"/>
              </a:rPr>
              <a:t>Descriptive</a:t>
            </a:r>
            <a:endParaRPr lang="pt-BR" sz="6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68312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1"/>
            <a:ext cx="12192000" cy="6858000"/>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aixaDeTexto 15">
            <a:extLst>
              <a:ext uri="{FF2B5EF4-FFF2-40B4-BE49-F238E27FC236}">
                <a16:creationId xmlns:a16="http://schemas.microsoft.com/office/drawing/2014/main" id="{82242B1C-2085-214A-979A-563B952A229A}"/>
              </a:ext>
            </a:extLst>
          </p:cNvPr>
          <p:cNvSpPr txBox="1"/>
          <p:nvPr/>
        </p:nvSpPr>
        <p:spPr>
          <a:xfrm>
            <a:off x="455340" y="1925510"/>
            <a:ext cx="11128697" cy="419467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entury Gothic" panose="020B0502020202020204" pitchFamily="34" charset="0"/>
              </a:rPr>
              <a:t>The Microsoft Digital Defense Report draws on insights, data, and signals from across Microsoft, including the cloud, endpoints, and the intelligent edge.1 Thousands of Microsoft security experts across 77 countries interpret and contribute to the insights gained from our advanced engineering and threat signals. Our security experts include analysts, researchers, responders, engineers, and data scientists. We also share lessons learned from customers transitioning to a hybrid workforce and frontline stories from our incident responders. Of course, there is malign activity we do not see, some of which is reported on by others in the industry. While the defender community at Microsoft works hard to identify threats and keep our customers informed, the bad actors are skilled and relentless. By continually sharing insights we and others in the industry derive from the work we do, we hope to empower everyone to defend the online ecosystem more effectively. </a:t>
            </a:r>
            <a:endParaRPr kumimoji="0" lang="pt-BR" b="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8" name="Gráfico 7" descr="Lightbulb">
            <a:extLst>
              <a:ext uri="{FF2B5EF4-FFF2-40B4-BE49-F238E27FC236}">
                <a16:creationId xmlns:a16="http://schemas.microsoft.com/office/drawing/2014/main" id="{959FF968-3C44-838F-59EE-1581B4CCD3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4038" y="161788"/>
            <a:ext cx="458698" cy="458698"/>
          </a:xfrm>
          <a:prstGeom prst="rect">
            <a:avLst/>
          </a:prstGeom>
        </p:spPr>
      </p:pic>
      <p:sp>
        <p:nvSpPr>
          <p:cNvPr id="6" name="CaixaDeTexto 5">
            <a:extLst>
              <a:ext uri="{FF2B5EF4-FFF2-40B4-BE49-F238E27FC236}">
                <a16:creationId xmlns:a16="http://schemas.microsoft.com/office/drawing/2014/main" id="{6D59CDBB-7AA3-9647-E8CB-0B73568585C3}"/>
              </a:ext>
            </a:extLst>
          </p:cNvPr>
          <p:cNvSpPr txBox="1"/>
          <p:nvPr/>
        </p:nvSpPr>
        <p:spPr>
          <a:xfrm>
            <a:off x="3185880" y="189296"/>
            <a:ext cx="5212278"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1"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Diários/relatórios</a:t>
            </a:r>
          </a:p>
        </p:txBody>
      </p:sp>
    </p:spTree>
    <p:extLst>
      <p:ext uri="{BB962C8B-B14F-4D97-AF65-F5344CB8AC3E}">
        <p14:creationId xmlns:p14="http://schemas.microsoft.com/office/powerpoint/2010/main" val="308930676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1"/>
            <a:ext cx="12192000" cy="6858000"/>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aixaDeTexto 15">
            <a:extLst>
              <a:ext uri="{FF2B5EF4-FFF2-40B4-BE49-F238E27FC236}">
                <a16:creationId xmlns:a16="http://schemas.microsoft.com/office/drawing/2014/main" id="{82242B1C-2085-214A-979A-563B952A229A}"/>
              </a:ext>
            </a:extLst>
          </p:cNvPr>
          <p:cNvSpPr txBox="1"/>
          <p:nvPr/>
        </p:nvSpPr>
        <p:spPr>
          <a:xfrm>
            <a:off x="380070" y="1707638"/>
            <a:ext cx="11431859" cy="4985339"/>
          </a:xfrm>
          <a:prstGeom prst="rect">
            <a:avLst/>
          </a:prstGeom>
          <a:noFill/>
        </p:spPr>
        <p:txBody>
          <a:bodyPr wrap="square" rtlCol="0">
            <a:spAutoFit/>
          </a:bodyPr>
          <a:lstStyle/>
          <a:p>
            <a:pPr algn="just">
              <a:lnSpc>
                <a:spcPct val="150000"/>
              </a:lnSpc>
            </a:pPr>
            <a:r>
              <a:rPr kumimoji="0" lang="en-US" b="0" i="0" u="none" strike="noStrike" kern="1200" cap="none" spc="0" normalizeH="0" baseline="0" noProof="0" dirty="0">
                <a:ln>
                  <a:noFill/>
                </a:ln>
                <a:solidFill>
                  <a:prstClr val="white"/>
                </a:solidFill>
                <a:effectLst/>
                <a:uLnTx/>
                <a:uFillTx/>
                <a:latin typeface="Century Gothic" panose="020B0502020202020204" pitchFamily="34" charset="0"/>
              </a:rPr>
              <a:t>Microsoft has made significant and ongoing investments to increase and improve the knowledge we derive from our threat signals. These investments deliver the highly synthesized and integrated insights that we share here. Our goal in aggregating these learnings is to help organizations understand the ways in which cybercriminals are continually shifting their modes of attack—and determine the best ways to combat those attacks. We write and share this report in the spirit of empowering the global community to benefit from the insights, observations, and transparency generated by our unique mission and vantage point. THE MICROSOFT DIGITAL DEFENSE REPORT DRAWS ON INSIGHTS, DATA, AND SIGNALS FROM ACROSS MICROSOFT, INCLUDING THE CLOUD, ENDPOINTS, AND THE INTELLIGENT EDGE. 1 These signals are collected with customer privacy in mind. The data we collect depends on the context of your interactions with Microsoft and the choices you make, including your privacy settings and the products and features you use.</a:t>
            </a:r>
            <a:endParaRPr kumimoji="0" lang="pt-BR" b="0"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pt-BR"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8" name="Gráfico 7" descr="Lightbulb">
            <a:extLst>
              <a:ext uri="{FF2B5EF4-FFF2-40B4-BE49-F238E27FC236}">
                <a16:creationId xmlns:a16="http://schemas.microsoft.com/office/drawing/2014/main" id="{959FF968-3C44-838F-59EE-1581B4CCD3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4038" y="161788"/>
            <a:ext cx="458698" cy="458698"/>
          </a:xfrm>
          <a:prstGeom prst="rect">
            <a:avLst/>
          </a:prstGeom>
        </p:spPr>
      </p:pic>
      <p:sp>
        <p:nvSpPr>
          <p:cNvPr id="6" name="CaixaDeTexto 5">
            <a:extLst>
              <a:ext uri="{FF2B5EF4-FFF2-40B4-BE49-F238E27FC236}">
                <a16:creationId xmlns:a16="http://schemas.microsoft.com/office/drawing/2014/main" id="{5A32D1E6-C5C3-7690-EDF9-F0BB22674E49}"/>
              </a:ext>
            </a:extLst>
          </p:cNvPr>
          <p:cNvSpPr txBox="1"/>
          <p:nvPr/>
        </p:nvSpPr>
        <p:spPr>
          <a:xfrm>
            <a:off x="3185880" y="189296"/>
            <a:ext cx="5212278"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1"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Diários/relatórios</a:t>
            </a:r>
          </a:p>
        </p:txBody>
      </p:sp>
    </p:spTree>
    <p:extLst>
      <p:ext uri="{BB962C8B-B14F-4D97-AF65-F5344CB8AC3E}">
        <p14:creationId xmlns:p14="http://schemas.microsoft.com/office/powerpoint/2010/main" val="78929245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1"/>
            <a:ext cx="12192000" cy="6858000"/>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aixaDeTexto 15">
            <a:extLst>
              <a:ext uri="{FF2B5EF4-FFF2-40B4-BE49-F238E27FC236}">
                <a16:creationId xmlns:a16="http://schemas.microsoft.com/office/drawing/2014/main" id="{82242B1C-2085-214A-979A-563B952A229A}"/>
              </a:ext>
            </a:extLst>
          </p:cNvPr>
          <p:cNvSpPr txBox="1"/>
          <p:nvPr/>
        </p:nvSpPr>
        <p:spPr>
          <a:xfrm>
            <a:off x="5439747" y="1707638"/>
            <a:ext cx="6372182" cy="326544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The menu is an informative/descriptive textual genre, its main objective is to inform and guide the consumer about dishes and products offered at the establishment. The menus may vary according to the location and can be used in restaurants, bars, cafeterias, ice cream parlors, etc.</a:t>
            </a:r>
            <a:endParaRPr kumimoji="0" lang="pt-B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8" name="Gráfico 7" descr="Lightbulb">
            <a:extLst>
              <a:ext uri="{FF2B5EF4-FFF2-40B4-BE49-F238E27FC236}">
                <a16:creationId xmlns:a16="http://schemas.microsoft.com/office/drawing/2014/main" id="{959FF968-3C44-838F-59EE-1581B4CCD3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4038" y="161788"/>
            <a:ext cx="458698" cy="458698"/>
          </a:xfrm>
          <a:prstGeom prst="rect">
            <a:avLst/>
          </a:prstGeom>
        </p:spPr>
      </p:pic>
      <p:sp>
        <p:nvSpPr>
          <p:cNvPr id="6" name="CaixaDeTexto 5">
            <a:extLst>
              <a:ext uri="{FF2B5EF4-FFF2-40B4-BE49-F238E27FC236}">
                <a16:creationId xmlns:a16="http://schemas.microsoft.com/office/drawing/2014/main" id="{5A32D1E6-C5C3-7690-EDF9-F0BB22674E49}"/>
              </a:ext>
            </a:extLst>
          </p:cNvPr>
          <p:cNvSpPr txBox="1"/>
          <p:nvPr/>
        </p:nvSpPr>
        <p:spPr>
          <a:xfrm>
            <a:off x="3185880" y="189296"/>
            <a:ext cx="5212278"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1"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Menus</a:t>
            </a:r>
          </a:p>
        </p:txBody>
      </p:sp>
      <p:pic>
        <p:nvPicPr>
          <p:cNvPr id="7" name="Imagem 6">
            <a:extLst>
              <a:ext uri="{FF2B5EF4-FFF2-40B4-BE49-F238E27FC236}">
                <a16:creationId xmlns:a16="http://schemas.microsoft.com/office/drawing/2014/main" id="{32851AEC-E135-C1D8-11C2-A7E8E354029B}"/>
              </a:ext>
            </a:extLst>
          </p:cNvPr>
          <p:cNvPicPr>
            <a:picLocks noChangeAspect="1"/>
          </p:cNvPicPr>
          <p:nvPr/>
        </p:nvPicPr>
        <p:blipFill>
          <a:blip r:embed="rId5"/>
          <a:stretch>
            <a:fillRect/>
          </a:stretch>
        </p:blipFill>
        <p:spPr>
          <a:xfrm>
            <a:off x="494332" y="1344202"/>
            <a:ext cx="4634396" cy="5200973"/>
          </a:xfrm>
          <a:prstGeom prst="rect">
            <a:avLst/>
          </a:prstGeom>
        </p:spPr>
      </p:pic>
    </p:spTree>
    <p:extLst>
      <p:ext uri="{BB962C8B-B14F-4D97-AF65-F5344CB8AC3E}">
        <p14:creationId xmlns:p14="http://schemas.microsoft.com/office/powerpoint/2010/main" val="179874880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93880"/>
            <a:ext cx="12192000" cy="8318814"/>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78BF0523-F634-AA45-91A1-54CBD09D2B92}"/>
              </a:ext>
            </a:extLst>
          </p:cNvPr>
          <p:cNvSpPr txBox="1"/>
          <p:nvPr/>
        </p:nvSpPr>
        <p:spPr>
          <a:xfrm>
            <a:off x="4495801" y="161788"/>
            <a:ext cx="3570514"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pt-BR" sz="4800" b="1" dirty="0" err="1">
                <a:solidFill>
                  <a:schemeClr val="bg1"/>
                </a:solidFill>
                <a:latin typeface="Century Gothic" panose="020B0502020202020204" pitchFamily="34" charset="0"/>
              </a:rPr>
              <a:t>Biography</a:t>
            </a:r>
            <a:endParaRPr lang="pt-BR" sz="4800" b="1" dirty="0">
              <a:solidFill>
                <a:schemeClr val="bg1"/>
              </a:solidFill>
              <a:latin typeface="Century Gothic" panose="020B0502020202020204" pitchFamily="34" charset="0"/>
            </a:endParaRPr>
          </a:p>
        </p:txBody>
      </p:sp>
      <p:sp>
        <p:nvSpPr>
          <p:cNvPr id="16" name="CaixaDeTexto 15">
            <a:extLst>
              <a:ext uri="{FF2B5EF4-FFF2-40B4-BE49-F238E27FC236}">
                <a16:creationId xmlns:a16="http://schemas.microsoft.com/office/drawing/2014/main" id="{82242B1C-2085-214A-979A-563B952A229A}"/>
              </a:ext>
            </a:extLst>
          </p:cNvPr>
          <p:cNvSpPr txBox="1"/>
          <p:nvPr/>
        </p:nvSpPr>
        <p:spPr>
          <a:xfrm>
            <a:off x="501404" y="1718248"/>
            <a:ext cx="5919223" cy="3426707"/>
          </a:xfrm>
          <a:prstGeom prst="rect">
            <a:avLst/>
          </a:prstGeom>
          <a:noFill/>
        </p:spPr>
        <p:txBody>
          <a:bodyPr wrap="square" rtlCol="0">
            <a:spAutoFit/>
          </a:bodyPr>
          <a:lstStyle/>
          <a:p>
            <a:pPr>
              <a:lnSpc>
                <a:spcPct val="150000"/>
              </a:lnSpc>
            </a:pPr>
            <a:r>
              <a:rPr lang="en-US" sz="3200" b="1" dirty="0">
                <a:solidFill>
                  <a:schemeClr val="bg1"/>
                </a:solidFill>
                <a:latin typeface="Century Gothic" panose="020B0502020202020204" pitchFamily="34" charset="0"/>
              </a:rPr>
              <a:t>What is biography?</a:t>
            </a:r>
          </a:p>
          <a:p>
            <a:pPr>
              <a:lnSpc>
                <a:spcPct val="150000"/>
              </a:lnSpc>
            </a:pPr>
            <a:endParaRPr lang="en-US" sz="3200" b="1" dirty="0">
              <a:solidFill>
                <a:schemeClr val="bg1"/>
              </a:solidFill>
              <a:latin typeface="Century Gothic" panose="020B0502020202020204" pitchFamily="34" charset="0"/>
            </a:endParaRPr>
          </a:p>
          <a:p>
            <a:pPr>
              <a:lnSpc>
                <a:spcPct val="150000"/>
              </a:lnSpc>
            </a:pPr>
            <a:r>
              <a:rPr lang="en-US" sz="2800" dirty="0">
                <a:solidFill>
                  <a:schemeClr val="bg1"/>
                </a:solidFill>
                <a:latin typeface="Century Gothic" panose="020B0502020202020204" pitchFamily="34" charset="0"/>
              </a:rPr>
              <a:t>The textual genre biography reports the life of a socially known person.</a:t>
            </a:r>
            <a:endParaRPr lang="pt-BR" sz="1100" dirty="0">
              <a:solidFill>
                <a:schemeClr val="bg1"/>
              </a:solidFill>
              <a:latin typeface="Century Gothic" panose="020B0502020202020204" pitchFamily="34" charset="0"/>
            </a:endParaRPr>
          </a:p>
        </p:txBody>
      </p:sp>
      <p:pic>
        <p:nvPicPr>
          <p:cNvPr id="4" name="Gráfico 3" descr="Lightbulb">
            <a:extLst>
              <a:ext uri="{FF2B5EF4-FFF2-40B4-BE49-F238E27FC236}">
                <a16:creationId xmlns:a16="http://schemas.microsoft.com/office/drawing/2014/main" id="{70EDA301-E061-8395-B3FA-DA0A8D391D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4038" y="161788"/>
            <a:ext cx="458698" cy="458698"/>
          </a:xfrm>
          <a:prstGeom prst="rect">
            <a:avLst/>
          </a:prstGeom>
        </p:spPr>
      </p:pic>
      <p:pic>
        <p:nvPicPr>
          <p:cNvPr id="6" name="Gráfico 5">
            <a:extLst>
              <a:ext uri="{FF2B5EF4-FFF2-40B4-BE49-F238E27FC236}">
                <a16:creationId xmlns:a16="http://schemas.microsoft.com/office/drawing/2014/main" id="{809489F9-BD8E-132C-ECEA-566AD7ECE8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20627" y="1346330"/>
            <a:ext cx="4762500" cy="4762500"/>
          </a:xfrm>
          <a:prstGeom prst="rect">
            <a:avLst/>
          </a:prstGeom>
        </p:spPr>
      </p:pic>
    </p:spTree>
    <p:extLst>
      <p:ext uri="{BB962C8B-B14F-4D97-AF65-F5344CB8AC3E}">
        <p14:creationId xmlns:p14="http://schemas.microsoft.com/office/powerpoint/2010/main" val="223413095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1460814"/>
            <a:ext cx="12192000" cy="8318814"/>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áfico 3" descr="Lightbulb">
            <a:extLst>
              <a:ext uri="{FF2B5EF4-FFF2-40B4-BE49-F238E27FC236}">
                <a16:creationId xmlns:a16="http://schemas.microsoft.com/office/drawing/2014/main" id="{70EDA301-E061-8395-B3FA-DA0A8D391D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4038" y="161788"/>
            <a:ext cx="458698" cy="458698"/>
          </a:xfrm>
          <a:prstGeom prst="rect">
            <a:avLst/>
          </a:prstGeom>
        </p:spPr>
      </p:pic>
      <p:sp>
        <p:nvSpPr>
          <p:cNvPr id="8" name="CaixaDeTexto 7">
            <a:extLst>
              <a:ext uri="{FF2B5EF4-FFF2-40B4-BE49-F238E27FC236}">
                <a16:creationId xmlns:a16="http://schemas.microsoft.com/office/drawing/2014/main" id="{52B66C6D-9968-5E49-AB9D-08C77B55DAFC}"/>
              </a:ext>
            </a:extLst>
          </p:cNvPr>
          <p:cNvSpPr txBox="1"/>
          <p:nvPr/>
        </p:nvSpPr>
        <p:spPr>
          <a:xfrm>
            <a:off x="1929063" y="748945"/>
            <a:ext cx="8333873" cy="73706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3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Features</a:t>
            </a:r>
            <a:r>
              <a:rPr kumimoji="0" lang="pt-BR"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pt-BR" sz="3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of</a:t>
            </a:r>
            <a:r>
              <a:rPr kumimoji="0" lang="pt-BR"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 </a:t>
            </a:r>
            <a:r>
              <a:rPr kumimoji="0" lang="pt-BR" sz="3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biography</a:t>
            </a:r>
            <a:r>
              <a:rPr kumimoji="0" lang="pt-BR"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endParaRPr kumimoji="0" lang="pt-B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Google Shape;987;p29">
            <a:extLst>
              <a:ext uri="{FF2B5EF4-FFF2-40B4-BE49-F238E27FC236}">
                <a16:creationId xmlns:a16="http://schemas.microsoft.com/office/drawing/2014/main" id="{C9D9238A-BCA3-E1F9-99F7-AB6B76A229C6}"/>
              </a:ext>
            </a:extLst>
          </p:cNvPr>
          <p:cNvSpPr txBox="1"/>
          <p:nvPr/>
        </p:nvSpPr>
        <p:spPr>
          <a:xfrm>
            <a:off x="2088629" y="3359817"/>
            <a:ext cx="1736000" cy="495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1867" kern="0" dirty="0">
                <a:solidFill>
                  <a:schemeClr val="bg1"/>
                </a:solidFill>
                <a:latin typeface="Century Gothic" panose="020B0502020202020204" pitchFamily="34" charset="0"/>
                <a:ea typeface="Roboto"/>
                <a:cs typeface="Roboto"/>
                <a:sym typeface="Roboto"/>
              </a:rPr>
              <a:t>Important facts of that person's life;</a:t>
            </a:r>
            <a:endParaRPr lang="pt-BR" sz="1867" kern="0" dirty="0">
              <a:solidFill>
                <a:schemeClr val="bg1"/>
              </a:solidFill>
              <a:latin typeface="Century Gothic" panose="020B0502020202020204" pitchFamily="34" charset="0"/>
              <a:ea typeface="Roboto"/>
              <a:cs typeface="Roboto"/>
              <a:sym typeface="Roboto"/>
            </a:endParaRPr>
          </a:p>
        </p:txBody>
      </p:sp>
      <p:sp>
        <p:nvSpPr>
          <p:cNvPr id="14" name="Google Shape;990;p29">
            <a:extLst>
              <a:ext uri="{FF2B5EF4-FFF2-40B4-BE49-F238E27FC236}">
                <a16:creationId xmlns:a16="http://schemas.microsoft.com/office/drawing/2014/main" id="{CD929468-9A60-B2DA-4102-8D40AAFA246A}"/>
              </a:ext>
            </a:extLst>
          </p:cNvPr>
          <p:cNvSpPr txBox="1"/>
          <p:nvPr/>
        </p:nvSpPr>
        <p:spPr>
          <a:xfrm>
            <a:off x="2088629" y="5353982"/>
            <a:ext cx="1736000" cy="495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1867" kern="0" dirty="0">
                <a:solidFill>
                  <a:schemeClr val="bg1"/>
                </a:solidFill>
                <a:latin typeface="Century Gothic" panose="020B0502020202020204" pitchFamily="34" charset="0"/>
                <a:ea typeface="Roboto"/>
                <a:cs typeface="Roboto"/>
                <a:sym typeface="Roboto"/>
              </a:rPr>
              <a:t>Information about the person's name, date and place of birth;</a:t>
            </a:r>
            <a:endParaRPr sz="1867" kern="0" dirty="0">
              <a:solidFill>
                <a:schemeClr val="bg1"/>
              </a:solidFill>
              <a:latin typeface="Century Gothic" panose="020B0502020202020204" pitchFamily="34" charset="0"/>
              <a:ea typeface="Roboto"/>
              <a:cs typeface="Roboto"/>
              <a:sym typeface="Roboto"/>
            </a:endParaRPr>
          </a:p>
        </p:txBody>
      </p:sp>
      <p:sp>
        <p:nvSpPr>
          <p:cNvPr id="18" name="Google Shape;993;p29">
            <a:extLst>
              <a:ext uri="{FF2B5EF4-FFF2-40B4-BE49-F238E27FC236}">
                <a16:creationId xmlns:a16="http://schemas.microsoft.com/office/drawing/2014/main" id="{5E229108-9E83-6D5B-DA01-6BD57756BF71}"/>
              </a:ext>
            </a:extLst>
          </p:cNvPr>
          <p:cNvSpPr txBox="1"/>
          <p:nvPr/>
        </p:nvSpPr>
        <p:spPr>
          <a:xfrm>
            <a:off x="4284229" y="3043246"/>
            <a:ext cx="1736000" cy="495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1867" kern="0" dirty="0">
                <a:solidFill>
                  <a:schemeClr val="bg1"/>
                </a:solidFill>
                <a:latin typeface="Century Gothic" panose="020B0502020202020204" pitchFamily="34" charset="0"/>
                <a:ea typeface="Roboto"/>
                <a:cs typeface="Roboto"/>
                <a:sym typeface="Roboto"/>
              </a:rPr>
              <a:t>Text narrated in third person.</a:t>
            </a:r>
            <a:endParaRPr lang="pt-BR" sz="1867" kern="0" dirty="0">
              <a:solidFill>
                <a:schemeClr val="bg1"/>
              </a:solidFill>
              <a:latin typeface="Century Gothic" panose="020B0502020202020204" pitchFamily="34" charset="0"/>
              <a:ea typeface="Roboto"/>
              <a:cs typeface="Roboto"/>
              <a:sym typeface="Roboto"/>
            </a:endParaRPr>
          </a:p>
        </p:txBody>
      </p:sp>
      <p:sp>
        <p:nvSpPr>
          <p:cNvPr id="21" name="Google Shape;996;p29">
            <a:extLst>
              <a:ext uri="{FF2B5EF4-FFF2-40B4-BE49-F238E27FC236}">
                <a16:creationId xmlns:a16="http://schemas.microsoft.com/office/drawing/2014/main" id="{F1C4396C-2823-3262-39BE-A52354A01995}"/>
              </a:ext>
            </a:extLst>
          </p:cNvPr>
          <p:cNvSpPr txBox="1"/>
          <p:nvPr/>
        </p:nvSpPr>
        <p:spPr>
          <a:xfrm>
            <a:off x="4273449" y="4741614"/>
            <a:ext cx="1736000" cy="495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1867" kern="0" dirty="0">
                <a:solidFill>
                  <a:schemeClr val="bg1"/>
                </a:solidFill>
                <a:latin typeface="Century Gothic" panose="020B0502020202020204" pitchFamily="34" charset="0"/>
                <a:ea typeface="Roboto"/>
                <a:cs typeface="Roboto"/>
                <a:sym typeface="Roboto"/>
              </a:rPr>
              <a:t>Frequent use of personal and possessive pronouns;</a:t>
            </a:r>
            <a:endParaRPr lang="pt-BR" sz="1867" kern="0" dirty="0">
              <a:solidFill>
                <a:schemeClr val="bg1"/>
              </a:solidFill>
              <a:latin typeface="Century Gothic" panose="020B0502020202020204" pitchFamily="34" charset="0"/>
              <a:ea typeface="Roboto"/>
              <a:cs typeface="Roboto"/>
              <a:sym typeface="Roboto"/>
            </a:endParaRPr>
          </a:p>
        </p:txBody>
      </p:sp>
      <p:grpSp>
        <p:nvGrpSpPr>
          <p:cNvPr id="22" name="Google Shape;997;p29">
            <a:extLst>
              <a:ext uri="{FF2B5EF4-FFF2-40B4-BE49-F238E27FC236}">
                <a16:creationId xmlns:a16="http://schemas.microsoft.com/office/drawing/2014/main" id="{CE5BC483-5F38-8CE3-F410-DBFCFEBD6B88}"/>
              </a:ext>
            </a:extLst>
          </p:cNvPr>
          <p:cNvGrpSpPr/>
          <p:nvPr/>
        </p:nvGrpSpPr>
        <p:grpSpPr>
          <a:xfrm>
            <a:off x="6427165" y="2688741"/>
            <a:ext cx="1827744" cy="648560"/>
            <a:chOff x="653922" y="2203230"/>
            <a:chExt cx="1370808" cy="486420"/>
          </a:xfrm>
        </p:grpSpPr>
        <p:sp>
          <p:nvSpPr>
            <p:cNvPr id="23" name="Google Shape;998;p29">
              <a:extLst>
                <a:ext uri="{FF2B5EF4-FFF2-40B4-BE49-F238E27FC236}">
                  <a16:creationId xmlns:a16="http://schemas.microsoft.com/office/drawing/2014/main" id="{4339EC3A-50D9-FA2A-6EF7-9F79DE1EF114}"/>
                </a:ext>
              </a:extLst>
            </p:cNvPr>
            <p:cNvSpPr txBox="1"/>
            <p:nvPr/>
          </p:nvSpPr>
          <p:spPr>
            <a:xfrm>
              <a:off x="685800" y="2357850"/>
              <a:ext cx="1302000" cy="331800"/>
            </a:xfrm>
            <a:prstGeom prst="rect">
              <a:avLst/>
            </a:prstGeom>
            <a:noFill/>
            <a:ln>
              <a:noFill/>
            </a:ln>
          </p:spPr>
          <p:txBody>
            <a:bodyPr spcFirstLastPara="1" wrap="square" lIns="121900" tIns="121900" rIns="121900" bIns="121900" anchor="ctr" anchorCtr="0">
              <a:noAutofit/>
            </a:bodyPr>
            <a:lstStyle/>
            <a:p>
              <a:pPr defTabSz="1219170">
                <a:buClr>
                  <a:srgbClr val="000000"/>
                </a:buClr>
              </a:pPr>
              <a:endParaRPr sz="2400" b="1" kern="0" dirty="0">
                <a:solidFill>
                  <a:schemeClr val="bg1"/>
                </a:solidFill>
                <a:latin typeface="Century Gothic" panose="020B0502020202020204" pitchFamily="34" charset="0"/>
                <a:ea typeface="Fira Sans Extra Condensed"/>
                <a:cs typeface="Fira Sans Extra Condensed"/>
                <a:sym typeface="Fira Sans Extra Condensed"/>
              </a:endParaRPr>
            </a:p>
          </p:txBody>
        </p:sp>
        <p:sp>
          <p:nvSpPr>
            <p:cNvPr id="24" name="Google Shape;999;p29">
              <a:extLst>
                <a:ext uri="{FF2B5EF4-FFF2-40B4-BE49-F238E27FC236}">
                  <a16:creationId xmlns:a16="http://schemas.microsoft.com/office/drawing/2014/main" id="{53630FFF-5591-569E-C8B3-2DA7E09CD03F}"/>
                </a:ext>
              </a:extLst>
            </p:cNvPr>
            <p:cNvSpPr txBox="1"/>
            <p:nvPr/>
          </p:nvSpPr>
          <p:spPr>
            <a:xfrm>
              <a:off x="653922" y="2203230"/>
              <a:ext cx="1370808" cy="371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1867" kern="0" dirty="0">
                  <a:solidFill>
                    <a:schemeClr val="bg1"/>
                  </a:solidFill>
                  <a:latin typeface="Century Gothic" panose="020B0502020202020204" pitchFamily="34" charset="0"/>
                  <a:ea typeface="Roboto"/>
                  <a:cs typeface="Roboto"/>
                  <a:sym typeface="Roboto"/>
                </a:rPr>
                <a:t>The subject is, in general, an important person whose life and work are of interest.</a:t>
              </a:r>
              <a:endParaRPr lang="pt-BR" sz="1867" kern="0" dirty="0">
                <a:solidFill>
                  <a:schemeClr val="bg1"/>
                </a:solidFill>
                <a:latin typeface="Century Gothic" panose="020B0502020202020204" pitchFamily="34" charset="0"/>
                <a:ea typeface="Roboto"/>
                <a:cs typeface="Roboto"/>
                <a:sym typeface="Roboto"/>
              </a:endParaRPr>
            </a:p>
          </p:txBody>
        </p:sp>
      </p:grpSp>
      <p:sp>
        <p:nvSpPr>
          <p:cNvPr id="27" name="Google Shape;1002;p29">
            <a:extLst>
              <a:ext uri="{FF2B5EF4-FFF2-40B4-BE49-F238E27FC236}">
                <a16:creationId xmlns:a16="http://schemas.microsoft.com/office/drawing/2014/main" id="{D20021A0-C747-5297-B3BD-F856069272E2}"/>
              </a:ext>
            </a:extLst>
          </p:cNvPr>
          <p:cNvSpPr txBox="1"/>
          <p:nvPr/>
        </p:nvSpPr>
        <p:spPr>
          <a:xfrm>
            <a:off x="6488429" y="5157025"/>
            <a:ext cx="1736000" cy="495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1867" kern="0" dirty="0">
                <a:solidFill>
                  <a:schemeClr val="bg1"/>
                </a:solidFill>
                <a:latin typeface="Century Gothic" panose="020B0502020202020204" pitchFamily="34" charset="0"/>
                <a:ea typeface="Roboto"/>
                <a:cs typeface="Roboto"/>
                <a:sym typeface="Roboto"/>
              </a:rPr>
              <a:t>Preference for verbs in the Past Perfect and Past Imperfect.</a:t>
            </a:r>
            <a:endParaRPr lang="pt-BR" sz="1867" kern="0" dirty="0">
              <a:solidFill>
                <a:schemeClr val="bg1"/>
              </a:solidFill>
              <a:latin typeface="Century Gothic" panose="020B0502020202020204" pitchFamily="34" charset="0"/>
              <a:ea typeface="Roboto"/>
              <a:cs typeface="Roboto"/>
              <a:sym typeface="Roboto"/>
            </a:endParaRPr>
          </a:p>
        </p:txBody>
      </p:sp>
      <p:grpSp>
        <p:nvGrpSpPr>
          <p:cNvPr id="31" name="Google Shape;1006;p29">
            <a:extLst>
              <a:ext uri="{FF2B5EF4-FFF2-40B4-BE49-F238E27FC236}">
                <a16:creationId xmlns:a16="http://schemas.microsoft.com/office/drawing/2014/main" id="{C126E9ED-FD5B-6787-7E55-5B0FA3726053}"/>
              </a:ext>
            </a:extLst>
          </p:cNvPr>
          <p:cNvGrpSpPr/>
          <p:nvPr/>
        </p:nvGrpSpPr>
        <p:grpSpPr>
          <a:xfrm>
            <a:off x="8582124" y="3186707"/>
            <a:ext cx="2395476" cy="2027593"/>
            <a:chOff x="615821" y="1168955"/>
            <a:chExt cx="1796607" cy="1520695"/>
          </a:xfrm>
        </p:grpSpPr>
        <p:sp>
          <p:nvSpPr>
            <p:cNvPr id="32" name="Google Shape;1007;p29">
              <a:extLst>
                <a:ext uri="{FF2B5EF4-FFF2-40B4-BE49-F238E27FC236}">
                  <a16:creationId xmlns:a16="http://schemas.microsoft.com/office/drawing/2014/main" id="{0BAF201F-D7E0-C860-E168-11946463BEAF}"/>
                </a:ext>
              </a:extLst>
            </p:cNvPr>
            <p:cNvSpPr txBox="1"/>
            <p:nvPr/>
          </p:nvSpPr>
          <p:spPr>
            <a:xfrm>
              <a:off x="685800" y="2357850"/>
              <a:ext cx="1302000" cy="331800"/>
            </a:xfrm>
            <a:prstGeom prst="rect">
              <a:avLst/>
            </a:prstGeom>
            <a:noFill/>
            <a:ln>
              <a:noFill/>
            </a:ln>
          </p:spPr>
          <p:txBody>
            <a:bodyPr spcFirstLastPara="1" wrap="square" lIns="121900" tIns="121900" rIns="121900" bIns="121900" anchor="ctr" anchorCtr="0">
              <a:noAutofit/>
            </a:bodyPr>
            <a:lstStyle/>
            <a:p>
              <a:pPr defTabSz="1219170">
                <a:buClr>
                  <a:srgbClr val="000000"/>
                </a:buClr>
              </a:pPr>
              <a:endParaRPr sz="2400" b="1" kern="0" dirty="0">
                <a:solidFill>
                  <a:schemeClr val="bg1"/>
                </a:solidFill>
                <a:latin typeface="Century Gothic" panose="020B0502020202020204" pitchFamily="34" charset="0"/>
                <a:ea typeface="Fira Sans Extra Condensed"/>
                <a:cs typeface="Fira Sans Extra Condensed"/>
                <a:sym typeface="Fira Sans Extra Condensed"/>
              </a:endParaRPr>
            </a:p>
          </p:txBody>
        </p:sp>
        <p:sp>
          <p:nvSpPr>
            <p:cNvPr id="33" name="Google Shape;1008;p29">
              <a:extLst>
                <a:ext uri="{FF2B5EF4-FFF2-40B4-BE49-F238E27FC236}">
                  <a16:creationId xmlns:a16="http://schemas.microsoft.com/office/drawing/2014/main" id="{1D5EFF1C-A8E0-362F-54B9-D20736016297}"/>
                </a:ext>
              </a:extLst>
            </p:cNvPr>
            <p:cNvSpPr txBox="1"/>
            <p:nvPr/>
          </p:nvSpPr>
          <p:spPr>
            <a:xfrm>
              <a:off x="615821" y="1168955"/>
              <a:ext cx="1796607" cy="371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1867" kern="0" dirty="0">
                  <a:solidFill>
                    <a:schemeClr val="bg1"/>
                  </a:solidFill>
                  <a:latin typeface="Century Gothic" panose="020B0502020202020204" pitchFamily="34" charset="0"/>
                  <a:ea typeface="Roboto"/>
                  <a:cs typeface="Roboto"/>
                  <a:sym typeface="Roboto"/>
                </a:rPr>
                <a:t>The account of the facts in the biographical text is often punctuated by memories, but with the commitment to tell the truth.</a:t>
              </a:r>
            </a:p>
          </p:txBody>
        </p:sp>
      </p:grpSp>
      <p:sp>
        <p:nvSpPr>
          <p:cNvPr id="41" name="Google Shape;1015;p29">
            <a:extLst>
              <a:ext uri="{FF2B5EF4-FFF2-40B4-BE49-F238E27FC236}">
                <a16:creationId xmlns:a16="http://schemas.microsoft.com/office/drawing/2014/main" id="{B5332E8C-F853-81E1-44E0-AAA0671E16D4}"/>
              </a:ext>
            </a:extLst>
          </p:cNvPr>
          <p:cNvSpPr/>
          <p:nvPr/>
        </p:nvSpPr>
        <p:spPr>
          <a:xfrm>
            <a:off x="1634229" y="3199703"/>
            <a:ext cx="442400" cy="442400"/>
          </a:xfrm>
          <a:prstGeom prst="ellipse">
            <a:avLst/>
          </a:prstGeom>
          <a:solidFill>
            <a:srgbClr val="E43F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016;p29">
            <a:extLst>
              <a:ext uri="{FF2B5EF4-FFF2-40B4-BE49-F238E27FC236}">
                <a16:creationId xmlns:a16="http://schemas.microsoft.com/office/drawing/2014/main" id="{6E75BF3B-295D-10ED-6B81-0CE64EAA8751}"/>
              </a:ext>
            </a:extLst>
          </p:cNvPr>
          <p:cNvSpPr/>
          <p:nvPr/>
        </p:nvSpPr>
        <p:spPr>
          <a:xfrm>
            <a:off x="1616069" y="4851704"/>
            <a:ext cx="442400" cy="442400"/>
          </a:xfrm>
          <a:prstGeom prst="ellipse">
            <a:avLst/>
          </a:prstGeom>
          <a:solidFill>
            <a:srgbClr val="E43F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017;p29">
            <a:extLst>
              <a:ext uri="{FF2B5EF4-FFF2-40B4-BE49-F238E27FC236}">
                <a16:creationId xmlns:a16="http://schemas.microsoft.com/office/drawing/2014/main" id="{3B3904F7-4792-EB42-B688-86E0209D50F5}"/>
              </a:ext>
            </a:extLst>
          </p:cNvPr>
          <p:cNvSpPr/>
          <p:nvPr/>
        </p:nvSpPr>
        <p:spPr>
          <a:xfrm>
            <a:off x="3836629" y="3199703"/>
            <a:ext cx="442400" cy="442400"/>
          </a:xfrm>
          <a:prstGeom prst="ellipse">
            <a:avLst/>
          </a:prstGeom>
          <a:solidFill>
            <a:srgbClr val="E43F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018;p29">
            <a:extLst>
              <a:ext uri="{FF2B5EF4-FFF2-40B4-BE49-F238E27FC236}">
                <a16:creationId xmlns:a16="http://schemas.microsoft.com/office/drawing/2014/main" id="{800A7BB5-A3F2-B527-1ED6-FB451D4BE45B}"/>
              </a:ext>
            </a:extLst>
          </p:cNvPr>
          <p:cNvSpPr/>
          <p:nvPr/>
        </p:nvSpPr>
        <p:spPr>
          <a:xfrm>
            <a:off x="3836629" y="4771903"/>
            <a:ext cx="442400" cy="442400"/>
          </a:xfrm>
          <a:prstGeom prst="ellipse">
            <a:avLst/>
          </a:prstGeom>
          <a:solidFill>
            <a:srgbClr val="E43F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cxnSp>
        <p:nvCxnSpPr>
          <p:cNvPr id="45" name="Google Shape;1019;p29">
            <a:extLst>
              <a:ext uri="{FF2B5EF4-FFF2-40B4-BE49-F238E27FC236}">
                <a16:creationId xmlns:a16="http://schemas.microsoft.com/office/drawing/2014/main" id="{E0939701-D9A7-5047-D219-0540CC95BB10}"/>
              </a:ext>
            </a:extLst>
          </p:cNvPr>
          <p:cNvCxnSpPr>
            <a:stCxn id="41" idx="0"/>
            <a:endCxn id="43" idx="0"/>
          </p:cNvCxnSpPr>
          <p:nvPr/>
        </p:nvCxnSpPr>
        <p:spPr>
          <a:xfrm rot="16200000" flipH="1">
            <a:off x="2956229" y="2098903"/>
            <a:ext cx="800" cy="2202400"/>
          </a:xfrm>
          <a:prstGeom prst="curvedConnector3">
            <a:avLst>
              <a:gd name="adj1" fmla="val -96333333"/>
            </a:avLst>
          </a:prstGeom>
          <a:noFill/>
          <a:ln w="19050" cap="flat" cmpd="sng">
            <a:solidFill>
              <a:schemeClr val="bg1"/>
            </a:solidFill>
            <a:prstDash val="dash"/>
            <a:round/>
            <a:headEnd type="none" w="med" len="med"/>
            <a:tailEnd type="none" w="med" len="med"/>
          </a:ln>
        </p:spPr>
      </p:cxnSp>
      <p:cxnSp>
        <p:nvCxnSpPr>
          <p:cNvPr id="46" name="Google Shape;1020;p29">
            <a:extLst>
              <a:ext uri="{FF2B5EF4-FFF2-40B4-BE49-F238E27FC236}">
                <a16:creationId xmlns:a16="http://schemas.microsoft.com/office/drawing/2014/main" id="{89773CE1-B10F-9474-3897-70C987D2A592}"/>
              </a:ext>
            </a:extLst>
          </p:cNvPr>
          <p:cNvCxnSpPr>
            <a:stCxn id="42" idx="0"/>
            <a:endCxn id="41" idx="4"/>
          </p:cNvCxnSpPr>
          <p:nvPr/>
        </p:nvCxnSpPr>
        <p:spPr>
          <a:xfrm rot="5400000" flipH="1" flipV="1">
            <a:off x="1241549" y="4237824"/>
            <a:ext cx="1209601" cy="18160"/>
          </a:xfrm>
          <a:prstGeom prst="curvedConnector3">
            <a:avLst>
              <a:gd name="adj1" fmla="val 50000"/>
            </a:avLst>
          </a:prstGeom>
          <a:noFill/>
          <a:ln w="19050" cap="flat" cmpd="sng">
            <a:solidFill>
              <a:schemeClr val="bg1"/>
            </a:solidFill>
            <a:prstDash val="dash"/>
            <a:round/>
            <a:headEnd type="none" w="med" len="med"/>
            <a:tailEnd type="none" w="med" len="med"/>
          </a:ln>
        </p:spPr>
      </p:cxnSp>
      <p:sp>
        <p:nvSpPr>
          <p:cNvPr id="47" name="Google Shape;1021;p29">
            <a:extLst>
              <a:ext uri="{FF2B5EF4-FFF2-40B4-BE49-F238E27FC236}">
                <a16:creationId xmlns:a16="http://schemas.microsoft.com/office/drawing/2014/main" id="{E2699351-80EB-D0D5-E7AB-C77FF71227F1}"/>
              </a:ext>
            </a:extLst>
          </p:cNvPr>
          <p:cNvSpPr/>
          <p:nvPr/>
        </p:nvSpPr>
        <p:spPr>
          <a:xfrm>
            <a:off x="6006269" y="2352252"/>
            <a:ext cx="442400" cy="442400"/>
          </a:xfrm>
          <a:prstGeom prst="ellipse">
            <a:avLst/>
          </a:prstGeom>
          <a:solidFill>
            <a:srgbClr val="E43F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022;p29">
            <a:extLst>
              <a:ext uri="{FF2B5EF4-FFF2-40B4-BE49-F238E27FC236}">
                <a16:creationId xmlns:a16="http://schemas.microsoft.com/office/drawing/2014/main" id="{4E18EB7F-4ABC-3BC6-98BB-D2BE0AECBE22}"/>
              </a:ext>
            </a:extLst>
          </p:cNvPr>
          <p:cNvSpPr/>
          <p:nvPr/>
        </p:nvSpPr>
        <p:spPr>
          <a:xfrm>
            <a:off x="6028829" y="4771903"/>
            <a:ext cx="442400" cy="442400"/>
          </a:xfrm>
          <a:prstGeom prst="ellipse">
            <a:avLst/>
          </a:prstGeom>
          <a:solidFill>
            <a:srgbClr val="E43F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023;p29">
            <a:extLst>
              <a:ext uri="{FF2B5EF4-FFF2-40B4-BE49-F238E27FC236}">
                <a16:creationId xmlns:a16="http://schemas.microsoft.com/office/drawing/2014/main" id="{1D3A4BAF-2E5F-8BAA-B3F4-2106EE29486D}"/>
              </a:ext>
            </a:extLst>
          </p:cNvPr>
          <p:cNvSpPr/>
          <p:nvPr/>
        </p:nvSpPr>
        <p:spPr>
          <a:xfrm>
            <a:off x="8197670" y="2417964"/>
            <a:ext cx="442400" cy="442400"/>
          </a:xfrm>
          <a:prstGeom prst="ellipse">
            <a:avLst/>
          </a:prstGeom>
          <a:solidFill>
            <a:srgbClr val="E43F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cxnSp>
        <p:nvCxnSpPr>
          <p:cNvPr id="54" name="Google Shape;1027;p29">
            <a:extLst>
              <a:ext uri="{FF2B5EF4-FFF2-40B4-BE49-F238E27FC236}">
                <a16:creationId xmlns:a16="http://schemas.microsoft.com/office/drawing/2014/main" id="{61204B01-BF25-E927-6C14-BAD2E3905C33}"/>
              </a:ext>
            </a:extLst>
          </p:cNvPr>
          <p:cNvCxnSpPr>
            <a:stCxn id="44" idx="4"/>
            <a:endCxn id="48" idx="4"/>
          </p:cNvCxnSpPr>
          <p:nvPr/>
        </p:nvCxnSpPr>
        <p:spPr>
          <a:xfrm rot="16200000" flipH="1">
            <a:off x="5153629" y="4118503"/>
            <a:ext cx="800" cy="2192400"/>
          </a:xfrm>
          <a:prstGeom prst="curvedConnector3">
            <a:avLst>
              <a:gd name="adj1" fmla="val 112870833"/>
            </a:avLst>
          </a:prstGeom>
          <a:noFill/>
          <a:ln w="19050" cap="flat" cmpd="sng">
            <a:solidFill>
              <a:schemeClr val="bg1"/>
            </a:solidFill>
            <a:prstDash val="dash"/>
            <a:round/>
            <a:headEnd type="none" w="med" len="med"/>
            <a:tailEnd type="none" w="med" len="med"/>
          </a:ln>
        </p:spPr>
      </p:cxnSp>
      <p:cxnSp>
        <p:nvCxnSpPr>
          <p:cNvPr id="55" name="Google Shape;1028;p29">
            <a:extLst>
              <a:ext uri="{FF2B5EF4-FFF2-40B4-BE49-F238E27FC236}">
                <a16:creationId xmlns:a16="http://schemas.microsoft.com/office/drawing/2014/main" id="{423F9FD9-5867-7E67-868C-579764A0BCFE}"/>
              </a:ext>
            </a:extLst>
          </p:cNvPr>
          <p:cNvCxnSpPr>
            <a:stCxn id="43" idx="4"/>
            <a:endCxn id="44" idx="0"/>
          </p:cNvCxnSpPr>
          <p:nvPr/>
        </p:nvCxnSpPr>
        <p:spPr>
          <a:xfrm rot="16200000" flipH="1">
            <a:off x="3493229" y="4206703"/>
            <a:ext cx="1130000" cy="800"/>
          </a:xfrm>
          <a:prstGeom prst="curvedConnector3">
            <a:avLst>
              <a:gd name="adj1" fmla="val 49991"/>
            </a:avLst>
          </a:prstGeom>
          <a:noFill/>
          <a:ln w="19050" cap="flat" cmpd="sng">
            <a:solidFill>
              <a:schemeClr val="bg1"/>
            </a:solidFill>
            <a:prstDash val="dash"/>
            <a:round/>
            <a:headEnd type="none" w="med" len="med"/>
            <a:tailEnd type="none" w="med" len="med"/>
          </a:ln>
        </p:spPr>
      </p:cxnSp>
      <p:cxnSp>
        <p:nvCxnSpPr>
          <p:cNvPr id="56" name="Google Shape;1029;p29">
            <a:extLst>
              <a:ext uri="{FF2B5EF4-FFF2-40B4-BE49-F238E27FC236}">
                <a16:creationId xmlns:a16="http://schemas.microsoft.com/office/drawing/2014/main" id="{A70857E8-D0A9-BA1E-7F4D-5678824609DD}"/>
              </a:ext>
            </a:extLst>
          </p:cNvPr>
          <p:cNvCxnSpPr>
            <a:stCxn id="47" idx="4"/>
            <a:endCxn id="48" idx="0"/>
          </p:cNvCxnSpPr>
          <p:nvPr/>
        </p:nvCxnSpPr>
        <p:spPr>
          <a:xfrm rot="16200000" flipH="1">
            <a:off x="5250124" y="3771997"/>
            <a:ext cx="1977251" cy="22560"/>
          </a:xfrm>
          <a:prstGeom prst="curvedConnector3">
            <a:avLst>
              <a:gd name="adj1" fmla="val 50000"/>
            </a:avLst>
          </a:prstGeom>
          <a:noFill/>
          <a:ln w="19050" cap="flat" cmpd="sng">
            <a:solidFill>
              <a:schemeClr val="bg1"/>
            </a:solidFill>
            <a:prstDash val="dash"/>
            <a:round/>
            <a:headEnd type="none" w="med" len="med"/>
            <a:tailEnd type="none" w="med" len="med"/>
          </a:ln>
        </p:spPr>
      </p:cxnSp>
      <p:cxnSp>
        <p:nvCxnSpPr>
          <p:cNvPr id="60" name="Google Shape;1033;p29">
            <a:extLst>
              <a:ext uri="{FF2B5EF4-FFF2-40B4-BE49-F238E27FC236}">
                <a16:creationId xmlns:a16="http://schemas.microsoft.com/office/drawing/2014/main" id="{A3394E9E-F322-709B-9458-94EFD691922E}"/>
              </a:ext>
            </a:extLst>
          </p:cNvPr>
          <p:cNvCxnSpPr>
            <a:stCxn id="47" idx="0"/>
            <a:endCxn id="49" idx="0"/>
          </p:cNvCxnSpPr>
          <p:nvPr/>
        </p:nvCxnSpPr>
        <p:spPr>
          <a:xfrm rot="16200000" flipH="1">
            <a:off x="7290313" y="1289408"/>
            <a:ext cx="65712" cy="2191401"/>
          </a:xfrm>
          <a:prstGeom prst="curvedConnector3">
            <a:avLst>
              <a:gd name="adj1" fmla="val -1198265"/>
            </a:avLst>
          </a:prstGeom>
          <a:noFill/>
          <a:ln w="19050" cap="flat" cmpd="sng">
            <a:solidFill>
              <a:schemeClr val="bg1"/>
            </a:solidFill>
            <a:prstDash val="dash"/>
            <a:round/>
            <a:headEnd type="none" w="med" len="med"/>
            <a:tailEnd type="none" w="med" len="med"/>
          </a:ln>
        </p:spPr>
      </p:cxnSp>
      <p:sp>
        <p:nvSpPr>
          <p:cNvPr id="68" name="CaixaDeTexto 67">
            <a:extLst>
              <a:ext uri="{FF2B5EF4-FFF2-40B4-BE49-F238E27FC236}">
                <a16:creationId xmlns:a16="http://schemas.microsoft.com/office/drawing/2014/main" id="{747FEBD8-0D3D-DAF6-2C36-7E2DF72A317F}"/>
              </a:ext>
            </a:extLst>
          </p:cNvPr>
          <p:cNvSpPr txBox="1"/>
          <p:nvPr/>
        </p:nvSpPr>
        <p:spPr>
          <a:xfrm>
            <a:off x="4495801" y="161788"/>
            <a:ext cx="3570514"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pt-BR" sz="4800" b="1" dirty="0" err="1">
                <a:solidFill>
                  <a:schemeClr val="bg1"/>
                </a:solidFill>
                <a:latin typeface="Century Gothic" panose="020B0502020202020204" pitchFamily="34" charset="0"/>
              </a:rPr>
              <a:t>Biography</a:t>
            </a:r>
            <a:endParaRPr lang="pt-BR" sz="4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2501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8" grpId="0"/>
      <p:bldP spid="21" grpId="0"/>
      <p:bldP spid="27" grpId="0"/>
      <p:bldP spid="41" grpId="0" animBg="1"/>
      <p:bldP spid="42" grpId="0" animBg="1"/>
      <p:bldP spid="43" grpId="0" animBg="1"/>
      <p:bldP spid="44" grpId="0" animBg="1"/>
      <p:bldP spid="47" grpId="0" animBg="1"/>
      <p:bldP spid="48"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1" y="-1034134"/>
            <a:ext cx="12192000" cy="8318814"/>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áfico 3" descr="Lightbulb">
            <a:extLst>
              <a:ext uri="{FF2B5EF4-FFF2-40B4-BE49-F238E27FC236}">
                <a16:creationId xmlns:a16="http://schemas.microsoft.com/office/drawing/2014/main" id="{70EDA301-E061-8395-B3FA-DA0A8D391D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4038" y="161788"/>
            <a:ext cx="458698" cy="458698"/>
          </a:xfrm>
          <a:prstGeom prst="rect">
            <a:avLst/>
          </a:prstGeom>
        </p:spPr>
      </p:pic>
      <p:sp>
        <p:nvSpPr>
          <p:cNvPr id="8" name="CaixaDeTexto 7">
            <a:extLst>
              <a:ext uri="{FF2B5EF4-FFF2-40B4-BE49-F238E27FC236}">
                <a16:creationId xmlns:a16="http://schemas.microsoft.com/office/drawing/2014/main" id="{52B66C6D-9968-5E49-AB9D-08C77B55DAFC}"/>
              </a:ext>
            </a:extLst>
          </p:cNvPr>
          <p:cNvSpPr txBox="1"/>
          <p:nvPr/>
        </p:nvSpPr>
        <p:spPr>
          <a:xfrm>
            <a:off x="1929063" y="830717"/>
            <a:ext cx="8333873" cy="73706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How to make a biography?</a:t>
            </a:r>
            <a:endParaRPr kumimoji="0" lang="pt-B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Google Shape;1696;p42">
            <a:extLst>
              <a:ext uri="{FF2B5EF4-FFF2-40B4-BE49-F238E27FC236}">
                <a16:creationId xmlns:a16="http://schemas.microsoft.com/office/drawing/2014/main" id="{1AD1889D-597C-0D81-A876-AD934639A857}"/>
              </a:ext>
            </a:extLst>
          </p:cNvPr>
          <p:cNvSpPr/>
          <p:nvPr/>
        </p:nvSpPr>
        <p:spPr>
          <a:xfrm>
            <a:off x="1516325" y="3865117"/>
            <a:ext cx="723600" cy="723600"/>
          </a:xfrm>
          <a:prstGeom prst="ellipse">
            <a:avLst/>
          </a:prstGeom>
          <a:solidFill>
            <a:srgbClr val="E43F5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0" name="Google Shape;1697;p42">
            <a:extLst>
              <a:ext uri="{FF2B5EF4-FFF2-40B4-BE49-F238E27FC236}">
                <a16:creationId xmlns:a16="http://schemas.microsoft.com/office/drawing/2014/main" id="{96D7EDD0-EDC5-2484-8C2D-913C15A99351}"/>
              </a:ext>
            </a:extLst>
          </p:cNvPr>
          <p:cNvGrpSpPr/>
          <p:nvPr/>
        </p:nvGrpSpPr>
        <p:grpSpPr>
          <a:xfrm>
            <a:off x="-2" y="4674592"/>
            <a:ext cx="3741660" cy="1575569"/>
            <a:chOff x="-495530" y="3670350"/>
            <a:chExt cx="3378581" cy="1575569"/>
          </a:xfrm>
        </p:grpSpPr>
        <p:sp>
          <p:nvSpPr>
            <p:cNvPr id="53" name="Google Shape;1698;p42">
              <a:extLst>
                <a:ext uri="{FF2B5EF4-FFF2-40B4-BE49-F238E27FC236}">
                  <a16:creationId xmlns:a16="http://schemas.microsoft.com/office/drawing/2014/main" id="{ED0DEFE5-D2F6-08E8-F44F-4A12E7B32899}"/>
                </a:ext>
              </a:extLst>
            </p:cNvPr>
            <p:cNvSpPr txBox="1"/>
            <p:nvPr/>
          </p:nvSpPr>
          <p:spPr>
            <a:xfrm>
              <a:off x="457200" y="3670350"/>
              <a:ext cx="1418400" cy="33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00" b="1" dirty="0">
                  <a:solidFill>
                    <a:schemeClr val="bg1"/>
                  </a:solidFill>
                  <a:latin typeface="Century Gothic" panose="020B0502020202020204" pitchFamily="34" charset="0"/>
                  <a:ea typeface="Fira Sans Extra Condensed"/>
                  <a:cs typeface="Fira Sans Extra Condensed"/>
                  <a:sym typeface="Fira Sans Extra Condensed"/>
                </a:rPr>
                <a:t>Step 1</a:t>
              </a:r>
              <a:endParaRPr sz="1800" b="1" dirty="0">
                <a:solidFill>
                  <a:schemeClr val="bg1"/>
                </a:solidFill>
                <a:latin typeface="Century Gothic" panose="020B0502020202020204" pitchFamily="34" charset="0"/>
                <a:ea typeface="Fira Sans Extra Condensed"/>
                <a:cs typeface="Fira Sans Extra Condensed"/>
                <a:sym typeface="Fira Sans Extra Condensed"/>
              </a:endParaRPr>
            </a:p>
          </p:txBody>
        </p:sp>
        <p:sp>
          <p:nvSpPr>
            <p:cNvPr id="54" name="Google Shape;1699;p42">
              <a:extLst>
                <a:ext uri="{FF2B5EF4-FFF2-40B4-BE49-F238E27FC236}">
                  <a16:creationId xmlns:a16="http://schemas.microsoft.com/office/drawing/2014/main" id="{5337C5E2-1643-A300-B237-465EB0F12EC1}"/>
                </a:ext>
              </a:extLst>
            </p:cNvPr>
            <p:cNvSpPr txBox="1"/>
            <p:nvPr/>
          </p:nvSpPr>
          <p:spPr>
            <a:xfrm>
              <a:off x="-495530" y="4525919"/>
              <a:ext cx="3378581" cy="72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1700" dirty="0">
                  <a:solidFill>
                    <a:schemeClr val="bg1"/>
                  </a:solidFill>
                  <a:latin typeface="Century Gothic" panose="020B0502020202020204" pitchFamily="34" charset="0"/>
                  <a:ea typeface="Roboto"/>
                  <a:cs typeface="Roboto"/>
                  <a:sym typeface="Roboto"/>
                </a:rPr>
                <a:t>Start with information about the author's origin, such as date and place of birth, name of family caregivers, economic, social and personal characteristics of the family and curiosities.</a:t>
              </a:r>
            </a:p>
          </p:txBody>
        </p:sp>
      </p:grpSp>
      <p:grpSp>
        <p:nvGrpSpPr>
          <p:cNvPr id="12" name="Google Shape;1705;p42">
            <a:extLst>
              <a:ext uri="{FF2B5EF4-FFF2-40B4-BE49-F238E27FC236}">
                <a16:creationId xmlns:a16="http://schemas.microsoft.com/office/drawing/2014/main" id="{164D2358-B0BE-F432-0AFA-59838F72A3F3}"/>
              </a:ext>
            </a:extLst>
          </p:cNvPr>
          <p:cNvGrpSpPr/>
          <p:nvPr/>
        </p:nvGrpSpPr>
        <p:grpSpPr>
          <a:xfrm>
            <a:off x="2581381" y="3201461"/>
            <a:ext cx="2575948" cy="1240766"/>
            <a:chOff x="1717256" y="2755419"/>
            <a:chExt cx="2325986" cy="1240766"/>
          </a:xfrm>
        </p:grpSpPr>
        <p:sp>
          <p:nvSpPr>
            <p:cNvPr id="46" name="Google Shape;1706;p42">
              <a:extLst>
                <a:ext uri="{FF2B5EF4-FFF2-40B4-BE49-F238E27FC236}">
                  <a16:creationId xmlns:a16="http://schemas.microsoft.com/office/drawing/2014/main" id="{FE3D806E-C61A-7235-E425-8161BEC15D5D}"/>
                </a:ext>
              </a:extLst>
            </p:cNvPr>
            <p:cNvSpPr txBox="1"/>
            <p:nvPr/>
          </p:nvSpPr>
          <p:spPr>
            <a:xfrm>
              <a:off x="2121688" y="2755419"/>
              <a:ext cx="1418400" cy="33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00" b="1" dirty="0">
                  <a:solidFill>
                    <a:schemeClr val="bg1"/>
                  </a:solidFill>
                  <a:latin typeface="Century Gothic" panose="020B0502020202020204" pitchFamily="34" charset="0"/>
                  <a:ea typeface="Fira Sans Extra Condensed"/>
                  <a:cs typeface="Fira Sans Extra Condensed"/>
                  <a:sym typeface="Fira Sans Extra Condensed"/>
                </a:rPr>
                <a:t>Step 2</a:t>
              </a:r>
              <a:endParaRPr sz="1800" b="1" dirty="0">
                <a:solidFill>
                  <a:schemeClr val="bg1"/>
                </a:solidFill>
                <a:latin typeface="Century Gothic" panose="020B0502020202020204" pitchFamily="34" charset="0"/>
                <a:ea typeface="Fira Sans Extra Condensed"/>
                <a:cs typeface="Fira Sans Extra Condensed"/>
                <a:sym typeface="Fira Sans Extra Condensed"/>
              </a:endParaRPr>
            </a:p>
          </p:txBody>
        </p:sp>
        <p:sp>
          <p:nvSpPr>
            <p:cNvPr id="47" name="Google Shape;1707;p42">
              <a:extLst>
                <a:ext uri="{FF2B5EF4-FFF2-40B4-BE49-F238E27FC236}">
                  <a16:creationId xmlns:a16="http://schemas.microsoft.com/office/drawing/2014/main" id="{809997B4-7F32-95ED-02C8-A604807AB898}"/>
                </a:ext>
              </a:extLst>
            </p:cNvPr>
            <p:cNvSpPr txBox="1"/>
            <p:nvPr/>
          </p:nvSpPr>
          <p:spPr>
            <a:xfrm>
              <a:off x="1717256" y="3276185"/>
              <a:ext cx="2325986" cy="72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1700" dirty="0">
                  <a:solidFill>
                    <a:schemeClr val="bg1"/>
                  </a:solidFill>
                  <a:latin typeface="Century Gothic" panose="020B0502020202020204" pitchFamily="34" charset="0"/>
                  <a:ea typeface="Roboto"/>
                  <a:cs typeface="Roboto"/>
                  <a:sym typeface="Roboto"/>
                </a:rPr>
                <a:t>Report the main events in the subject's life in chronological order.</a:t>
              </a:r>
              <a:endParaRPr sz="1700" dirty="0">
                <a:solidFill>
                  <a:schemeClr val="bg1"/>
                </a:solidFill>
                <a:latin typeface="Century Gothic" panose="020B0502020202020204" pitchFamily="34" charset="0"/>
                <a:ea typeface="Roboto"/>
                <a:cs typeface="Roboto"/>
                <a:sym typeface="Roboto"/>
              </a:endParaRPr>
            </a:p>
          </p:txBody>
        </p:sp>
      </p:grpSp>
      <p:sp>
        <p:nvSpPr>
          <p:cNvPr id="13" name="Google Shape;1708;p42">
            <a:extLst>
              <a:ext uri="{FF2B5EF4-FFF2-40B4-BE49-F238E27FC236}">
                <a16:creationId xmlns:a16="http://schemas.microsoft.com/office/drawing/2014/main" id="{2A74C2D1-308D-0659-60DA-BC4172B50E6F}"/>
              </a:ext>
            </a:extLst>
          </p:cNvPr>
          <p:cNvSpPr/>
          <p:nvPr/>
        </p:nvSpPr>
        <p:spPr>
          <a:xfrm>
            <a:off x="3516093" y="2401673"/>
            <a:ext cx="723600" cy="723600"/>
          </a:xfrm>
          <a:prstGeom prst="ellipse">
            <a:avLst/>
          </a:prstGeom>
          <a:solidFill>
            <a:srgbClr val="E43F5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 name="Google Shape;1710;p42">
            <a:extLst>
              <a:ext uri="{FF2B5EF4-FFF2-40B4-BE49-F238E27FC236}">
                <a16:creationId xmlns:a16="http://schemas.microsoft.com/office/drawing/2014/main" id="{589C05C4-C62C-148E-0A7C-4F6CB504FA58}"/>
              </a:ext>
            </a:extLst>
          </p:cNvPr>
          <p:cNvGrpSpPr/>
          <p:nvPr/>
        </p:nvGrpSpPr>
        <p:grpSpPr>
          <a:xfrm>
            <a:off x="4960728" y="2469387"/>
            <a:ext cx="2224684" cy="1204677"/>
            <a:chOff x="3553251" y="1840375"/>
            <a:chExt cx="2008807" cy="1204677"/>
          </a:xfrm>
        </p:grpSpPr>
        <p:sp>
          <p:nvSpPr>
            <p:cNvPr id="44" name="Google Shape;1711;p42">
              <a:extLst>
                <a:ext uri="{FF2B5EF4-FFF2-40B4-BE49-F238E27FC236}">
                  <a16:creationId xmlns:a16="http://schemas.microsoft.com/office/drawing/2014/main" id="{EBEF92FA-4C93-0617-25DF-41E5C7033C2F}"/>
                </a:ext>
              </a:extLst>
            </p:cNvPr>
            <p:cNvSpPr txBox="1"/>
            <p:nvPr/>
          </p:nvSpPr>
          <p:spPr>
            <a:xfrm>
              <a:off x="3786175" y="1840375"/>
              <a:ext cx="1418400" cy="33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00" b="1" dirty="0">
                  <a:solidFill>
                    <a:schemeClr val="bg1"/>
                  </a:solidFill>
                  <a:latin typeface="Century Gothic" panose="020B0502020202020204" pitchFamily="34" charset="0"/>
                  <a:ea typeface="Fira Sans Extra Condensed"/>
                  <a:cs typeface="Fira Sans Extra Condensed"/>
                  <a:sym typeface="Fira Sans Extra Condensed"/>
                </a:rPr>
                <a:t>Step 3</a:t>
              </a:r>
              <a:endParaRPr sz="1800" b="1" dirty="0">
                <a:solidFill>
                  <a:schemeClr val="bg1"/>
                </a:solidFill>
                <a:latin typeface="Century Gothic" panose="020B0502020202020204" pitchFamily="34" charset="0"/>
                <a:ea typeface="Fira Sans Extra Condensed"/>
                <a:cs typeface="Fira Sans Extra Condensed"/>
                <a:sym typeface="Fira Sans Extra Condensed"/>
              </a:endParaRPr>
            </a:p>
          </p:txBody>
        </p:sp>
        <p:sp>
          <p:nvSpPr>
            <p:cNvPr id="45" name="Google Shape;1712;p42">
              <a:extLst>
                <a:ext uri="{FF2B5EF4-FFF2-40B4-BE49-F238E27FC236}">
                  <a16:creationId xmlns:a16="http://schemas.microsoft.com/office/drawing/2014/main" id="{D7D5C3D6-1E22-0486-A4D5-929AC7AD0CD6}"/>
                </a:ext>
              </a:extLst>
            </p:cNvPr>
            <p:cNvSpPr txBox="1"/>
            <p:nvPr/>
          </p:nvSpPr>
          <p:spPr>
            <a:xfrm>
              <a:off x="3553251" y="2297378"/>
              <a:ext cx="2008807" cy="7476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1700" dirty="0">
                  <a:solidFill>
                    <a:schemeClr val="bg1"/>
                  </a:solidFill>
                  <a:latin typeface="Century Gothic" panose="020B0502020202020204" pitchFamily="34" charset="0"/>
                  <a:ea typeface="Roboto"/>
                  <a:cs typeface="Roboto"/>
                  <a:sym typeface="Roboto"/>
                </a:rPr>
                <a:t>Complete the text with the latest information about the subject's life.</a:t>
              </a:r>
              <a:endParaRPr sz="1700" dirty="0">
                <a:solidFill>
                  <a:schemeClr val="bg1"/>
                </a:solidFill>
                <a:latin typeface="Century Gothic" panose="020B0502020202020204" pitchFamily="34" charset="0"/>
                <a:ea typeface="Roboto"/>
                <a:cs typeface="Roboto"/>
                <a:sym typeface="Roboto"/>
              </a:endParaRPr>
            </a:p>
          </p:txBody>
        </p:sp>
      </p:grpSp>
      <p:sp>
        <p:nvSpPr>
          <p:cNvPr id="17" name="Google Shape;1713;p42">
            <a:extLst>
              <a:ext uri="{FF2B5EF4-FFF2-40B4-BE49-F238E27FC236}">
                <a16:creationId xmlns:a16="http://schemas.microsoft.com/office/drawing/2014/main" id="{9D2E0BA7-8BD5-186E-0126-F79336872B8B}"/>
              </a:ext>
            </a:extLst>
          </p:cNvPr>
          <p:cNvSpPr/>
          <p:nvPr/>
        </p:nvSpPr>
        <p:spPr>
          <a:xfrm>
            <a:off x="5723932" y="1669587"/>
            <a:ext cx="723600" cy="723600"/>
          </a:xfrm>
          <a:prstGeom prst="ellipse">
            <a:avLst/>
          </a:prstGeom>
          <a:solidFill>
            <a:srgbClr val="E43F5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9" name="Google Shape;1715;p42">
            <a:extLst>
              <a:ext uri="{FF2B5EF4-FFF2-40B4-BE49-F238E27FC236}">
                <a16:creationId xmlns:a16="http://schemas.microsoft.com/office/drawing/2014/main" id="{8613E55D-F588-D5DC-6485-4F698C15CE19}"/>
              </a:ext>
            </a:extLst>
          </p:cNvPr>
          <p:cNvCxnSpPr>
            <a:stCxn id="9" idx="0"/>
            <a:endCxn id="13" idx="2"/>
          </p:cNvCxnSpPr>
          <p:nvPr/>
        </p:nvCxnSpPr>
        <p:spPr>
          <a:xfrm rot="5400000" flipH="1" flipV="1">
            <a:off x="2146287" y="2495311"/>
            <a:ext cx="1101644" cy="1637968"/>
          </a:xfrm>
          <a:prstGeom prst="bentConnector2">
            <a:avLst/>
          </a:prstGeom>
          <a:noFill/>
          <a:ln w="19050" cap="flat" cmpd="sng">
            <a:solidFill>
              <a:schemeClr val="bg1"/>
            </a:solidFill>
            <a:prstDash val="solid"/>
            <a:round/>
            <a:headEnd type="none" w="med" len="med"/>
            <a:tailEnd type="triangle" w="med" len="med"/>
          </a:ln>
        </p:spPr>
      </p:cxnSp>
      <p:cxnSp>
        <p:nvCxnSpPr>
          <p:cNvPr id="20" name="Google Shape;1716;p42">
            <a:extLst>
              <a:ext uri="{FF2B5EF4-FFF2-40B4-BE49-F238E27FC236}">
                <a16:creationId xmlns:a16="http://schemas.microsoft.com/office/drawing/2014/main" id="{44E33596-3EE4-CF3A-3411-FB46B7EF365F}"/>
              </a:ext>
            </a:extLst>
          </p:cNvPr>
          <p:cNvCxnSpPr>
            <a:stCxn id="13" idx="0"/>
            <a:endCxn id="17" idx="2"/>
          </p:cNvCxnSpPr>
          <p:nvPr/>
        </p:nvCxnSpPr>
        <p:spPr>
          <a:xfrm rot="5400000" flipH="1" flipV="1">
            <a:off x="4615769" y="1293511"/>
            <a:ext cx="370286" cy="1846039"/>
          </a:xfrm>
          <a:prstGeom prst="bentConnector2">
            <a:avLst/>
          </a:prstGeom>
          <a:noFill/>
          <a:ln w="19050" cap="flat" cmpd="sng">
            <a:solidFill>
              <a:schemeClr val="bg1"/>
            </a:solidFill>
            <a:prstDash val="solid"/>
            <a:round/>
            <a:headEnd type="none" w="med" len="med"/>
            <a:tailEnd type="triangle" w="med" len="med"/>
          </a:ln>
        </p:spPr>
      </p:cxnSp>
      <p:pic>
        <p:nvPicPr>
          <p:cNvPr id="5" name="Gráfico 4">
            <a:extLst>
              <a:ext uri="{FF2B5EF4-FFF2-40B4-BE49-F238E27FC236}">
                <a16:creationId xmlns:a16="http://schemas.microsoft.com/office/drawing/2014/main" id="{AB9ADCCA-6B3C-E527-0376-9C08151CC8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8307" y="1872771"/>
            <a:ext cx="4762500" cy="4762500"/>
          </a:xfrm>
          <a:prstGeom prst="rect">
            <a:avLst/>
          </a:prstGeom>
        </p:spPr>
      </p:pic>
      <p:pic>
        <p:nvPicPr>
          <p:cNvPr id="56" name="Gráfico 55" descr="Marca de seleção">
            <a:extLst>
              <a:ext uri="{FF2B5EF4-FFF2-40B4-BE49-F238E27FC236}">
                <a16:creationId xmlns:a16="http://schemas.microsoft.com/office/drawing/2014/main" id="{CFF13722-A95F-DE23-3B70-AAA41ADEA0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70936" y="4037084"/>
            <a:ext cx="414377" cy="414377"/>
          </a:xfrm>
          <a:prstGeom prst="rect">
            <a:avLst/>
          </a:prstGeom>
        </p:spPr>
      </p:pic>
      <p:pic>
        <p:nvPicPr>
          <p:cNvPr id="57" name="Gráfico 56" descr="Marca de seleção">
            <a:extLst>
              <a:ext uri="{FF2B5EF4-FFF2-40B4-BE49-F238E27FC236}">
                <a16:creationId xmlns:a16="http://schemas.microsoft.com/office/drawing/2014/main" id="{B0B8B888-4556-0C31-8E36-379CA51FF3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0616" y="2594378"/>
            <a:ext cx="414377" cy="414377"/>
          </a:xfrm>
          <a:prstGeom prst="rect">
            <a:avLst/>
          </a:prstGeom>
        </p:spPr>
      </p:pic>
      <p:pic>
        <p:nvPicPr>
          <p:cNvPr id="58" name="Gráfico 57" descr="Marca de seleção">
            <a:extLst>
              <a:ext uri="{FF2B5EF4-FFF2-40B4-BE49-F238E27FC236}">
                <a16:creationId xmlns:a16="http://schemas.microsoft.com/office/drawing/2014/main" id="{C4B1E518-56C5-18FA-6976-9368F0E588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78456" y="1801419"/>
            <a:ext cx="414377" cy="414377"/>
          </a:xfrm>
          <a:prstGeom prst="rect">
            <a:avLst/>
          </a:prstGeom>
        </p:spPr>
      </p:pic>
      <p:sp>
        <p:nvSpPr>
          <p:cNvPr id="65" name="CaixaDeTexto 64">
            <a:extLst>
              <a:ext uri="{FF2B5EF4-FFF2-40B4-BE49-F238E27FC236}">
                <a16:creationId xmlns:a16="http://schemas.microsoft.com/office/drawing/2014/main" id="{B881C0A7-51EA-462D-1448-EEC758AEDB17}"/>
              </a:ext>
            </a:extLst>
          </p:cNvPr>
          <p:cNvSpPr txBox="1"/>
          <p:nvPr/>
        </p:nvSpPr>
        <p:spPr>
          <a:xfrm>
            <a:off x="4495801" y="161788"/>
            <a:ext cx="3570514"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pt-BR" sz="4800" b="1" dirty="0" err="1">
                <a:solidFill>
                  <a:schemeClr val="bg1"/>
                </a:solidFill>
                <a:latin typeface="Century Gothic" panose="020B0502020202020204" pitchFamily="34" charset="0"/>
              </a:rPr>
              <a:t>Biography</a:t>
            </a:r>
            <a:endParaRPr lang="pt-BR" sz="4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8830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1460814"/>
            <a:ext cx="12192000" cy="8318814"/>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4" name="Gráfico 3" descr="Lightbulb">
            <a:extLst>
              <a:ext uri="{FF2B5EF4-FFF2-40B4-BE49-F238E27FC236}">
                <a16:creationId xmlns:a16="http://schemas.microsoft.com/office/drawing/2014/main" id="{70EDA301-E061-8395-B3FA-DA0A8D391D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4038" y="161788"/>
            <a:ext cx="458698" cy="458698"/>
          </a:xfrm>
          <a:prstGeom prst="rect">
            <a:avLst/>
          </a:prstGeom>
        </p:spPr>
      </p:pic>
      <p:sp>
        <p:nvSpPr>
          <p:cNvPr id="8" name="CaixaDeTexto 7">
            <a:extLst>
              <a:ext uri="{FF2B5EF4-FFF2-40B4-BE49-F238E27FC236}">
                <a16:creationId xmlns:a16="http://schemas.microsoft.com/office/drawing/2014/main" id="{52B66C6D-9968-5E49-AB9D-08C77B55DAFC}"/>
              </a:ext>
            </a:extLst>
          </p:cNvPr>
          <p:cNvSpPr txBox="1"/>
          <p:nvPr/>
        </p:nvSpPr>
        <p:spPr>
          <a:xfrm>
            <a:off x="1929063" y="992785"/>
            <a:ext cx="8333873" cy="73706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3200" b="1" i="0" u="none" strike="noStrike" kern="1200" cap="none" spc="0" normalizeH="0" baseline="0" noProof="0" dirty="0" err="1">
                <a:ln>
                  <a:noFill/>
                </a:ln>
                <a:solidFill>
                  <a:prstClr val="white"/>
                </a:solidFill>
                <a:effectLst/>
                <a:uLnTx/>
                <a:uFillTx/>
                <a:latin typeface="Century Gothic" panose="020B0502020202020204" pitchFamily="34" charset="0"/>
              </a:rPr>
              <a:t>Types</a:t>
            </a:r>
            <a:r>
              <a:rPr kumimoji="0" lang="pt-BR" sz="32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pt-BR" sz="3200" b="1" i="0" u="none" strike="noStrike" kern="1200" cap="none" spc="0" normalizeH="0" baseline="0" noProof="0" dirty="0" err="1">
                <a:ln>
                  <a:noFill/>
                </a:ln>
                <a:solidFill>
                  <a:prstClr val="white"/>
                </a:solidFill>
                <a:effectLst/>
                <a:uLnTx/>
                <a:uFillTx/>
                <a:latin typeface="Century Gothic" panose="020B0502020202020204" pitchFamily="34" charset="0"/>
              </a:rPr>
              <a:t>of</a:t>
            </a:r>
            <a:r>
              <a:rPr kumimoji="0" lang="pt-BR" sz="32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pt-BR" sz="3200" b="1" i="0" u="none" strike="noStrike" kern="1200" cap="none" spc="0" normalizeH="0" baseline="0" noProof="0" dirty="0" err="1">
                <a:ln>
                  <a:noFill/>
                </a:ln>
                <a:solidFill>
                  <a:prstClr val="white"/>
                </a:solidFill>
                <a:effectLst/>
                <a:uLnTx/>
                <a:uFillTx/>
                <a:latin typeface="Century Gothic" panose="020B0502020202020204" pitchFamily="34" charset="0"/>
              </a:rPr>
              <a:t>biography</a:t>
            </a:r>
            <a:r>
              <a:rPr kumimoji="0" lang="pt-BR" sz="3200" b="1" i="0" u="none" strike="noStrike" kern="1200" cap="none" spc="0" normalizeH="0" baseline="0" noProof="0" dirty="0">
                <a:ln>
                  <a:noFill/>
                </a:ln>
                <a:solidFill>
                  <a:prstClr val="white"/>
                </a:solidFill>
                <a:effectLst/>
                <a:uLnTx/>
                <a:uFillTx/>
                <a:latin typeface="Century Gothic" panose="020B0502020202020204" pitchFamily="34" charset="0"/>
              </a:rPr>
              <a:t>?</a:t>
            </a:r>
            <a:endParaRPr kumimoji="0" lang="pt-B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11" name="Google Shape;526;p23">
            <a:extLst>
              <a:ext uri="{FF2B5EF4-FFF2-40B4-BE49-F238E27FC236}">
                <a16:creationId xmlns:a16="http://schemas.microsoft.com/office/drawing/2014/main" id="{2D3B3E6E-B69A-BCBE-F27B-A860A55BCA4C}"/>
              </a:ext>
            </a:extLst>
          </p:cNvPr>
          <p:cNvSpPr/>
          <p:nvPr/>
        </p:nvSpPr>
        <p:spPr>
          <a:xfrm>
            <a:off x="5104200" y="1794366"/>
            <a:ext cx="6843960" cy="4901845"/>
          </a:xfrm>
          <a:prstGeom prst="roundRect">
            <a:avLst>
              <a:gd name="adj" fmla="val 3207"/>
            </a:avLst>
          </a:prstGeom>
          <a:solidFill>
            <a:schemeClr val="tx1">
              <a:alpha val="67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entury Gothic" panose="020B0502020202020204" pitchFamily="34" charset="0"/>
              <a:cs typeface="Arial"/>
              <a:sym typeface="Arial"/>
            </a:endParaRPr>
          </a:p>
        </p:txBody>
      </p:sp>
      <p:sp>
        <p:nvSpPr>
          <p:cNvPr id="78" name="Google Shape;591;p23">
            <a:extLst>
              <a:ext uri="{FF2B5EF4-FFF2-40B4-BE49-F238E27FC236}">
                <a16:creationId xmlns:a16="http://schemas.microsoft.com/office/drawing/2014/main" id="{CFF097D4-DF2C-B2DE-AF8E-D0269FCBBA20}"/>
              </a:ext>
            </a:extLst>
          </p:cNvPr>
          <p:cNvSpPr/>
          <p:nvPr/>
        </p:nvSpPr>
        <p:spPr>
          <a:xfrm>
            <a:off x="653667" y="5416867"/>
            <a:ext cx="114400" cy="114400"/>
          </a:xfrm>
          <a:prstGeom prst="ellipse">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entury Gothic" panose="020B0502020202020204" pitchFamily="34" charset="0"/>
              <a:cs typeface="Arial"/>
              <a:sym typeface="Arial"/>
            </a:endParaRPr>
          </a:p>
        </p:txBody>
      </p:sp>
      <p:grpSp>
        <p:nvGrpSpPr>
          <p:cNvPr id="84" name="Google Shape;597;p23">
            <a:extLst>
              <a:ext uri="{FF2B5EF4-FFF2-40B4-BE49-F238E27FC236}">
                <a16:creationId xmlns:a16="http://schemas.microsoft.com/office/drawing/2014/main" id="{A9AA8EA3-16A9-F177-FBEE-35CF8158DAB9}"/>
              </a:ext>
            </a:extLst>
          </p:cNvPr>
          <p:cNvGrpSpPr/>
          <p:nvPr/>
        </p:nvGrpSpPr>
        <p:grpSpPr>
          <a:xfrm>
            <a:off x="5385099" y="3349845"/>
            <a:ext cx="6563059" cy="1480470"/>
            <a:chOff x="6369400" y="1782725"/>
            <a:chExt cx="4922294" cy="1110352"/>
          </a:xfrm>
        </p:grpSpPr>
        <p:grpSp>
          <p:nvGrpSpPr>
            <p:cNvPr id="85" name="Google Shape;598;p23">
              <a:extLst>
                <a:ext uri="{FF2B5EF4-FFF2-40B4-BE49-F238E27FC236}">
                  <a16:creationId xmlns:a16="http://schemas.microsoft.com/office/drawing/2014/main" id="{F5847132-17DE-A9B2-C2EF-7551BC3DE748}"/>
                </a:ext>
              </a:extLst>
            </p:cNvPr>
            <p:cNvGrpSpPr/>
            <p:nvPr/>
          </p:nvGrpSpPr>
          <p:grpSpPr>
            <a:xfrm>
              <a:off x="7134074" y="1820338"/>
              <a:ext cx="4157620" cy="1072739"/>
              <a:chOff x="7225824" y="1670225"/>
              <a:chExt cx="4157620" cy="1072739"/>
            </a:xfrm>
          </p:grpSpPr>
          <p:sp>
            <p:nvSpPr>
              <p:cNvPr id="87" name="Google Shape;599;p23">
                <a:extLst>
                  <a:ext uri="{FF2B5EF4-FFF2-40B4-BE49-F238E27FC236}">
                    <a16:creationId xmlns:a16="http://schemas.microsoft.com/office/drawing/2014/main" id="{24EE5569-E685-3330-14E8-497EF30397B1}"/>
                  </a:ext>
                </a:extLst>
              </p:cNvPr>
              <p:cNvSpPr txBox="1"/>
              <p:nvPr/>
            </p:nvSpPr>
            <p:spPr>
              <a:xfrm>
                <a:off x="7225824" y="1670225"/>
                <a:ext cx="2054502" cy="331800"/>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kumimoji="0" lang="pt-BR" sz="2400" b="1" i="0" u="none" strike="noStrike" kern="0" cap="none" spc="0" normalizeH="0" baseline="0" noProof="0" dirty="0" err="1">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rPr>
                  <a:t>Autobiography</a:t>
                </a:r>
                <a:endParaRPr kumimoji="0" sz="2400" b="1" i="0" u="none" strike="noStrike" kern="0" cap="none" spc="0" normalizeH="0" baseline="0" noProof="0" dirty="0">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endParaRPr>
              </a:p>
            </p:txBody>
          </p:sp>
          <p:sp>
            <p:nvSpPr>
              <p:cNvPr id="88" name="Google Shape;600;p23">
                <a:extLst>
                  <a:ext uri="{FF2B5EF4-FFF2-40B4-BE49-F238E27FC236}">
                    <a16:creationId xmlns:a16="http://schemas.microsoft.com/office/drawing/2014/main" id="{C31E3B78-4B22-B2D4-E0C5-93F30CA8900D}"/>
                  </a:ext>
                </a:extLst>
              </p:cNvPr>
              <p:cNvSpPr txBox="1"/>
              <p:nvPr/>
            </p:nvSpPr>
            <p:spPr>
              <a:xfrm>
                <a:off x="7225824" y="2022964"/>
                <a:ext cx="4157620" cy="720000"/>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Century Gothic" panose="020B0502020202020204" pitchFamily="34" charset="0"/>
                    <a:ea typeface="Roboto"/>
                    <a:cs typeface="Roboto"/>
                    <a:sym typeface="Roboto"/>
                  </a:rPr>
                  <a:t>Text written in first person; the one who writes reports his own life, being, therefore, biographer and biographer simultaneously.</a:t>
                </a:r>
                <a:endParaRPr kumimoji="0" b="0" i="0" u="none" strike="noStrike" kern="0" cap="none" spc="0" normalizeH="0" baseline="0" noProof="0" dirty="0">
                  <a:ln>
                    <a:noFill/>
                  </a:ln>
                  <a:solidFill>
                    <a:schemeClr val="bg1"/>
                  </a:solidFill>
                  <a:effectLst/>
                  <a:uLnTx/>
                  <a:uFillTx/>
                  <a:latin typeface="Century Gothic" panose="020B0502020202020204" pitchFamily="34" charset="0"/>
                  <a:ea typeface="Roboto"/>
                  <a:cs typeface="Roboto"/>
                  <a:sym typeface="Roboto"/>
                </a:endParaRPr>
              </a:p>
            </p:txBody>
          </p:sp>
        </p:grpSp>
        <p:sp>
          <p:nvSpPr>
            <p:cNvPr id="86" name="Google Shape;601;p23">
              <a:extLst>
                <a:ext uri="{FF2B5EF4-FFF2-40B4-BE49-F238E27FC236}">
                  <a16:creationId xmlns:a16="http://schemas.microsoft.com/office/drawing/2014/main" id="{3FEA5C3B-F69D-9D99-C757-30EA51C0625C}"/>
                </a:ext>
              </a:extLst>
            </p:cNvPr>
            <p:cNvSpPr/>
            <p:nvPr/>
          </p:nvSpPr>
          <p:spPr>
            <a:xfrm>
              <a:off x="6369400" y="1782725"/>
              <a:ext cx="645900" cy="645900"/>
            </a:xfrm>
            <a:prstGeom prst="ellipse">
              <a:avLst/>
            </a:prstGeom>
            <a:solidFill>
              <a:srgbClr val="E43F5D"/>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rPr>
                <a:t>02</a:t>
              </a:r>
              <a:endParaRPr kumimoji="0" sz="2400" b="1" i="0" u="none" strike="noStrike" kern="0" cap="none" spc="0" normalizeH="0" baseline="0" noProof="0" dirty="0">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endParaRPr>
            </a:p>
          </p:txBody>
        </p:sp>
      </p:grpSp>
      <p:grpSp>
        <p:nvGrpSpPr>
          <p:cNvPr id="89" name="Google Shape;602;p23">
            <a:extLst>
              <a:ext uri="{FF2B5EF4-FFF2-40B4-BE49-F238E27FC236}">
                <a16:creationId xmlns:a16="http://schemas.microsoft.com/office/drawing/2014/main" id="{250BD0A1-A6B4-8AEE-F7C7-B89AFF9FD33D}"/>
              </a:ext>
            </a:extLst>
          </p:cNvPr>
          <p:cNvGrpSpPr/>
          <p:nvPr/>
        </p:nvGrpSpPr>
        <p:grpSpPr>
          <a:xfrm>
            <a:off x="5385099" y="4770161"/>
            <a:ext cx="3850339" cy="861200"/>
            <a:chOff x="4038825" y="3268625"/>
            <a:chExt cx="2887754" cy="645900"/>
          </a:xfrm>
        </p:grpSpPr>
        <p:sp>
          <p:nvSpPr>
            <p:cNvPr id="92" name="Google Shape;604;p23">
              <a:extLst>
                <a:ext uri="{FF2B5EF4-FFF2-40B4-BE49-F238E27FC236}">
                  <a16:creationId xmlns:a16="http://schemas.microsoft.com/office/drawing/2014/main" id="{BD069B2C-6199-4DE4-B8AA-BBEC0C741B2D}"/>
                </a:ext>
              </a:extLst>
            </p:cNvPr>
            <p:cNvSpPr txBox="1"/>
            <p:nvPr/>
          </p:nvSpPr>
          <p:spPr>
            <a:xfrm>
              <a:off x="4777425" y="3396953"/>
              <a:ext cx="2149154" cy="331800"/>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lang="pt-BR" sz="2400" b="1" kern="0" dirty="0">
                  <a:solidFill>
                    <a:schemeClr val="bg1"/>
                  </a:solidFill>
                  <a:latin typeface="Century Gothic" panose="020B0502020202020204" pitchFamily="34" charset="0"/>
                  <a:ea typeface="Fira Sans Extra Condensed"/>
                  <a:cs typeface="Fira Sans Extra Condensed"/>
                  <a:sym typeface="Fira Sans Extra Condensed"/>
                </a:rPr>
                <a:t>F</a:t>
              </a:r>
              <a:r>
                <a:rPr kumimoji="0" lang="pt-BR" sz="2400" b="1" i="0" u="none" strike="noStrike" kern="0" cap="none" spc="0" normalizeH="0" baseline="0" noProof="0" dirty="0" err="1">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rPr>
                <a:t>ull</a:t>
              </a:r>
              <a:r>
                <a:rPr kumimoji="0" lang="pt-BR" sz="2400" b="1" i="0" u="none" strike="noStrike" kern="0" cap="none" spc="0" normalizeH="0" baseline="0" noProof="0" dirty="0">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rPr>
                <a:t> </a:t>
              </a:r>
              <a:r>
                <a:rPr kumimoji="0" lang="pt-BR" sz="2400" b="1" i="0" u="none" strike="noStrike" kern="0" cap="none" spc="0" normalizeH="0" baseline="0" noProof="0" dirty="0" err="1">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rPr>
                <a:t>biography</a:t>
              </a:r>
              <a:endParaRPr kumimoji="0" sz="2400" b="1" i="0" u="none" strike="noStrike" kern="0" cap="none" spc="0" normalizeH="0" baseline="0" noProof="0" dirty="0">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endParaRPr>
            </a:p>
          </p:txBody>
        </p:sp>
        <p:sp>
          <p:nvSpPr>
            <p:cNvPr id="91" name="Google Shape;606;p23">
              <a:extLst>
                <a:ext uri="{FF2B5EF4-FFF2-40B4-BE49-F238E27FC236}">
                  <a16:creationId xmlns:a16="http://schemas.microsoft.com/office/drawing/2014/main" id="{07C37304-80EE-DE71-71CF-DE73F4EC43D5}"/>
                </a:ext>
              </a:extLst>
            </p:cNvPr>
            <p:cNvSpPr/>
            <p:nvPr/>
          </p:nvSpPr>
          <p:spPr>
            <a:xfrm>
              <a:off x="4038825" y="3268625"/>
              <a:ext cx="645900" cy="645900"/>
            </a:xfrm>
            <a:prstGeom prst="ellipse">
              <a:avLst/>
            </a:prstGeom>
            <a:solidFill>
              <a:srgbClr val="E43F5D"/>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rPr>
                <a:t>03</a:t>
              </a:r>
              <a:endParaRPr kumimoji="0" sz="2400" b="1" i="0" u="none" strike="noStrike" kern="0" cap="none" spc="0" normalizeH="0" baseline="0" noProof="0" dirty="0">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endParaRPr>
            </a:p>
          </p:txBody>
        </p:sp>
      </p:grpSp>
      <p:grpSp>
        <p:nvGrpSpPr>
          <p:cNvPr id="94" name="Google Shape;607;p23">
            <a:extLst>
              <a:ext uri="{FF2B5EF4-FFF2-40B4-BE49-F238E27FC236}">
                <a16:creationId xmlns:a16="http://schemas.microsoft.com/office/drawing/2014/main" id="{F88A7663-9F37-A2CA-2A22-709BD1C6CEDC}"/>
              </a:ext>
            </a:extLst>
          </p:cNvPr>
          <p:cNvGrpSpPr/>
          <p:nvPr/>
        </p:nvGrpSpPr>
        <p:grpSpPr>
          <a:xfrm>
            <a:off x="5385101" y="5697820"/>
            <a:ext cx="3484580" cy="861200"/>
            <a:chOff x="6369400" y="3268625"/>
            <a:chExt cx="2613434" cy="645900"/>
          </a:xfrm>
        </p:grpSpPr>
        <p:sp>
          <p:nvSpPr>
            <p:cNvPr id="97" name="Google Shape;609;p23">
              <a:extLst>
                <a:ext uri="{FF2B5EF4-FFF2-40B4-BE49-F238E27FC236}">
                  <a16:creationId xmlns:a16="http://schemas.microsoft.com/office/drawing/2014/main" id="{B819DC74-0A90-0947-38F6-A3BA230B682A}"/>
                </a:ext>
              </a:extLst>
            </p:cNvPr>
            <p:cNvSpPr txBox="1"/>
            <p:nvPr/>
          </p:nvSpPr>
          <p:spPr>
            <a:xfrm>
              <a:off x="7120949" y="3445983"/>
              <a:ext cx="1861885" cy="331800"/>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lang="pt-BR" sz="2400" b="1" kern="0" dirty="0">
                  <a:solidFill>
                    <a:schemeClr val="bg1"/>
                  </a:solidFill>
                  <a:latin typeface="Century Gothic" panose="020B0502020202020204" pitchFamily="34" charset="0"/>
                  <a:ea typeface="Fira Sans Extra Condensed"/>
                  <a:cs typeface="Fira Sans Extra Condensed"/>
                  <a:sym typeface="Fira Sans Extra Condensed"/>
                </a:rPr>
                <a:t>M</a:t>
              </a:r>
              <a:r>
                <a:rPr kumimoji="0" lang="pt-BR" sz="2400" b="1" i="0" u="none" strike="noStrike" kern="0" cap="none" spc="0" normalizeH="0" baseline="0" noProof="0" dirty="0" err="1">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rPr>
                <a:t>inibiography</a:t>
              </a:r>
              <a:endParaRPr kumimoji="0" sz="2400" b="1" i="0" u="none" strike="noStrike" kern="0" cap="none" spc="0" normalizeH="0" baseline="0" noProof="0" dirty="0">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endParaRPr>
            </a:p>
          </p:txBody>
        </p:sp>
        <p:sp>
          <p:nvSpPr>
            <p:cNvPr id="96" name="Google Shape;611;p23">
              <a:extLst>
                <a:ext uri="{FF2B5EF4-FFF2-40B4-BE49-F238E27FC236}">
                  <a16:creationId xmlns:a16="http://schemas.microsoft.com/office/drawing/2014/main" id="{57CF4818-73A0-DBF4-FAE9-4CDA9A832DD7}"/>
                </a:ext>
              </a:extLst>
            </p:cNvPr>
            <p:cNvSpPr/>
            <p:nvPr/>
          </p:nvSpPr>
          <p:spPr>
            <a:xfrm>
              <a:off x="6369400" y="3268625"/>
              <a:ext cx="645900" cy="645900"/>
            </a:xfrm>
            <a:prstGeom prst="ellipse">
              <a:avLst/>
            </a:prstGeom>
            <a:solidFill>
              <a:srgbClr val="E43F5D"/>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rPr>
                <a:t>04</a:t>
              </a:r>
              <a:endParaRPr kumimoji="0" sz="2400" b="1" i="0" u="none" strike="noStrike" kern="0" cap="none" spc="0" normalizeH="0" baseline="0" noProof="0" dirty="0">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endParaRPr>
            </a:p>
          </p:txBody>
        </p:sp>
      </p:grpSp>
      <p:cxnSp>
        <p:nvCxnSpPr>
          <p:cNvPr id="99" name="Google Shape;612;p23">
            <a:extLst>
              <a:ext uri="{FF2B5EF4-FFF2-40B4-BE49-F238E27FC236}">
                <a16:creationId xmlns:a16="http://schemas.microsoft.com/office/drawing/2014/main" id="{2AA654EC-6E1D-E016-488D-6D8DEF2E888D}"/>
              </a:ext>
            </a:extLst>
          </p:cNvPr>
          <p:cNvCxnSpPr>
            <a:cxnSpLocks/>
          </p:cNvCxnSpPr>
          <p:nvPr/>
        </p:nvCxnSpPr>
        <p:spPr>
          <a:xfrm>
            <a:off x="3683000" y="3972467"/>
            <a:ext cx="1421200" cy="71213"/>
          </a:xfrm>
          <a:prstGeom prst="straightConnector1">
            <a:avLst/>
          </a:prstGeom>
          <a:noFill/>
          <a:ln w="9525" cap="flat" cmpd="sng">
            <a:solidFill>
              <a:schemeClr val="bg1"/>
            </a:solidFill>
            <a:prstDash val="solid"/>
            <a:round/>
            <a:headEnd type="oval" w="med" len="med"/>
            <a:tailEnd type="stealth" w="med" len="med"/>
          </a:ln>
        </p:spPr>
      </p:cxnSp>
      <p:pic>
        <p:nvPicPr>
          <p:cNvPr id="6" name="Gráfico 5">
            <a:extLst>
              <a:ext uri="{FF2B5EF4-FFF2-40B4-BE49-F238E27FC236}">
                <a16:creationId xmlns:a16="http://schemas.microsoft.com/office/drawing/2014/main" id="{9B48E7F6-4F02-AEDF-C358-B925871ACC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300" y="1304710"/>
            <a:ext cx="4762500" cy="4762500"/>
          </a:xfrm>
          <a:prstGeom prst="rect">
            <a:avLst/>
          </a:prstGeom>
        </p:spPr>
      </p:pic>
      <p:grpSp>
        <p:nvGrpSpPr>
          <p:cNvPr id="104" name="Agrupar 103">
            <a:extLst>
              <a:ext uri="{FF2B5EF4-FFF2-40B4-BE49-F238E27FC236}">
                <a16:creationId xmlns:a16="http://schemas.microsoft.com/office/drawing/2014/main" id="{588F811A-CA85-25AE-A444-67398FF709ED}"/>
              </a:ext>
            </a:extLst>
          </p:cNvPr>
          <p:cNvGrpSpPr/>
          <p:nvPr/>
        </p:nvGrpSpPr>
        <p:grpSpPr>
          <a:xfrm>
            <a:off x="5385099" y="1887707"/>
            <a:ext cx="6657636" cy="1395680"/>
            <a:chOff x="5385100" y="1887707"/>
            <a:chExt cx="6657636" cy="1395680"/>
          </a:xfrm>
        </p:grpSpPr>
        <p:grpSp>
          <p:nvGrpSpPr>
            <p:cNvPr id="79" name="Google Shape;592;p23">
              <a:extLst>
                <a:ext uri="{FF2B5EF4-FFF2-40B4-BE49-F238E27FC236}">
                  <a16:creationId xmlns:a16="http://schemas.microsoft.com/office/drawing/2014/main" id="{F0E807C5-B661-948C-6DE3-2255CCAC80C2}"/>
                </a:ext>
              </a:extLst>
            </p:cNvPr>
            <p:cNvGrpSpPr/>
            <p:nvPr/>
          </p:nvGrpSpPr>
          <p:grpSpPr>
            <a:xfrm>
              <a:off x="5385100" y="1887707"/>
              <a:ext cx="2853998" cy="963449"/>
              <a:chOff x="4038826" y="1706038"/>
              <a:chExt cx="2140499" cy="722586"/>
            </a:xfrm>
          </p:grpSpPr>
          <p:sp>
            <p:nvSpPr>
              <p:cNvPr id="82" name="Google Shape;594;p23">
                <a:extLst>
                  <a:ext uri="{FF2B5EF4-FFF2-40B4-BE49-F238E27FC236}">
                    <a16:creationId xmlns:a16="http://schemas.microsoft.com/office/drawing/2014/main" id="{0BBE5805-2EFA-5705-281F-01C8092D15BB}"/>
                  </a:ext>
                </a:extLst>
              </p:cNvPr>
              <p:cNvSpPr txBox="1"/>
              <p:nvPr/>
            </p:nvSpPr>
            <p:spPr>
              <a:xfrm>
                <a:off x="4760925" y="1706038"/>
                <a:ext cx="1418400" cy="331800"/>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kumimoji="0" lang="pt-BR" sz="2400" b="1" i="0" u="none" strike="noStrike" kern="0" cap="none" spc="0" normalizeH="0" baseline="0" noProof="0" dirty="0" err="1">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rPr>
                  <a:t>Biography</a:t>
                </a:r>
                <a:endParaRPr kumimoji="0" sz="2400" b="1" i="0" u="none" strike="noStrike" kern="0" cap="none" spc="0" normalizeH="0" baseline="0" noProof="0" dirty="0">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endParaRPr>
              </a:p>
            </p:txBody>
          </p:sp>
          <p:sp>
            <p:nvSpPr>
              <p:cNvPr id="81" name="Google Shape;596;p23">
                <a:extLst>
                  <a:ext uri="{FF2B5EF4-FFF2-40B4-BE49-F238E27FC236}">
                    <a16:creationId xmlns:a16="http://schemas.microsoft.com/office/drawing/2014/main" id="{F1DD2CE2-4775-7EDC-FB8C-57E5F495377C}"/>
                  </a:ext>
                </a:extLst>
              </p:cNvPr>
              <p:cNvSpPr/>
              <p:nvPr/>
            </p:nvSpPr>
            <p:spPr>
              <a:xfrm>
                <a:off x="4038826" y="1782724"/>
                <a:ext cx="645900" cy="645900"/>
              </a:xfrm>
              <a:prstGeom prst="ellipse">
                <a:avLst/>
              </a:prstGeom>
              <a:solidFill>
                <a:srgbClr val="E43F5D"/>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rPr>
                  <a:t>01</a:t>
                </a:r>
                <a:endParaRPr kumimoji="0" sz="2400" b="1" i="0" u="none" strike="noStrike" kern="0" cap="none" spc="0" normalizeH="0" baseline="0" noProof="0" dirty="0">
                  <a:ln>
                    <a:noFill/>
                  </a:ln>
                  <a:solidFill>
                    <a:schemeClr val="bg1"/>
                  </a:solidFill>
                  <a:effectLst/>
                  <a:uLnTx/>
                  <a:uFillTx/>
                  <a:latin typeface="Century Gothic" panose="020B0502020202020204" pitchFamily="34" charset="0"/>
                  <a:ea typeface="Fira Sans Extra Condensed"/>
                  <a:cs typeface="Fira Sans Extra Condensed"/>
                  <a:sym typeface="Fira Sans Extra Condensed"/>
                </a:endParaRPr>
              </a:p>
            </p:txBody>
          </p:sp>
        </p:grpSp>
        <p:sp>
          <p:nvSpPr>
            <p:cNvPr id="103" name="Google Shape;610;p23">
              <a:extLst>
                <a:ext uri="{FF2B5EF4-FFF2-40B4-BE49-F238E27FC236}">
                  <a16:creationId xmlns:a16="http://schemas.microsoft.com/office/drawing/2014/main" id="{41E0C1C0-857C-57A7-29CB-5769B3C8E458}"/>
                </a:ext>
              </a:extLst>
            </p:cNvPr>
            <p:cNvSpPr txBox="1"/>
            <p:nvPr/>
          </p:nvSpPr>
          <p:spPr>
            <a:xfrm>
              <a:off x="6330398" y="2323387"/>
              <a:ext cx="5712338" cy="960000"/>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Century Gothic" panose="020B0502020202020204" pitchFamily="34" charset="0"/>
                  <a:ea typeface="Roboto"/>
                  <a:cs typeface="Roboto"/>
                  <a:sym typeface="Roboto"/>
                </a:rPr>
                <a:t>Text written in third person after careful research work; who writes (biographer) reports the life of another person (biographer).</a:t>
              </a:r>
              <a:endParaRPr kumimoji="0" b="0" i="0" u="none" strike="noStrike" kern="0" cap="none" spc="0" normalizeH="0" baseline="0" noProof="0" dirty="0">
                <a:ln>
                  <a:noFill/>
                </a:ln>
                <a:solidFill>
                  <a:schemeClr val="bg1"/>
                </a:solidFill>
                <a:effectLst/>
                <a:uLnTx/>
                <a:uFillTx/>
                <a:latin typeface="Century Gothic" panose="020B0502020202020204" pitchFamily="34" charset="0"/>
                <a:ea typeface="Roboto"/>
                <a:cs typeface="Roboto"/>
                <a:sym typeface="Roboto"/>
              </a:endParaRPr>
            </a:p>
          </p:txBody>
        </p:sp>
      </p:grpSp>
      <p:sp>
        <p:nvSpPr>
          <p:cNvPr id="105" name="CaixaDeTexto 104">
            <a:extLst>
              <a:ext uri="{FF2B5EF4-FFF2-40B4-BE49-F238E27FC236}">
                <a16:creationId xmlns:a16="http://schemas.microsoft.com/office/drawing/2014/main" id="{5B0DC137-1EC0-1F23-B0C4-1E563359ADFB}"/>
              </a:ext>
            </a:extLst>
          </p:cNvPr>
          <p:cNvSpPr txBox="1"/>
          <p:nvPr/>
        </p:nvSpPr>
        <p:spPr>
          <a:xfrm>
            <a:off x="4495801" y="161788"/>
            <a:ext cx="3570514"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pt-BR" sz="4800" b="1" dirty="0" err="1">
                <a:solidFill>
                  <a:schemeClr val="bg1"/>
                </a:solidFill>
                <a:latin typeface="Century Gothic" panose="020B0502020202020204" pitchFamily="34" charset="0"/>
              </a:rPr>
              <a:t>Biography</a:t>
            </a:r>
            <a:endParaRPr lang="pt-BR" sz="4800" b="1" dirty="0">
              <a:solidFill>
                <a:schemeClr val="bg1"/>
              </a:solidFill>
              <a:latin typeface="Century Gothic" panose="020B0502020202020204" pitchFamily="34" charset="0"/>
            </a:endParaRPr>
          </a:p>
        </p:txBody>
      </p:sp>
      <p:grpSp>
        <p:nvGrpSpPr>
          <p:cNvPr id="27" name="Agrupar 26">
            <a:extLst>
              <a:ext uri="{FF2B5EF4-FFF2-40B4-BE49-F238E27FC236}">
                <a16:creationId xmlns:a16="http://schemas.microsoft.com/office/drawing/2014/main" id="{283A7F20-E800-BAB5-C239-B63127A4A005}"/>
              </a:ext>
            </a:extLst>
          </p:cNvPr>
          <p:cNvGrpSpPr/>
          <p:nvPr/>
        </p:nvGrpSpPr>
        <p:grpSpPr>
          <a:xfrm>
            <a:off x="243840" y="6327904"/>
            <a:ext cx="1924990" cy="374904"/>
            <a:chOff x="2055704" y="6038149"/>
            <a:chExt cx="1924990" cy="374904"/>
          </a:xfrm>
        </p:grpSpPr>
        <p:grpSp>
          <p:nvGrpSpPr>
            <p:cNvPr id="28" name="Agrupar 27">
              <a:extLst>
                <a:ext uri="{FF2B5EF4-FFF2-40B4-BE49-F238E27FC236}">
                  <a16:creationId xmlns:a16="http://schemas.microsoft.com/office/drawing/2014/main" id="{DF60A682-9083-CF88-1134-0E500B71D154}"/>
                </a:ext>
              </a:extLst>
            </p:cNvPr>
            <p:cNvGrpSpPr/>
            <p:nvPr/>
          </p:nvGrpSpPr>
          <p:grpSpPr>
            <a:xfrm>
              <a:off x="2055704" y="6038149"/>
              <a:ext cx="1924990" cy="374904"/>
              <a:chOff x="2033334" y="5486624"/>
              <a:chExt cx="1924990" cy="374904"/>
            </a:xfrm>
          </p:grpSpPr>
          <p:sp>
            <p:nvSpPr>
              <p:cNvPr id="30" name="Retângulo Arredondado 44">
                <a:extLst>
                  <a:ext uri="{FF2B5EF4-FFF2-40B4-BE49-F238E27FC236}">
                    <a16:creationId xmlns:a16="http://schemas.microsoft.com/office/drawing/2014/main" id="{D8F827C4-0EC3-B1ED-641B-72A692A1369D}"/>
                  </a:ext>
                </a:extLst>
              </p:cNvPr>
              <p:cNvSpPr/>
              <p:nvPr/>
            </p:nvSpPr>
            <p:spPr>
              <a:xfrm>
                <a:off x="2033334" y="5486624"/>
                <a:ext cx="1901952" cy="374904"/>
              </a:xfrm>
              <a:prstGeom prst="roundRect">
                <a:avLst/>
              </a:prstGeom>
              <a:solidFill>
                <a:srgbClr val="6E7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CaixaDeTexto 30">
                <a:extLst>
                  <a:ext uri="{FF2B5EF4-FFF2-40B4-BE49-F238E27FC236}">
                    <a16:creationId xmlns:a16="http://schemas.microsoft.com/office/drawing/2014/main" id="{F52E1344-66D5-0B71-CA93-D122577C5DBE}"/>
                  </a:ext>
                </a:extLst>
              </p:cNvPr>
              <p:cNvSpPr txBox="1"/>
              <p:nvPr/>
            </p:nvSpPr>
            <p:spPr>
              <a:xfrm>
                <a:off x="2377257" y="5535575"/>
                <a:ext cx="1581067" cy="276999"/>
              </a:xfrm>
              <a:prstGeom prst="rect">
                <a:avLst/>
              </a:prstGeom>
              <a:noFill/>
            </p:spPr>
            <p:txBody>
              <a:bodyPr wrap="square" rtlCol="0">
                <a:spAutoFit/>
              </a:bodyPr>
              <a:lstStyle/>
              <a:p>
                <a:r>
                  <a:rPr lang="pt-BR" sz="1200" dirty="0">
                    <a:solidFill>
                      <a:schemeClr val="bg1"/>
                    </a:solidFill>
                    <a:latin typeface="Lucida Sans" panose="020B0602030504020204" pitchFamily="34" charset="77"/>
                    <a:hlinkClick r:id="rId7">
                      <a:extLst>
                        <a:ext uri="{A12FA001-AC4F-418D-AE19-62706E023703}">
                          <ahyp:hlinkClr xmlns:ahyp="http://schemas.microsoft.com/office/drawing/2018/hyperlinkcolor" val="tx"/>
                        </a:ext>
                      </a:extLst>
                    </a:hlinkClick>
                  </a:rPr>
                  <a:t>More</a:t>
                </a:r>
                <a:r>
                  <a:rPr lang="pt-BR" sz="1200" dirty="0">
                    <a:solidFill>
                      <a:srgbClr val="0563C1"/>
                    </a:solidFill>
                    <a:latin typeface="Lucida Sans" panose="020B0602030504020204" pitchFamily="34" charset="77"/>
                    <a:hlinkClick r:id="rId7">
                      <a:extLst>
                        <a:ext uri="{A12FA001-AC4F-418D-AE19-62706E023703}">
                          <ahyp:hlinkClr xmlns:ahyp="http://schemas.microsoft.com/office/drawing/2018/hyperlinkcolor" val="tx"/>
                        </a:ext>
                      </a:extLst>
                    </a:hlinkClick>
                  </a:rPr>
                  <a:t> </a:t>
                </a:r>
                <a:r>
                  <a:rPr lang="pt-BR" sz="1200" dirty="0" err="1">
                    <a:solidFill>
                      <a:schemeClr val="bg1"/>
                    </a:solidFill>
                    <a:latin typeface="Lucida Sans" panose="020B0602030504020204" pitchFamily="34" charset="77"/>
                    <a:hlinkClick r:id="rId8">
                      <a:extLst>
                        <a:ext uri="{A12FA001-AC4F-418D-AE19-62706E023703}">
                          <ahyp:hlinkClr xmlns:ahyp="http://schemas.microsoft.com/office/drawing/2018/hyperlinkcolor" val="tx"/>
                        </a:ext>
                      </a:extLst>
                    </a:hlinkClick>
                  </a:rPr>
                  <a:t>information</a:t>
                </a:r>
                <a:endParaRPr lang="pt-BR" sz="1200" dirty="0">
                  <a:solidFill>
                    <a:schemeClr val="bg1"/>
                  </a:solidFill>
                  <a:latin typeface="Lucida Sans" panose="020B0602030504020204" pitchFamily="34" charset="77"/>
                </a:endParaRPr>
              </a:p>
            </p:txBody>
          </p:sp>
        </p:grpSp>
        <p:pic>
          <p:nvPicPr>
            <p:cNvPr id="29" name="Imagem 28" descr="Forma&#10;&#10;Descrição gerada automaticamente com confiança baixa">
              <a:extLst>
                <a:ext uri="{FF2B5EF4-FFF2-40B4-BE49-F238E27FC236}">
                  <a16:creationId xmlns:a16="http://schemas.microsoft.com/office/drawing/2014/main" id="{351C6619-8F42-BC1D-C156-0C59142978FA}"/>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contrast="100000"/>
                      </a14:imgEffect>
                    </a14:imgLayer>
                  </a14:imgProps>
                </a:ext>
              </a:extLst>
            </a:blip>
            <a:stretch>
              <a:fillRect/>
            </a:stretch>
          </p:blipFill>
          <p:spPr>
            <a:xfrm>
              <a:off x="2111511" y="6116100"/>
              <a:ext cx="219001" cy="219001"/>
            </a:xfrm>
            <a:prstGeom prst="rect">
              <a:avLst/>
            </a:prstGeom>
            <a:noFill/>
            <a:ln>
              <a:noFill/>
            </a:ln>
          </p:spPr>
        </p:pic>
      </p:grpSp>
    </p:spTree>
    <p:extLst>
      <p:ext uri="{BB962C8B-B14F-4D97-AF65-F5344CB8AC3E}">
        <p14:creationId xmlns:p14="http://schemas.microsoft.com/office/powerpoint/2010/main" val="322414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93880"/>
            <a:ext cx="12192000" cy="8318814"/>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áfico 3" descr="Lightbulb">
            <a:extLst>
              <a:ext uri="{FF2B5EF4-FFF2-40B4-BE49-F238E27FC236}">
                <a16:creationId xmlns:a16="http://schemas.microsoft.com/office/drawing/2014/main" id="{70EDA301-E061-8395-B3FA-DA0A8D391D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4038" y="161788"/>
            <a:ext cx="458698" cy="458698"/>
          </a:xfrm>
          <a:prstGeom prst="rect">
            <a:avLst/>
          </a:prstGeom>
        </p:spPr>
      </p:pic>
      <p:pic>
        <p:nvPicPr>
          <p:cNvPr id="5" name="Imagem 4">
            <a:extLst>
              <a:ext uri="{FF2B5EF4-FFF2-40B4-BE49-F238E27FC236}">
                <a16:creationId xmlns:a16="http://schemas.microsoft.com/office/drawing/2014/main" id="{B4A5C978-3826-C9D0-49CC-4F49E2D5770C}"/>
              </a:ext>
            </a:extLst>
          </p:cNvPr>
          <p:cNvPicPr>
            <a:picLocks noChangeAspect="1"/>
          </p:cNvPicPr>
          <p:nvPr/>
        </p:nvPicPr>
        <p:blipFill rotWithShape="1">
          <a:blip r:embed="rId5"/>
          <a:srcRect t="9048" b="9281"/>
          <a:stretch/>
        </p:blipFill>
        <p:spPr>
          <a:xfrm>
            <a:off x="0" y="1256945"/>
            <a:ext cx="12192000" cy="5601055"/>
          </a:xfrm>
          <a:prstGeom prst="rect">
            <a:avLst/>
          </a:prstGeom>
        </p:spPr>
      </p:pic>
      <p:sp>
        <p:nvSpPr>
          <p:cNvPr id="10" name="CaixaDeTexto 9">
            <a:extLst>
              <a:ext uri="{FF2B5EF4-FFF2-40B4-BE49-F238E27FC236}">
                <a16:creationId xmlns:a16="http://schemas.microsoft.com/office/drawing/2014/main" id="{C569A89B-CBD2-3423-A7A1-463C1E18742A}"/>
              </a:ext>
            </a:extLst>
          </p:cNvPr>
          <p:cNvSpPr txBox="1"/>
          <p:nvPr/>
        </p:nvSpPr>
        <p:spPr>
          <a:xfrm>
            <a:off x="4495801" y="161788"/>
            <a:ext cx="3570514"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pt-BR" sz="4800" b="1" dirty="0" err="1">
                <a:solidFill>
                  <a:schemeClr val="bg1"/>
                </a:solidFill>
                <a:latin typeface="Century Gothic" panose="020B0502020202020204" pitchFamily="34" charset="0"/>
              </a:rPr>
              <a:t>Biography</a:t>
            </a:r>
            <a:endParaRPr lang="pt-BR" sz="4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28788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93880"/>
            <a:ext cx="12192000" cy="8318814"/>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78BF0523-F634-AA45-91A1-54CBD09D2B92}"/>
              </a:ext>
            </a:extLst>
          </p:cNvPr>
          <p:cNvSpPr txBox="1"/>
          <p:nvPr/>
        </p:nvSpPr>
        <p:spPr>
          <a:xfrm>
            <a:off x="4495801" y="161788"/>
            <a:ext cx="3570514"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Biografia</a:t>
            </a:r>
          </a:p>
        </p:txBody>
      </p:sp>
      <p:pic>
        <p:nvPicPr>
          <p:cNvPr id="4" name="Gráfico 3" descr="Lightbulb">
            <a:extLst>
              <a:ext uri="{FF2B5EF4-FFF2-40B4-BE49-F238E27FC236}">
                <a16:creationId xmlns:a16="http://schemas.microsoft.com/office/drawing/2014/main" id="{70EDA301-E061-8395-B3FA-DA0A8D391D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4038" y="161788"/>
            <a:ext cx="458698" cy="458698"/>
          </a:xfrm>
          <a:prstGeom prst="rect">
            <a:avLst/>
          </a:prstGeom>
        </p:spPr>
      </p:pic>
      <p:pic>
        <p:nvPicPr>
          <p:cNvPr id="6" name="Imagem 5">
            <a:extLst>
              <a:ext uri="{FF2B5EF4-FFF2-40B4-BE49-F238E27FC236}">
                <a16:creationId xmlns:a16="http://schemas.microsoft.com/office/drawing/2014/main" id="{ED7FC3A2-0166-2CB2-F341-704F09C9EC82}"/>
              </a:ext>
            </a:extLst>
          </p:cNvPr>
          <p:cNvPicPr>
            <a:picLocks noChangeAspect="1"/>
          </p:cNvPicPr>
          <p:nvPr/>
        </p:nvPicPr>
        <p:blipFill rotWithShape="1">
          <a:blip r:embed="rId5"/>
          <a:srcRect t="19260" b="29481"/>
          <a:stretch/>
        </p:blipFill>
        <p:spPr>
          <a:xfrm>
            <a:off x="0" y="-93882"/>
            <a:ext cx="12192000" cy="3515360"/>
          </a:xfrm>
          <a:prstGeom prst="rect">
            <a:avLst/>
          </a:prstGeom>
        </p:spPr>
      </p:pic>
      <p:grpSp>
        <p:nvGrpSpPr>
          <p:cNvPr id="9" name="Agrupar 8">
            <a:extLst>
              <a:ext uri="{FF2B5EF4-FFF2-40B4-BE49-F238E27FC236}">
                <a16:creationId xmlns:a16="http://schemas.microsoft.com/office/drawing/2014/main" id="{A686F7A2-C7C1-31F0-9A59-5BB6F26FC647}"/>
              </a:ext>
            </a:extLst>
          </p:cNvPr>
          <p:cNvGrpSpPr/>
          <p:nvPr/>
        </p:nvGrpSpPr>
        <p:grpSpPr>
          <a:xfrm>
            <a:off x="4702153" y="4655475"/>
            <a:ext cx="1924990" cy="374904"/>
            <a:chOff x="2055704" y="6038149"/>
            <a:chExt cx="1924990" cy="374904"/>
          </a:xfrm>
        </p:grpSpPr>
        <p:grpSp>
          <p:nvGrpSpPr>
            <p:cNvPr id="10" name="Agrupar 9">
              <a:extLst>
                <a:ext uri="{FF2B5EF4-FFF2-40B4-BE49-F238E27FC236}">
                  <a16:creationId xmlns:a16="http://schemas.microsoft.com/office/drawing/2014/main" id="{551FC1A1-D4AA-B25C-639E-C901A53F3351}"/>
                </a:ext>
              </a:extLst>
            </p:cNvPr>
            <p:cNvGrpSpPr/>
            <p:nvPr/>
          </p:nvGrpSpPr>
          <p:grpSpPr>
            <a:xfrm>
              <a:off x="2055704" y="6038149"/>
              <a:ext cx="1924990" cy="374904"/>
              <a:chOff x="2033334" y="5486624"/>
              <a:chExt cx="1924990" cy="374904"/>
            </a:xfrm>
          </p:grpSpPr>
          <p:sp>
            <p:nvSpPr>
              <p:cNvPr id="12" name="Retângulo Arredondado 44">
                <a:extLst>
                  <a:ext uri="{FF2B5EF4-FFF2-40B4-BE49-F238E27FC236}">
                    <a16:creationId xmlns:a16="http://schemas.microsoft.com/office/drawing/2014/main" id="{5BB1A02C-771A-0673-BA9D-8F203AFB2A50}"/>
                  </a:ext>
                </a:extLst>
              </p:cNvPr>
              <p:cNvSpPr/>
              <p:nvPr/>
            </p:nvSpPr>
            <p:spPr>
              <a:xfrm>
                <a:off x="2033334" y="5486624"/>
                <a:ext cx="1901952" cy="374904"/>
              </a:xfrm>
              <a:prstGeom prst="roundRect">
                <a:avLst/>
              </a:prstGeom>
              <a:solidFill>
                <a:srgbClr val="6E7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7818FE88-751E-C9C0-2F94-797C83049EF6}"/>
                  </a:ext>
                </a:extLst>
              </p:cNvPr>
              <p:cNvSpPr txBox="1"/>
              <p:nvPr/>
            </p:nvSpPr>
            <p:spPr>
              <a:xfrm>
                <a:off x="2377257" y="5535575"/>
                <a:ext cx="1581067" cy="276999"/>
              </a:xfrm>
              <a:prstGeom prst="rect">
                <a:avLst/>
              </a:prstGeom>
              <a:noFill/>
            </p:spPr>
            <p:txBody>
              <a:bodyPr wrap="square" rtlCol="0">
                <a:spAutoFit/>
              </a:bodyPr>
              <a:lstStyle/>
              <a:p>
                <a:r>
                  <a:rPr lang="pt-BR" sz="1200" dirty="0">
                    <a:solidFill>
                      <a:schemeClr val="bg1"/>
                    </a:solidFill>
                    <a:latin typeface="Lucida Sans" panose="020B0602030504020204" pitchFamily="34" charset="77"/>
                    <a:hlinkClick r:id="rId6">
                      <a:extLst>
                        <a:ext uri="{A12FA001-AC4F-418D-AE19-62706E023703}">
                          <ahyp:hlinkClr xmlns:ahyp="http://schemas.microsoft.com/office/drawing/2018/hyperlinkcolor" val="tx"/>
                        </a:ext>
                      </a:extLst>
                    </a:hlinkClick>
                  </a:rPr>
                  <a:t>More</a:t>
                </a:r>
                <a:r>
                  <a:rPr lang="pt-BR" sz="1200" dirty="0">
                    <a:solidFill>
                      <a:srgbClr val="0563C1"/>
                    </a:solidFill>
                    <a:latin typeface="Lucida Sans" panose="020B0602030504020204" pitchFamily="34" charset="77"/>
                    <a:hlinkClick r:id="rId6">
                      <a:extLst>
                        <a:ext uri="{A12FA001-AC4F-418D-AE19-62706E023703}">
                          <ahyp:hlinkClr xmlns:ahyp="http://schemas.microsoft.com/office/drawing/2018/hyperlinkcolor" val="tx"/>
                        </a:ext>
                      </a:extLst>
                    </a:hlinkClick>
                  </a:rPr>
                  <a:t> </a:t>
                </a:r>
                <a:r>
                  <a:rPr lang="pt-BR" sz="1200" dirty="0" err="1">
                    <a:solidFill>
                      <a:schemeClr val="bg1"/>
                    </a:solidFill>
                    <a:latin typeface="Lucida Sans" panose="020B0602030504020204" pitchFamily="34" charset="77"/>
                    <a:hlinkClick r:id="rId6">
                      <a:extLst>
                        <a:ext uri="{A12FA001-AC4F-418D-AE19-62706E023703}">
                          <ahyp:hlinkClr xmlns:ahyp="http://schemas.microsoft.com/office/drawing/2018/hyperlinkcolor" val="tx"/>
                        </a:ext>
                      </a:extLst>
                    </a:hlinkClick>
                  </a:rPr>
                  <a:t>information</a:t>
                </a:r>
                <a:endParaRPr lang="pt-BR" sz="1200" dirty="0">
                  <a:solidFill>
                    <a:schemeClr val="bg1"/>
                  </a:solidFill>
                  <a:latin typeface="Lucida Sans" panose="020B0602030504020204" pitchFamily="34" charset="77"/>
                </a:endParaRPr>
              </a:p>
            </p:txBody>
          </p:sp>
        </p:grpSp>
        <p:pic>
          <p:nvPicPr>
            <p:cNvPr id="11" name="Imagem 10" descr="Forma&#10;&#10;Descrição gerada automaticamente com confiança baixa">
              <a:extLst>
                <a:ext uri="{FF2B5EF4-FFF2-40B4-BE49-F238E27FC236}">
                  <a16:creationId xmlns:a16="http://schemas.microsoft.com/office/drawing/2014/main" id="{6916A401-283A-7575-BAD3-8A1F3B0A93DB}"/>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contrast="100000"/>
                      </a14:imgEffect>
                    </a14:imgLayer>
                  </a14:imgProps>
                </a:ext>
              </a:extLst>
            </a:blip>
            <a:stretch>
              <a:fillRect/>
            </a:stretch>
          </p:blipFill>
          <p:spPr>
            <a:xfrm>
              <a:off x="2111511" y="6116100"/>
              <a:ext cx="219001" cy="219001"/>
            </a:xfrm>
            <a:prstGeom prst="rect">
              <a:avLst/>
            </a:prstGeom>
            <a:noFill/>
            <a:ln>
              <a:noFill/>
            </a:ln>
          </p:spPr>
        </p:pic>
      </p:grpSp>
    </p:spTree>
    <p:extLst>
      <p:ext uri="{BB962C8B-B14F-4D97-AF65-F5344CB8AC3E}">
        <p14:creationId xmlns:p14="http://schemas.microsoft.com/office/powerpoint/2010/main" val="286623224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0"/>
            <a:ext cx="12192000" cy="6858000"/>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Gráfico 3" descr="Lightbulb">
            <a:extLst>
              <a:ext uri="{FF2B5EF4-FFF2-40B4-BE49-F238E27FC236}">
                <a16:creationId xmlns:a16="http://schemas.microsoft.com/office/drawing/2014/main" id="{70EDA301-E061-8395-B3FA-DA0A8D391D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4038" y="161788"/>
            <a:ext cx="458698" cy="458698"/>
          </a:xfrm>
          <a:prstGeom prst="rect">
            <a:avLst/>
          </a:prstGeom>
        </p:spPr>
      </p:pic>
      <p:sp>
        <p:nvSpPr>
          <p:cNvPr id="7" name="CaixaDeTexto 6">
            <a:extLst>
              <a:ext uri="{FF2B5EF4-FFF2-40B4-BE49-F238E27FC236}">
                <a16:creationId xmlns:a16="http://schemas.microsoft.com/office/drawing/2014/main" id="{94BA0939-F883-40AC-BF81-A470497D6631}"/>
              </a:ext>
            </a:extLst>
          </p:cNvPr>
          <p:cNvSpPr txBox="1"/>
          <p:nvPr/>
        </p:nvSpPr>
        <p:spPr>
          <a:xfrm>
            <a:off x="4332514" y="51319"/>
            <a:ext cx="3265714"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pt-BR" sz="4800" b="1" i="1" u="sng" dirty="0">
                <a:solidFill>
                  <a:schemeClr val="bg1"/>
                </a:solidFill>
                <a:latin typeface="Century Gothic" panose="020B0502020202020204" pitchFamily="34" charset="0"/>
              </a:rPr>
              <a:t>Resumes</a:t>
            </a:r>
          </a:p>
        </p:txBody>
      </p:sp>
      <p:sp>
        <p:nvSpPr>
          <p:cNvPr id="12" name="Google Shape;62;p14">
            <a:extLst>
              <a:ext uri="{FF2B5EF4-FFF2-40B4-BE49-F238E27FC236}">
                <a16:creationId xmlns:a16="http://schemas.microsoft.com/office/drawing/2014/main" id="{DAE83E1A-DF6E-4641-24ED-30F91106F766}"/>
              </a:ext>
            </a:extLst>
          </p:cNvPr>
          <p:cNvSpPr txBox="1">
            <a:spLocks/>
          </p:cNvSpPr>
          <p:nvPr/>
        </p:nvSpPr>
        <p:spPr>
          <a:xfrm>
            <a:off x="815553" y="1496499"/>
            <a:ext cx="8520600" cy="8010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457200" algn="just">
              <a:lnSpc>
                <a:spcPct val="115000"/>
              </a:lnSpc>
              <a:spcBef>
                <a:spcPts val="0"/>
              </a:spcBef>
              <a:spcAft>
                <a:spcPts val="1200"/>
              </a:spcAft>
            </a:pPr>
            <a:r>
              <a:rPr lang="pt-BR" sz="3600" dirty="0" err="1">
                <a:solidFill>
                  <a:schemeClr val="bg1"/>
                </a:solidFill>
                <a:latin typeface="Century Gothic" panose="020B0502020202020204" pitchFamily="34" charset="0"/>
                <a:ea typeface="Arial"/>
                <a:cs typeface="Arial"/>
                <a:sym typeface="Arial"/>
              </a:rPr>
              <a:t>Pirates</a:t>
            </a:r>
            <a:r>
              <a:rPr lang="pt-BR" sz="3600" dirty="0">
                <a:solidFill>
                  <a:schemeClr val="bg1"/>
                </a:solidFill>
                <a:latin typeface="Century Gothic" panose="020B0502020202020204" pitchFamily="34" charset="0"/>
                <a:ea typeface="Arial"/>
                <a:cs typeface="Arial"/>
                <a:sym typeface="Arial"/>
              </a:rPr>
              <a:t> </a:t>
            </a:r>
            <a:r>
              <a:rPr lang="pt-BR" sz="3600" dirty="0" err="1">
                <a:solidFill>
                  <a:schemeClr val="bg1"/>
                </a:solidFill>
                <a:latin typeface="Century Gothic" panose="020B0502020202020204" pitchFamily="34" charset="0"/>
                <a:ea typeface="Arial"/>
                <a:cs typeface="Arial"/>
                <a:sym typeface="Arial"/>
              </a:rPr>
              <a:t>of</a:t>
            </a:r>
            <a:r>
              <a:rPr lang="pt-BR" sz="3600" dirty="0">
                <a:solidFill>
                  <a:schemeClr val="bg1"/>
                </a:solidFill>
                <a:latin typeface="Century Gothic" panose="020B0502020202020204" pitchFamily="34" charset="0"/>
                <a:ea typeface="Arial"/>
                <a:cs typeface="Arial"/>
                <a:sym typeface="Arial"/>
              </a:rPr>
              <a:t> Silicon Valley</a:t>
            </a:r>
            <a:endParaRPr lang="pt-BR" sz="3600" dirty="0">
              <a:solidFill>
                <a:schemeClr val="bg1"/>
              </a:solidFill>
              <a:latin typeface="Century Gothic" panose="020B0502020202020204" pitchFamily="34" charset="0"/>
            </a:endParaRPr>
          </a:p>
        </p:txBody>
      </p:sp>
      <p:sp>
        <p:nvSpPr>
          <p:cNvPr id="13" name="Google Shape;63;p14">
            <a:extLst>
              <a:ext uri="{FF2B5EF4-FFF2-40B4-BE49-F238E27FC236}">
                <a16:creationId xmlns:a16="http://schemas.microsoft.com/office/drawing/2014/main" id="{0FCD37AF-33A3-2D4A-CD3B-AB0FB82C712F}"/>
              </a:ext>
            </a:extLst>
          </p:cNvPr>
          <p:cNvSpPr txBox="1">
            <a:spLocks/>
          </p:cNvSpPr>
          <p:nvPr/>
        </p:nvSpPr>
        <p:spPr>
          <a:xfrm>
            <a:off x="569507" y="2590944"/>
            <a:ext cx="11052986" cy="33402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spcBef>
                <a:spcPts val="0"/>
              </a:spcBef>
              <a:spcAft>
                <a:spcPts val="1200"/>
              </a:spcAft>
            </a:pPr>
            <a:r>
              <a:rPr lang="en-US" sz="2800" b="1" i="1" dirty="0">
                <a:solidFill>
                  <a:schemeClr val="bg1"/>
                </a:solidFill>
                <a:latin typeface="Century Gothic" panose="020B0502020202020204" pitchFamily="34" charset="0"/>
                <a:ea typeface="Arial"/>
                <a:cs typeface="Arial"/>
                <a:sym typeface="Arial"/>
              </a:rPr>
              <a:t>Pirates of Silicon Valley</a:t>
            </a:r>
            <a:r>
              <a:rPr lang="en-US" sz="2800" dirty="0">
                <a:solidFill>
                  <a:schemeClr val="bg1"/>
                </a:solidFill>
                <a:latin typeface="Century Gothic" panose="020B0502020202020204" pitchFamily="34" charset="0"/>
                <a:ea typeface="Arial"/>
                <a:cs typeface="Arial"/>
                <a:sym typeface="Arial"/>
              </a:rPr>
              <a:t> is a 1999 American </a:t>
            </a:r>
            <a:r>
              <a:rPr lang="en-US" sz="2800" dirty="0">
                <a:solidFill>
                  <a:schemeClr val="bg1"/>
                </a:solidFill>
                <a:uFill>
                  <a:noFill/>
                </a:uFill>
                <a:latin typeface="Century Gothic" panose="020B0502020202020204" pitchFamily="34" charset="0"/>
                <a:ea typeface="Arial"/>
                <a:cs typeface="Arial"/>
                <a:sym typeface="Arial"/>
                <a:hlinkClick r:id="rId5">
                  <a:extLst>
                    <a:ext uri="{A12FA001-AC4F-418D-AE19-62706E023703}">
                      <ahyp:hlinkClr xmlns:ahyp="http://schemas.microsoft.com/office/drawing/2018/hyperlinkcolor" val="tx"/>
                    </a:ext>
                  </a:extLst>
                </a:hlinkClick>
              </a:rPr>
              <a:t>biographical</a:t>
            </a:r>
            <a:r>
              <a:rPr lang="en-US" sz="2800" dirty="0">
                <a:solidFill>
                  <a:schemeClr val="bg1"/>
                </a:solidFill>
                <a:latin typeface="Century Gothic" panose="020B0502020202020204" pitchFamily="34" charset="0"/>
                <a:ea typeface="Arial"/>
                <a:cs typeface="Arial"/>
                <a:sym typeface="Arial"/>
              </a:rPr>
              <a:t> </a:t>
            </a:r>
            <a:r>
              <a:rPr lang="en-US" sz="2800" dirty="0">
                <a:solidFill>
                  <a:schemeClr val="bg1"/>
                </a:solidFill>
                <a:uFill>
                  <a:noFill/>
                </a:uFill>
                <a:latin typeface="Century Gothic" panose="020B0502020202020204" pitchFamily="34" charset="0"/>
                <a:ea typeface="Arial"/>
                <a:cs typeface="Arial"/>
                <a:sym typeface="Arial"/>
                <a:hlinkClick r:id="rId6">
                  <a:extLst>
                    <a:ext uri="{A12FA001-AC4F-418D-AE19-62706E023703}">
                      <ahyp:hlinkClr xmlns:ahyp="http://schemas.microsoft.com/office/drawing/2018/hyperlinkcolor" val="tx"/>
                    </a:ext>
                  </a:extLst>
                </a:hlinkClick>
              </a:rPr>
              <a:t>drama</a:t>
            </a:r>
            <a:r>
              <a:rPr lang="en-US" sz="2800" dirty="0">
                <a:solidFill>
                  <a:schemeClr val="bg1"/>
                </a:solidFill>
                <a:latin typeface="Century Gothic" panose="020B0502020202020204" pitchFamily="34" charset="0"/>
                <a:ea typeface="Arial"/>
                <a:cs typeface="Arial"/>
                <a:sym typeface="Arial"/>
              </a:rPr>
              <a:t> </a:t>
            </a:r>
            <a:r>
              <a:rPr lang="en-US" sz="2800" dirty="0">
                <a:solidFill>
                  <a:schemeClr val="bg1"/>
                </a:solidFill>
                <a:uFill>
                  <a:noFill/>
                </a:uFill>
                <a:latin typeface="Century Gothic" panose="020B0502020202020204" pitchFamily="34" charset="0"/>
                <a:ea typeface="Arial"/>
                <a:cs typeface="Arial"/>
                <a:sym typeface="Arial"/>
                <a:hlinkClick r:id="rId7">
                  <a:extLst>
                    <a:ext uri="{A12FA001-AC4F-418D-AE19-62706E023703}">
                      <ahyp:hlinkClr xmlns:ahyp="http://schemas.microsoft.com/office/drawing/2018/hyperlinkcolor" val="tx"/>
                    </a:ext>
                  </a:extLst>
                </a:hlinkClick>
              </a:rPr>
              <a:t>television film</a:t>
            </a:r>
            <a:r>
              <a:rPr lang="en-US" sz="2800" dirty="0">
                <a:solidFill>
                  <a:schemeClr val="bg1"/>
                </a:solidFill>
                <a:latin typeface="Century Gothic" panose="020B0502020202020204" pitchFamily="34" charset="0"/>
                <a:ea typeface="Arial"/>
                <a:cs typeface="Arial"/>
                <a:sym typeface="Arial"/>
              </a:rPr>
              <a:t> directed by </a:t>
            </a:r>
            <a:r>
              <a:rPr lang="en-US" sz="2800" b="1" dirty="0">
                <a:solidFill>
                  <a:schemeClr val="bg1"/>
                </a:solidFill>
                <a:uFill>
                  <a:noFill/>
                </a:uFill>
                <a:latin typeface="Century Gothic" panose="020B0502020202020204" pitchFamily="34" charset="0"/>
                <a:ea typeface="Arial"/>
                <a:cs typeface="Arial"/>
                <a:sym typeface="Arial"/>
                <a:hlinkClick r:id="rId8">
                  <a:extLst>
                    <a:ext uri="{A12FA001-AC4F-418D-AE19-62706E023703}">
                      <ahyp:hlinkClr xmlns:ahyp="http://schemas.microsoft.com/office/drawing/2018/hyperlinkcolor" val="tx"/>
                    </a:ext>
                  </a:extLst>
                </a:hlinkClick>
              </a:rPr>
              <a:t>Martyn Burke</a:t>
            </a:r>
            <a:r>
              <a:rPr lang="en-US" sz="2800" dirty="0">
                <a:solidFill>
                  <a:schemeClr val="bg1"/>
                </a:solidFill>
                <a:latin typeface="Century Gothic" panose="020B0502020202020204" pitchFamily="34" charset="0"/>
                <a:ea typeface="Arial"/>
                <a:cs typeface="Arial"/>
                <a:sym typeface="Arial"/>
              </a:rPr>
              <a:t> and starring </a:t>
            </a:r>
            <a:r>
              <a:rPr lang="en-US" sz="2800" b="1" dirty="0">
                <a:solidFill>
                  <a:schemeClr val="bg1"/>
                </a:solidFill>
                <a:uFill>
                  <a:noFill/>
                </a:uFill>
                <a:latin typeface="Century Gothic" panose="020B0502020202020204" pitchFamily="34" charset="0"/>
                <a:ea typeface="Arial"/>
                <a:cs typeface="Arial"/>
                <a:sym typeface="Arial"/>
                <a:hlinkClick r:id="rId9">
                  <a:extLst>
                    <a:ext uri="{A12FA001-AC4F-418D-AE19-62706E023703}">
                      <ahyp:hlinkClr xmlns:ahyp="http://schemas.microsoft.com/office/drawing/2018/hyperlinkcolor" val="tx"/>
                    </a:ext>
                  </a:extLst>
                </a:hlinkClick>
              </a:rPr>
              <a:t>Noah Wyle</a:t>
            </a:r>
            <a:r>
              <a:rPr lang="en-US" sz="2800" dirty="0">
                <a:solidFill>
                  <a:schemeClr val="bg1"/>
                </a:solidFill>
                <a:latin typeface="Century Gothic" panose="020B0502020202020204" pitchFamily="34" charset="0"/>
                <a:ea typeface="Arial"/>
                <a:cs typeface="Arial"/>
                <a:sym typeface="Arial"/>
              </a:rPr>
              <a:t> as </a:t>
            </a:r>
            <a:r>
              <a:rPr lang="en-US" sz="2800" b="1" dirty="0">
                <a:solidFill>
                  <a:schemeClr val="bg1"/>
                </a:solidFill>
                <a:uFill>
                  <a:noFill/>
                </a:uFill>
                <a:latin typeface="Century Gothic" panose="020B0502020202020204" pitchFamily="34" charset="0"/>
                <a:ea typeface="Arial"/>
                <a:cs typeface="Arial"/>
                <a:sym typeface="Arial"/>
                <a:hlinkClick r:id="rId10">
                  <a:extLst>
                    <a:ext uri="{A12FA001-AC4F-418D-AE19-62706E023703}">
                      <ahyp:hlinkClr xmlns:ahyp="http://schemas.microsoft.com/office/drawing/2018/hyperlinkcolor" val="tx"/>
                    </a:ext>
                  </a:extLst>
                </a:hlinkClick>
              </a:rPr>
              <a:t>Steve Jobs</a:t>
            </a:r>
            <a:r>
              <a:rPr lang="en-US" sz="2800" dirty="0">
                <a:solidFill>
                  <a:schemeClr val="bg1"/>
                </a:solidFill>
                <a:latin typeface="Century Gothic" panose="020B0502020202020204" pitchFamily="34" charset="0"/>
                <a:ea typeface="Arial"/>
                <a:cs typeface="Arial"/>
                <a:sym typeface="Arial"/>
              </a:rPr>
              <a:t> and </a:t>
            </a:r>
            <a:r>
              <a:rPr lang="en-US" sz="2800" b="1" dirty="0">
                <a:solidFill>
                  <a:schemeClr val="bg1"/>
                </a:solidFill>
                <a:uFill>
                  <a:noFill/>
                </a:uFill>
                <a:latin typeface="Century Gothic" panose="020B0502020202020204" pitchFamily="34" charset="0"/>
                <a:ea typeface="Arial"/>
                <a:cs typeface="Arial"/>
                <a:sym typeface="Arial"/>
                <a:hlinkClick r:id="rId11">
                  <a:extLst>
                    <a:ext uri="{A12FA001-AC4F-418D-AE19-62706E023703}">
                      <ahyp:hlinkClr xmlns:ahyp="http://schemas.microsoft.com/office/drawing/2018/hyperlinkcolor" val="tx"/>
                    </a:ext>
                  </a:extLst>
                </a:hlinkClick>
              </a:rPr>
              <a:t>Anthony Michael Hall</a:t>
            </a:r>
            <a:r>
              <a:rPr lang="en-US" sz="2800" dirty="0">
                <a:solidFill>
                  <a:schemeClr val="bg1"/>
                </a:solidFill>
                <a:latin typeface="Century Gothic" panose="020B0502020202020204" pitchFamily="34" charset="0"/>
                <a:ea typeface="Arial"/>
                <a:cs typeface="Arial"/>
                <a:sym typeface="Arial"/>
              </a:rPr>
              <a:t> as </a:t>
            </a:r>
            <a:r>
              <a:rPr lang="en-US" sz="2800" b="1" dirty="0">
                <a:solidFill>
                  <a:schemeClr val="bg1"/>
                </a:solidFill>
                <a:uFill>
                  <a:noFill/>
                </a:uFill>
                <a:latin typeface="Century Gothic" panose="020B0502020202020204" pitchFamily="34" charset="0"/>
                <a:ea typeface="Arial"/>
                <a:cs typeface="Arial"/>
                <a:sym typeface="Arial"/>
                <a:hlinkClick r:id="rId12">
                  <a:extLst>
                    <a:ext uri="{A12FA001-AC4F-418D-AE19-62706E023703}">
                      <ahyp:hlinkClr xmlns:ahyp="http://schemas.microsoft.com/office/drawing/2018/hyperlinkcolor" val="tx"/>
                    </a:ext>
                  </a:extLst>
                </a:hlinkClick>
              </a:rPr>
              <a:t>Bill Gates</a:t>
            </a:r>
            <a:r>
              <a:rPr lang="en-US" sz="2800" dirty="0">
                <a:solidFill>
                  <a:schemeClr val="bg1"/>
                </a:solidFill>
                <a:latin typeface="Century Gothic" panose="020B0502020202020204" pitchFamily="34" charset="0"/>
                <a:ea typeface="Arial"/>
                <a:cs typeface="Arial"/>
                <a:sym typeface="Arial"/>
              </a:rPr>
              <a:t>. Spanning the years 1971–1997 and based on </a:t>
            </a:r>
            <a:r>
              <a:rPr lang="en-US" sz="2800" b="1" dirty="0">
                <a:solidFill>
                  <a:schemeClr val="bg1"/>
                </a:solidFill>
                <a:latin typeface="Century Gothic" panose="020B0502020202020204" pitchFamily="34" charset="0"/>
                <a:ea typeface="Arial"/>
                <a:cs typeface="Arial"/>
                <a:sym typeface="Arial"/>
              </a:rPr>
              <a:t>Paul </a:t>
            </a:r>
            <a:r>
              <a:rPr lang="en-US" sz="2800" b="1" dirty="0" err="1">
                <a:solidFill>
                  <a:schemeClr val="bg1"/>
                </a:solidFill>
                <a:latin typeface="Century Gothic" panose="020B0502020202020204" pitchFamily="34" charset="0"/>
                <a:ea typeface="Arial"/>
                <a:cs typeface="Arial"/>
                <a:sym typeface="Arial"/>
              </a:rPr>
              <a:t>Freiberger</a:t>
            </a:r>
            <a:r>
              <a:rPr lang="en-US" sz="2800" dirty="0">
                <a:solidFill>
                  <a:schemeClr val="bg1"/>
                </a:solidFill>
                <a:latin typeface="Century Gothic" panose="020B0502020202020204" pitchFamily="34" charset="0"/>
                <a:ea typeface="Arial"/>
                <a:cs typeface="Arial"/>
                <a:sym typeface="Arial"/>
              </a:rPr>
              <a:t> and </a:t>
            </a:r>
            <a:r>
              <a:rPr lang="en-US" sz="2800" b="1" dirty="0">
                <a:solidFill>
                  <a:schemeClr val="bg1"/>
                </a:solidFill>
                <a:latin typeface="Century Gothic" panose="020B0502020202020204" pitchFamily="34" charset="0"/>
                <a:ea typeface="Arial"/>
                <a:cs typeface="Arial"/>
                <a:sym typeface="Arial"/>
              </a:rPr>
              <a:t>Michael Swaine's</a:t>
            </a:r>
            <a:r>
              <a:rPr lang="en-US" sz="2800" dirty="0">
                <a:solidFill>
                  <a:schemeClr val="bg1"/>
                </a:solidFill>
                <a:latin typeface="Century Gothic" panose="020B0502020202020204" pitchFamily="34" charset="0"/>
                <a:ea typeface="Arial"/>
                <a:cs typeface="Arial"/>
                <a:sym typeface="Arial"/>
              </a:rPr>
              <a:t> 1984 book </a:t>
            </a:r>
            <a:r>
              <a:rPr lang="en-US" sz="2800" i="1" dirty="0">
                <a:solidFill>
                  <a:schemeClr val="bg1"/>
                </a:solidFill>
                <a:latin typeface="Century Gothic" panose="020B0502020202020204" pitchFamily="34" charset="0"/>
                <a:ea typeface="Arial"/>
                <a:cs typeface="Arial"/>
                <a:sym typeface="Arial"/>
              </a:rPr>
              <a:t>Fire in the Valley: The Making of the Personal Computer</a:t>
            </a:r>
            <a:r>
              <a:rPr lang="en-US" sz="2800" dirty="0">
                <a:solidFill>
                  <a:schemeClr val="bg1"/>
                </a:solidFill>
                <a:latin typeface="Century Gothic" panose="020B0502020202020204" pitchFamily="34" charset="0"/>
                <a:ea typeface="Arial"/>
                <a:cs typeface="Arial"/>
                <a:sym typeface="Arial"/>
              </a:rPr>
              <a:t>, it explores the impact that the rivalry between </a:t>
            </a:r>
            <a:r>
              <a:rPr lang="en-US" sz="2800" b="1" dirty="0">
                <a:solidFill>
                  <a:schemeClr val="bg1"/>
                </a:solidFill>
                <a:latin typeface="Century Gothic" panose="020B0502020202020204" pitchFamily="34" charset="0"/>
                <a:ea typeface="Arial"/>
                <a:cs typeface="Arial"/>
                <a:sym typeface="Arial"/>
              </a:rPr>
              <a:t>Jobs</a:t>
            </a:r>
            <a:r>
              <a:rPr lang="en-US" sz="2800" dirty="0">
                <a:solidFill>
                  <a:schemeClr val="bg1"/>
                </a:solidFill>
                <a:latin typeface="Century Gothic" panose="020B0502020202020204" pitchFamily="34" charset="0"/>
                <a:ea typeface="Arial"/>
                <a:cs typeface="Arial"/>
                <a:sym typeface="Arial"/>
              </a:rPr>
              <a:t> (</a:t>
            </a:r>
            <a:r>
              <a:rPr lang="en-US" sz="2800" dirty="0">
                <a:solidFill>
                  <a:schemeClr val="bg1"/>
                </a:solidFill>
                <a:uFill>
                  <a:noFill/>
                </a:uFill>
                <a:latin typeface="Century Gothic" panose="020B0502020202020204" pitchFamily="34" charset="0"/>
                <a:ea typeface="Arial"/>
                <a:cs typeface="Arial"/>
                <a:sym typeface="Arial"/>
                <a:hlinkClick r:id="rId13">
                  <a:extLst>
                    <a:ext uri="{A12FA001-AC4F-418D-AE19-62706E023703}">
                      <ahyp:hlinkClr xmlns:ahyp="http://schemas.microsoft.com/office/drawing/2018/hyperlinkcolor" val="tx"/>
                    </a:ext>
                  </a:extLst>
                </a:hlinkClick>
              </a:rPr>
              <a:t>Apple Computer</a:t>
            </a:r>
            <a:r>
              <a:rPr lang="en-US" sz="2800" dirty="0">
                <a:solidFill>
                  <a:schemeClr val="bg1"/>
                </a:solidFill>
                <a:latin typeface="Century Gothic" panose="020B0502020202020204" pitchFamily="34" charset="0"/>
                <a:ea typeface="Arial"/>
                <a:cs typeface="Arial"/>
                <a:sym typeface="Arial"/>
              </a:rPr>
              <a:t>) and </a:t>
            </a:r>
            <a:r>
              <a:rPr lang="en-US" sz="2800" b="1" dirty="0">
                <a:solidFill>
                  <a:schemeClr val="bg1"/>
                </a:solidFill>
                <a:latin typeface="Century Gothic" panose="020B0502020202020204" pitchFamily="34" charset="0"/>
                <a:ea typeface="Arial"/>
                <a:cs typeface="Arial"/>
                <a:sym typeface="Arial"/>
              </a:rPr>
              <a:t>Gates</a:t>
            </a:r>
            <a:r>
              <a:rPr lang="en-US" sz="2800" dirty="0">
                <a:solidFill>
                  <a:schemeClr val="bg1"/>
                </a:solidFill>
                <a:latin typeface="Century Gothic" panose="020B0502020202020204" pitchFamily="34" charset="0"/>
                <a:ea typeface="Arial"/>
                <a:cs typeface="Arial"/>
                <a:sym typeface="Arial"/>
              </a:rPr>
              <a:t> (</a:t>
            </a:r>
            <a:r>
              <a:rPr lang="en-US" sz="2800" dirty="0">
                <a:solidFill>
                  <a:schemeClr val="bg1"/>
                </a:solidFill>
                <a:uFill>
                  <a:noFill/>
                </a:uFill>
                <a:latin typeface="Century Gothic" panose="020B0502020202020204" pitchFamily="34" charset="0"/>
                <a:ea typeface="Arial"/>
                <a:cs typeface="Arial"/>
                <a:sym typeface="Arial"/>
                <a:hlinkClick r:id="rId14">
                  <a:extLst>
                    <a:ext uri="{A12FA001-AC4F-418D-AE19-62706E023703}">
                      <ahyp:hlinkClr xmlns:ahyp="http://schemas.microsoft.com/office/drawing/2018/hyperlinkcolor" val="tx"/>
                    </a:ext>
                  </a:extLst>
                </a:hlinkClick>
              </a:rPr>
              <a:t>Microsoft</a:t>
            </a:r>
            <a:r>
              <a:rPr lang="en-US" sz="2800" dirty="0">
                <a:solidFill>
                  <a:schemeClr val="bg1"/>
                </a:solidFill>
                <a:latin typeface="Century Gothic" panose="020B0502020202020204" pitchFamily="34" charset="0"/>
                <a:ea typeface="Arial"/>
                <a:cs typeface="Arial"/>
                <a:sym typeface="Arial"/>
              </a:rPr>
              <a:t>) had on the development of the </a:t>
            </a:r>
            <a:r>
              <a:rPr lang="en-US" sz="2800" dirty="0">
                <a:solidFill>
                  <a:schemeClr val="bg1"/>
                </a:solidFill>
                <a:uFill>
                  <a:noFill/>
                </a:uFill>
                <a:latin typeface="Century Gothic" panose="020B0502020202020204" pitchFamily="34" charset="0"/>
                <a:ea typeface="Arial"/>
                <a:cs typeface="Arial"/>
                <a:sym typeface="Arial"/>
                <a:hlinkClick r:id="rId15">
                  <a:extLst>
                    <a:ext uri="{A12FA001-AC4F-418D-AE19-62706E023703}">
                      <ahyp:hlinkClr xmlns:ahyp="http://schemas.microsoft.com/office/drawing/2018/hyperlinkcolor" val="tx"/>
                    </a:ext>
                  </a:extLst>
                </a:hlinkClick>
              </a:rPr>
              <a:t>personal computer</a:t>
            </a:r>
            <a:r>
              <a:rPr lang="en-US" sz="2800" dirty="0">
                <a:solidFill>
                  <a:schemeClr val="bg1"/>
                </a:solidFill>
                <a:latin typeface="Century Gothic" panose="020B0502020202020204" pitchFamily="34" charset="0"/>
                <a:ea typeface="Arial"/>
                <a:cs typeface="Arial"/>
                <a:sym typeface="Arial"/>
              </a:rPr>
              <a:t>. The film premiered on </a:t>
            </a:r>
            <a:r>
              <a:rPr lang="en-US" sz="2800" dirty="0">
                <a:solidFill>
                  <a:schemeClr val="bg1"/>
                </a:solidFill>
                <a:uFill>
                  <a:noFill/>
                </a:uFill>
                <a:latin typeface="Century Gothic" panose="020B0502020202020204" pitchFamily="34" charset="0"/>
                <a:ea typeface="Arial"/>
                <a:cs typeface="Arial"/>
                <a:sym typeface="Arial"/>
                <a:hlinkClick r:id="rId16">
                  <a:extLst>
                    <a:ext uri="{A12FA001-AC4F-418D-AE19-62706E023703}">
                      <ahyp:hlinkClr xmlns:ahyp="http://schemas.microsoft.com/office/drawing/2018/hyperlinkcolor" val="tx"/>
                    </a:ext>
                  </a:extLst>
                </a:hlinkClick>
              </a:rPr>
              <a:t>TNT</a:t>
            </a:r>
            <a:r>
              <a:rPr lang="en-US" sz="2800" dirty="0">
                <a:solidFill>
                  <a:schemeClr val="bg1"/>
                </a:solidFill>
                <a:latin typeface="Century Gothic" panose="020B0502020202020204" pitchFamily="34" charset="0"/>
                <a:ea typeface="Arial"/>
                <a:cs typeface="Arial"/>
                <a:sym typeface="Arial"/>
              </a:rPr>
              <a:t> on June 20, 1999.</a:t>
            </a: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5711690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8BF0523-F634-AA45-91A1-54CBD09D2B92}"/>
              </a:ext>
            </a:extLst>
          </p:cNvPr>
          <p:cNvSpPr txBox="1"/>
          <p:nvPr/>
        </p:nvSpPr>
        <p:spPr>
          <a:xfrm>
            <a:off x="3514725" y="930493"/>
            <a:ext cx="5162550" cy="523220"/>
          </a:xfrm>
          <a:prstGeom prst="rect">
            <a:avLst/>
          </a:prstGeom>
          <a:noFill/>
        </p:spPr>
        <p:txBody>
          <a:bodyPr wrap="square" rtlCol="0">
            <a:spAutoFit/>
          </a:bodyPr>
          <a:lstStyle/>
          <a:p>
            <a:pPr algn="ctr"/>
            <a:r>
              <a:rPr lang="pt-BR" sz="2800" dirty="0">
                <a:solidFill>
                  <a:schemeClr val="bg1"/>
                </a:solidFill>
                <a:latin typeface="Century Gothic" panose="020B0502020202020204" pitchFamily="34" charset="0"/>
              </a:rPr>
              <a:t>Quem está apresentando?</a:t>
            </a:r>
          </a:p>
        </p:txBody>
      </p:sp>
      <p:grpSp>
        <p:nvGrpSpPr>
          <p:cNvPr id="4" name="Agrupar 3">
            <a:extLst>
              <a:ext uri="{FF2B5EF4-FFF2-40B4-BE49-F238E27FC236}">
                <a16:creationId xmlns:a16="http://schemas.microsoft.com/office/drawing/2014/main" id="{3833578E-FB74-8B42-AEF8-4286C72D41A8}"/>
              </a:ext>
            </a:extLst>
          </p:cNvPr>
          <p:cNvGrpSpPr/>
          <p:nvPr/>
        </p:nvGrpSpPr>
        <p:grpSpPr>
          <a:xfrm>
            <a:off x="91665" y="1604710"/>
            <a:ext cx="2755314" cy="3806790"/>
            <a:chOff x="91665" y="1604710"/>
            <a:chExt cx="2755314" cy="3806790"/>
          </a:xfrm>
        </p:grpSpPr>
        <p:sp>
          <p:nvSpPr>
            <p:cNvPr id="46" name="Paralelogramo 45">
              <a:extLst>
                <a:ext uri="{FF2B5EF4-FFF2-40B4-BE49-F238E27FC236}">
                  <a16:creationId xmlns:a16="http://schemas.microsoft.com/office/drawing/2014/main" id="{533053E6-EC31-FF42-9E15-BE282715FAAE}"/>
                </a:ext>
              </a:extLst>
            </p:cNvPr>
            <p:cNvSpPr/>
            <p:nvPr/>
          </p:nvSpPr>
          <p:spPr>
            <a:xfrm>
              <a:off x="722979" y="1604710"/>
              <a:ext cx="2124000" cy="1824290"/>
            </a:xfrm>
            <a:prstGeom prst="parallelogram">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Paralelogramo 2">
              <a:extLst>
                <a:ext uri="{FF2B5EF4-FFF2-40B4-BE49-F238E27FC236}">
                  <a16:creationId xmlns:a16="http://schemas.microsoft.com/office/drawing/2014/main" id="{B19822EF-3A59-8041-B3D8-DD77BB7498DB}"/>
                </a:ext>
              </a:extLst>
            </p:cNvPr>
            <p:cNvSpPr/>
            <p:nvPr/>
          </p:nvSpPr>
          <p:spPr>
            <a:xfrm>
              <a:off x="348429" y="2620615"/>
              <a:ext cx="2232000" cy="2232000"/>
            </a:xfrm>
            <a:prstGeom prst="parallelogram">
              <a:avLst/>
            </a:prstGeom>
            <a:blipFill dpi="0" rotWithShape="1">
              <a:blip r:embed="rId3"/>
              <a:srcRect/>
              <a:stretch>
                <a:fillRect l="-35000" t="3000" r="-23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CaixaDeTexto 11">
              <a:extLst>
                <a:ext uri="{FF2B5EF4-FFF2-40B4-BE49-F238E27FC236}">
                  <a16:creationId xmlns:a16="http://schemas.microsoft.com/office/drawing/2014/main" id="{B0F2A553-9F5F-8D4B-B6DA-96F633C4224C}"/>
                </a:ext>
              </a:extLst>
            </p:cNvPr>
            <p:cNvSpPr txBox="1"/>
            <p:nvPr/>
          </p:nvSpPr>
          <p:spPr>
            <a:xfrm>
              <a:off x="91665" y="4996002"/>
              <a:ext cx="1982511" cy="415498"/>
            </a:xfrm>
            <a:prstGeom prst="rect">
              <a:avLst/>
            </a:prstGeom>
            <a:noFill/>
          </p:spPr>
          <p:txBody>
            <a:bodyPr wrap="square" rtlCol="0">
              <a:spAutoFit/>
            </a:bodyPr>
            <a:lstStyle/>
            <a:p>
              <a:pPr algn="ctr"/>
              <a:r>
                <a:rPr lang="pt-BR" sz="2100" b="1" dirty="0">
                  <a:solidFill>
                    <a:schemeClr val="bg1">
                      <a:lumMod val="75000"/>
                    </a:schemeClr>
                  </a:solidFill>
                  <a:latin typeface="Century Gothic" panose="020B0502020202020204" pitchFamily="34" charset="0"/>
                </a:rPr>
                <a:t>Bruno Maxuel</a:t>
              </a:r>
            </a:p>
          </p:txBody>
        </p:sp>
      </p:grpSp>
      <p:grpSp>
        <p:nvGrpSpPr>
          <p:cNvPr id="5" name="Agrupar 4">
            <a:extLst>
              <a:ext uri="{FF2B5EF4-FFF2-40B4-BE49-F238E27FC236}">
                <a16:creationId xmlns:a16="http://schemas.microsoft.com/office/drawing/2014/main" id="{9D620399-5358-3549-AC4F-E30CC1232B32}"/>
              </a:ext>
            </a:extLst>
          </p:cNvPr>
          <p:cNvGrpSpPr/>
          <p:nvPr/>
        </p:nvGrpSpPr>
        <p:grpSpPr>
          <a:xfrm>
            <a:off x="5818503" y="1719207"/>
            <a:ext cx="2426722" cy="3652211"/>
            <a:chOff x="2050071" y="1883134"/>
            <a:chExt cx="2426722" cy="3652211"/>
          </a:xfrm>
        </p:grpSpPr>
        <p:sp>
          <p:nvSpPr>
            <p:cNvPr id="17" name="Paralelogramo 16">
              <a:extLst>
                <a:ext uri="{FF2B5EF4-FFF2-40B4-BE49-F238E27FC236}">
                  <a16:creationId xmlns:a16="http://schemas.microsoft.com/office/drawing/2014/main" id="{08B08952-E0C4-7C43-9C33-FCBB5B503C96}"/>
                </a:ext>
              </a:extLst>
            </p:cNvPr>
            <p:cNvSpPr/>
            <p:nvPr/>
          </p:nvSpPr>
          <p:spPr>
            <a:xfrm>
              <a:off x="2050071" y="3388226"/>
              <a:ext cx="2124000" cy="2147119"/>
            </a:xfrm>
            <a:prstGeom prst="parallelogram">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Paralelogramo 8">
              <a:extLst>
                <a:ext uri="{FF2B5EF4-FFF2-40B4-BE49-F238E27FC236}">
                  <a16:creationId xmlns:a16="http://schemas.microsoft.com/office/drawing/2014/main" id="{4F384660-B3D9-A948-A9C9-92EAF75F3A6E}"/>
                </a:ext>
              </a:extLst>
            </p:cNvPr>
            <p:cNvSpPr/>
            <p:nvPr/>
          </p:nvSpPr>
          <p:spPr>
            <a:xfrm>
              <a:off x="2244793" y="1883134"/>
              <a:ext cx="2232000" cy="2232000"/>
            </a:xfrm>
            <a:prstGeom prst="parallelogram">
              <a:avLst/>
            </a:prstGeom>
            <a:blipFill dpi="0" rotWithShape="1">
              <a:blip r:embed="rId4">
                <a:alphaModFix amt="99000"/>
              </a:blip>
              <a:srcRect/>
              <a:stretch>
                <a:fillRect l="11000" t="3000" r="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CaixaDeTexto 21">
              <a:extLst>
                <a:ext uri="{FF2B5EF4-FFF2-40B4-BE49-F238E27FC236}">
                  <a16:creationId xmlns:a16="http://schemas.microsoft.com/office/drawing/2014/main" id="{70A20097-2C23-104D-8392-CE3ED83D3CF9}"/>
                </a:ext>
              </a:extLst>
            </p:cNvPr>
            <p:cNvSpPr txBox="1"/>
            <p:nvPr/>
          </p:nvSpPr>
          <p:spPr>
            <a:xfrm>
              <a:off x="2146773" y="4212026"/>
              <a:ext cx="1989033" cy="415498"/>
            </a:xfrm>
            <a:prstGeom prst="rect">
              <a:avLst/>
            </a:prstGeom>
            <a:noFill/>
          </p:spPr>
          <p:txBody>
            <a:bodyPr wrap="square" rtlCol="0">
              <a:spAutoFit/>
            </a:bodyPr>
            <a:lstStyle/>
            <a:p>
              <a:pPr algn="ctr"/>
              <a:r>
                <a:rPr lang="pt-BR" sz="2100" b="1" dirty="0">
                  <a:solidFill>
                    <a:schemeClr val="bg1">
                      <a:lumMod val="75000"/>
                    </a:schemeClr>
                  </a:solidFill>
                  <a:latin typeface="Century Gothic" panose="020B0502020202020204" pitchFamily="34" charset="0"/>
                </a:rPr>
                <a:t>João Marcos</a:t>
              </a:r>
            </a:p>
          </p:txBody>
        </p:sp>
      </p:grpSp>
      <p:grpSp>
        <p:nvGrpSpPr>
          <p:cNvPr id="6" name="Agrupar 5">
            <a:extLst>
              <a:ext uri="{FF2B5EF4-FFF2-40B4-BE49-F238E27FC236}">
                <a16:creationId xmlns:a16="http://schemas.microsoft.com/office/drawing/2014/main" id="{271316B1-912A-1A44-B8C8-6CE659B89A15}"/>
              </a:ext>
            </a:extLst>
          </p:cNvPr>
          <p:cNvGrpSpPr/>
          <p:nvPr/>
        </p:nvGrpSpPr>
        <p:grpSpPr>
          <a:xfrm>
            <a:off x="7592689" y="1605275"/>
            <a:ext cx="2616521" cy="3907130"/>
            <a:chOff x="3972930" y="1491523"/>
            <a:chExt cx="2616521" cy="3907130"/>
          </a:xfrm>
        </p:grpSpPr>
        <p:sp>
          <p:nvSpPr>
            <p:cNvPr id="18" name="Paralelogramo 17">
              <a:extLst>
                <a:ext uri="{FF2B5EF4-FFF2-40B4-BE49-F238E27FC236}">
                  <a16:creationId xmlns:a16="http://schemas.microsoft.com/office/drawing/2014/main" id="{B4E8BEAC-BAF9-514C-966B-DCC272EF4E33}"/>
                </a:ext>
              </a:extLst>
            </p:cNvPr>
            <p:cNvSpPr/>
            <p:nvPr/>
          </p:nvSpPr>
          <p:spPr>
            <a:xfrm>
              <a:off x="4465451" y="1491523"/>
              <a:ext cx="2124000" cy="1824290"/>
            </a:xfrm>
            <a:prstGeom prst="parallelogram">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Paralelogramo 9">
              <a:extLst>
                <a:ext uri="{FF2B5EF4-FFF2-40B4-BE49-F238E27FC236}">
                  <a16:creationId xmlns:a16="http://schemas.microsoft.com/office/drawing/2014/main" id="{25D9BB54-D661-DA46-B2C6-87240D0F6229}"/>
                </a:ext>
              </a:extLst>
            </p:cNvPr>
            <p:cNvSpPr/>
            <p:nvPr/>
          </p:nvSpPr>
          <p:spPr>
            <a:xfrm>
              <a:off x="4041328" y="2736305"/>
              <a:ext cx="2232000" cy="2232000"/>
            </a:xfrm>
            <a:prstGeom prst="parallelogram">
              <a:avLst/>
            </a:prstGeom>
            <a:blipFill dpi="0" rotWithShape="1">
              <a:blip r:embed="rId5"/>
              <a:srcRect/>
              <a:stretch>
                <a:fillRect l="-23000" t="-7000" r="-25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CaixaDeTexto 22">
              <a:extLst>
                <a:ext uri="{FF2B5EF4-FFF2-40B4-BE49-F238E27FC236}">
                  <a16:creationId xmlns:a16="http://schemas.microsoft.com/office/drawing/2014/main" id="{EF1BC44A-4270-464F-82AF-2466F103E097}"/>
                </a:ext>
              </a:extLst>
            </p:cNvPr>
            <p:cNvSpPr txBox="1"/>
            <p:nvPr/>
          </p:nvSpPr>
          <p:spPr>
            <a:xfrm>
              <a:off x="3972930" y="4983155"/>
              <a:ext cx="1740306" cy="415498"/>
            </a:xfrm>
            <a:prstGeom prst="rect">
              <a:avLst/>
            </a:prstGeom>
            <a:noFill/>
          </p:spPr>
          <p:txBody>
            <a:bodyPr wrap="square" rtlCol="0">
              <a:spAutoFit/>
            </a:bodyPr>
            <a:lstStyle/>
            <a:p>
              <a:pPr algn="ctr"/>
              <a:r>
                <a:rPr lang="pt-BR" sz="2100" b="1" dirty="0">
                  <a:solidFill>
                    <a:schemeClr val="bg1">
                      <a:lumMod val="75000"/>
                    </a:schemeClr>
                  </a:solidFill>
                  <a:latin typeface="Century Gothic" panose="020B0502020202020204" pitchFamily="34" charset="0"/>
                </a:rPr>
                <a:t>José Edson</a:t>
              </a:r>
            </a:p>
          </p:txBody>
        </p:sp>
      </p:grpSp>
      <p:grpSp>
        <p:nvGrpSpPr>
          <p:cNvPr id="7" name="Agrupar 6">
            <a:extLst>
              <a:ext uri="{FF2B5EF4-FFF2-40B4-BE49-F238E27FC236}">
                <a16:creationId xmlns:a16="http://schemas.microsoft.com/office/drawing/2014/main" id="{41E6F6AA-D26E-614E-BC4A-F2F6C3A0A78E}"/>
              </a:ext>
            </a:extLst>
          </p:cNvPr>
          <p:cNvGrpSpPr/>
          <p:nvPr/>
        </p:nvGrpSpPr>
        <p:grpSpPr>
          <a:xfrm>
            <a:off x="2132137" y="1874845"/>
            <a:ext cx="2557140" cy="3457028"/>
            <a:chOff x="5729689" y="2029198"/>
            <a:chExt cx="2557140" cy="3457028"/>
          </a:xfrm>
        </p:grpSpPr>
        <p:sp>
          <p:nvSpPr>
            <p:cNvPr id="20" name="Paralelogramo 19">
              <a:extLst>
                <a:ext uri="{FF2B5EF4-FFF2-40B4-BE49-F238E27FC236}">
                  <a16:creationId xmlns:a16="http://schemas.microsoft.com/office/drawing/2014/main" id="{5259B397-6E72-3E49-B9CD-F34BD1D54B07}"/>
                </a:ext>
              </a:extLst>
            </p:cNvPr>
            <p:cNvSpPr/>
            <p:nvPr/>
          </p:nvSpPr>
          <p:spPr>
            <a:xfrm>
              <a:off x="5729689" y="3681459"/>
              <a:ext cx="2124000" cy="1804767"/>
            </a:xfrm>
            <a:prstGeom prst="parallelogram">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Paralelogramo 10">
              <a:extLst>
                <a:ext uri="{FF2B5EF4-FFF2-40B4-BE49-F238E27FC236}">
                  <a16:creationId xmlns:a16="http://schemas.microsoft.com/office/drawing/2014/main" id="{564A718F-B241-2748-8BAD-A8F531A0DEC1}"/>
                </a:ext>
              </a:extLst>
            </p:cNvPr>
            <p:cNvSpPr/>
            <p:nvPr/>
          </p:nvSpPr>
          <p:spPr>
            <a:xfrm>
              <a:off x="6054829" y="2029198"/>
              <a:ext cx="2232000" cy="2232000"/>
            </a:xfrm>
            <a:prstGeom prst="parallelogram">
              <a:avLst/>
            </a:prstGeom>
            <a:blipFill dpi="0" rotWithShape="1">
              <a:blip r:embed="rId6"/>
              <a:srcRect/>
              <a:stretch>
                <a:fillRect l="-56000" t="9000" r="-5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CaixaDeTexto 23">
              <a:extLst>
                <a:ext uri="{FF2B5EF4-FFF2-40B4-BE49-F238E27FC236}">
                  <a16:creationId xmlns:a16="http://schemas.microsoft.com/office/drawing/2014/main" id="{AD263379-E54D-8F4C-BAE6-792C7044ECCD}"/>
                </a:ext>
              </a:extLst>
            </p:cNvPr>
            <p:cNvSpPr txBox="1"/>
            <p:nvPr/>
          </p:nvSpPr>
          <p:spPr>
            <a:xfrm>
              <a:off x="5739001" y="4329337"/>
              <a:ext cx="2039458" cy="415498"/>
            </a:xfrm>
            <a:prstGeom prst="rect">
              <a:avLst/>
            </a:prstGeom>
            <a:noFill/>
          </p:spPr>
          <p:txBody>
            <a:bodyPr wrap="square" rtlCol="0">
              <a:spAutoFit/>
            </a:bodyPr>
            <a:lstStyle/>
            <a:p>
              <a:pPr algn="ctr"/>
              <a:r>
                <a:rPr lang="pt-BR" sz="2100" b="1" dirty="0">
                  <a:solidFill>
                    <a:schemeClr val="bg1">
                      <a:lumMod val="75000"/>
                    </a:schemeClr>
                  </a:solidFill>
                  <a:latin typeface="Century Gothic" panose="020B0502020202020204" pitchFamily="34" charset="0"/>
                </a:rPr>
                <a:t>Edilson José</a:t>
              </a:r>
            </a:p>
          </p:txBody>
        </p:sp>
      </p:grpSp>
      <p:grpSp>
        <p:nvGrpSpPr>
          <p:cNvPr id="8" name="Agrupar 7">
            <a:extLst>
              <a:ext uri="{FF2B5EF4-FFF2-40B4-BE49-F238E27FC236}">
                <a16:creationId xmlns:a16="http://schemas.microsoft.com/office/drawing/2014/main" id="{5B775E08-44A8-E34F-B2C1-ADDCFEEBB303}"/>
              </a:ext>
            </a:extLst>
          </p:cNvPr>
          <p:cNvGrpSpPr/>
          <p:nvPr/>
        </p:nvGrpSpPr>
        <p:grpSpPr>
          <a:xfrm>
            <a:off x="4014489" y="1605275"/>
            <a:ext cx="2526637" cy="3662838"/>
            <a:chOff x="7665691" y="1735815"/>
            <a:chExt cx="2526637" cy="3662838"/>
          </a:xfrm>
        </p:grpSpPr>
        <p:sp>
          <p:nvSpPr>
            <p:cNvPr id="19" name="Paralelogramo 18">
              <a:extLst>
                <a:ext uri="{FF2B5EF4-FFF2-40B4-BE49-F238E27FC236}">
                  <a16:creationId xmlns:a16="http://schemas.microsoft.com/office/drawing/2014/main" id="{A09B2A60-D31D-B944-9FAB-EFF6E03E3790}"/>
                </a:ext>
              </a:extLst>
            </p:cNvPr>
            <p:cNvSpPr/>
            <p:nvPr/>
          </p:nvSpPr>
          <p:spPr>
            <a:xfrm>
              <a:off x="8068328" y="1735815"/>
              <a:ext cx="2124000" cy="1824290"/>
            </a:xfrm>
            <a:prstGeom prst="parallelogram">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Paralelogramo 33">
              <a:extLst>
                <a:ext uri="{FF2B5EF4-FFF2-40B4-BE49-F238E27FC236}">
                  <a16:creationId xmlns:a16="http://schemas.microsoft.com/office/drawing/2014/main" id="{BA69AC05-BB1E-0946-B995-86C7B420D8A3}"/>
                </a:ext>
              </a:extLst>
            </p:cNvPr>
            <p:cNvSpPr/>
            <p:nvPr/>
          </p:nvSpPr>
          <p:spPr>
            <a:xfrm>
              <a:off x="7714000" y="2736305"/>
              <a:ext cx="2232000" cy="2232000"/>
            </a:xfrm>
            <a:prstGeom prst="parallelogram">
              <a:avLst/>
            </a:prstGeom>
            <a:blipFill dpi="0" rotWithShape="1">
              <a:blip r:embed="rId7"/>
              <a:srcRect/>
              <a:stretch>
                <a:fillRect l="-24000" r="-2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5" name="CaixaDeTexto 24">
              <a:extLst>
                <a:ext uri="{FF2B5EF4-FFF2-40B4-BE49-F238E27FC236}">
                  <a16:creationId xmlns:a16="http://schemas.microsoft.com/office/drawing/2014/main" id="{6DD7462C-341E-ED4C-9F22-4BD5D265917E}"/>
                </a:ext>
              </a:extLst>
            </p:cNvPr>
            <p:cNvSpPr txBox="1"/>
            <p:nvPr/>
          </p:nvSpPr>
          <p:spPr>
            <a:xfrm>
              <a:off x="7665691" y="4983155"/>
              <a:ext cx="1740306" cy="415498"/>
            </a:xfrm>
            <a:prstGeom prst="rect">
              <a:avLst/>
            </a:prstGeom>
            <a:noFill/>
          </p:spPr>
          <p:txBody>
            <a:bodyPr wrap="square" rtlCol="0">
              <a:spAutoFit/>
            </a:bodyPr>
            <a:lstStyle/>
            <a:p>
              <a:pPr algn="ctr"/>
              <a:r>
                <a:rPr lang="pt-BR" sz="2100" b="1" dirty="0">
                  <a:solidFill>
                    <a:schemeClr val="bg1">
                      <a:lumMod val="75000"/>
                    </a:schemeClr>
                  </a:solidFill>
                  <a:latin typeface="Century Gothic" panose="020B0502020202020204" pitchFamily="34" charset="0"/>
                </a:rPr>
                <a:t>Franciele</a:t>
              </a:r>
            </a:p>
          </p:txBody>
        </p:sp>
      </p:grpSp>
      <p:grpSp>
        <p:nvGrpSpPr>
          <p:cNvPr id="27" name="Agrupar 26">
            <a:extLst>
              <a:ext uri="{FF2B5EF4-FFF2-40B4-BE49-F238E27FC236}">
                <a16:creationId xmlns:a16="http://schemas.microsoft.com/office/drawing/2014/main" id="{42FF2DE0-4761-C746-ABF7-BFC506427A69}"/>
              </a:ext>
            </a:extLst>
          </p:cNvPr>
          <p:cNvGrpSpPr/>
          <p:nvPr/>
        </p:nvGrpSpPr>
        <p:grpSpPr>
          <a:xfrm>
            <a:off x="9459254" y="1841372"/>
            <a:ext cx="2626997" cy="3554740"/>
            <a:chOff x="9383929" y="1974572"/>
            <a:chExt cx="2626997" cy="3554740"/>
          </a:xfrm>
        </p:grpSpPr>
        <p:sp>
          <p:nvSpPr>
            <p:cNvPr id="21" name="Paralelogramo 20">
              <a:extLst>
                <a:ext uri="{FF2B5EF4-FFF2-40B4-BE49-F238E27FC236}">
                  <a16:creationId xmlns:a16="http://schemas.microsoft.com/office/drawing/2014/main" id="{1AC54558-4B55-0740-8E8B-7E03CF8786C3}"/>
                </a:ext>
              </a:extLst>
            </p:cNvPr>
            <p:cNvSpPr/>
            <p:nvPr/>
          </p:nvSpPr>
          <p:spPr>
            <a:xfrm>
              <a:off x="9383929" y="3724545"/>
              <a:ext cx="2124000" cy="1804767"/>
            </a:xfrm>
            <a:prstGeom prst="parallelogram">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Paralelogramo 34">
              <a:extLst>
                <a:ext uri="{FF2B5EF4-FFF2-40B4-BE49-F238E27FC236}">
                  <a16:creationId xmlns:a16="http://schemas.microsoft.com/office/drawing/2014/main" id="{2E2A0219-C245-6B46-ADB5-2D779EC2C1D0}"/>
                </a:ext>
              </a:extLst>
            </p:cNvPr>
            <p:cNvSpPr/>
            <p:nvPr/>
          </p:nvSpPr>
          <p:spPr>
            <a:xfrm>
              <a:off x="9778926" y="1974572"/>
              <a:ext cx="2232000" cy="2232000"/>
            </a:xfrm>
            <a:prstGeom prst="parallelogram">
              <a:avLst/>
            </a:prstGeom>
            <a:blipFill dpi="0" rotWithShape="1">
              <a:blip r:embed="rId8"/>
              <a:srcRect/>
              <a:stretch>
                <a:fillRect l="-64000" t="-18000" r="-65000" b="-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6" name="CaixaDeTexto 25">
              <a:extLst>
                <a:ext uri="{FF2B5EF4-FFF2-40B4-BE49-F238E27FC236}">
                  <a16:creationId xmlns:a16="http://schemas.microsoft.com/office/drawing/2014/main" id="{6E408E68-819B-A141-BA4D-D07989B4F6CD}"/>
                </a:ext>
              </a:extLst>
            </p:cNvPr>
            <p:cNvSpPr txBox="1"/>
            <p:nvPr/>
          </p:nvSpPr>
          <p:spPr>
            <a:xfrm>
              <a:off x="9524538" y="4303670"/>
              <a:ext cx="1862134" cy="415498"/>
            </a:xfrm>
            <a:prstGeom prst="rect">
              <a:avLst/>
            </a:prstGeom>
            <a:noFill/>
          </p:spPr>
          <p:txBody>
            <a:bodyPr wrap="square" rtlCol="0">
              <a:spAutoFit/>
            </a:bodyPr>
            <a:lstStyle/>
            <a:p>
              <a:pPr algn="ctr"/>
              <a:r>
                <a:rPr lang="pt-BR" sz="2100" b="1" dirty="0">
                  <a:solidFill>
                    <a:schemeClr val="bg1">
                      <a:lumMod val="75000"/>
                    </a:schemeClr>
                  </a:solidFill>
                  <a:latin typeface="Century Gothic" panose="020B0502020202020204" pitchFamily="34" charset="0"/>
                </a:rPr>
                <a:t>José Manoel</a:t>
              </a:r>
            </a:p>
          </p:txBody>
        </p:sp>
      </p:grpSp>
    </p:spTree>
    <p:extLst>
      <p:ext uri="{BB962C8B-B14F-4D97-AF65-F5344CB8AC3E}">
        <p14:creationId xmlns:p14="http://schemas.microsoft.com/office/powerpoint/2010/main" val="3451409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4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anim calcmode="lin" valueType="num">
                                      <p:cBhvr>
                                        <p:cTn id="8" dur="700" fill="hold"/>
                                        <p:tgtEl>
                                          <p:spTgt spid="4"/>
                                        </p:tgtEl>
                                        <p:attrNameLst>
                                          <p:attrName>ppt_x</p:attrName>
                                        </p:attrNameLst>
                                      </p:cBhvr>
                                      <p:tavLst>
                                        <p:tav tm="0">
                                          <p:val>
                                            <p:strVal val="#ppt_x"/>
                                          </p:val>
                                        </p:tav>
                                        <p:tav tm="100000">
                                          <p:val>
                                            <p:strVal val="#ppt_x"/>
                                          </p:val>
                                        </p:tav>
                                      </p:tavLst>
                                    </p:anim>
                                    <p:anim calcmode="lin" valueType="num">
                                      <p:cBhvr>
                                        <p:cTn id="9" dur="7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100"/>
                            </p:stCondLst>
                            <p:childTnLst>
                              <p:par>
                                <p:cTn id="11" presetID="42" presetClass="entr" presetSubtype="0" fill="hold" nodeType="afterEffect">
                                  <p:stCondLst>
                                    <p:cond delay="3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00"/>
                                        <p:tgtEl>
                                          <p:spTgt spid="7"/>
                                        </p:tgtEl>
                                      </p:cBhvr>
                                    </p:animEffect>
                                    <p:anim calcmode="lin" valueType="num">
                                      <p:cBhvr>
                                        <p:cTn id="14" dur="700" fill="hold"/>
                                        <p:tgtEl>
                                          <p:spTgt spid="7"/>
                                        </p:tgtEl>
                                        <p:attrNameLst>
                                          <p:attrName>ppt_x</p:attrName>
                                        </p:attrNameLst>
                                      </p:cBhvr>
                                      <p:tavLst>
                                        <p:tav tm="0">
                                          <p:val>
                                            <p:strVal val="#ppt_x"/>
                                          </p:val>
                                        </p:tav>
                                        <p:tav tm="100000">
                                          <p:val>
                                            <p:strVal val="#ppt_x"/>
                                          </p:val>
                                        </p:tav>
                                      </p:tavLst>
                                    </p:anim>
                                    <p:anim calcmode="lin" valueType="num">
                                      <p:cBhvr>
                                        <p:cTn id="15" dur="7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100"/>
                            </p:stCondLst>
                            <p:childTnLst>
                              <p:par>
                                <p:cTn id="17" presetID="42" presetClass="entr" presetSubtype="0" fill="hold" nodeType="afterEffect">
                                  <p:stCondLst>
                                    <p:cond delay="3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600"/>
                                        <p:tgtEl>
                                          <p:spTgt spid="8"/>
                                        </p:tgtEl>
                                      </p:cBhvr>
                                    </p:animEffect>
                                    <p:anim calcmode="lin" valueType="num">
                                      <p:cBhvr>
                                        <p:cTn id="20" dur="600" fill="hold"/>
                                        <p:tgtEl>
                                          <p:spTgt spid="8"/>
                                        </p:tgtEl>
                                        <p:attrNameLst>
                                          <p:attrName>ppt_x</p:attrName>
                                        </p:attrNameLst>
                                      </p:cBhvr>
                                      <p:tavLst>
                                        <p:tav tm="0">
                                          <p:val>
                                            <p:strVal val="#ppt_x"/>
                                          </p:val>
                                        </p:tav>
                                        <p:tav tm="100000">
                                          <p:val>
                                            <p:strVal val="#ppt_x"/>
                                          </p:val>
                                        </p:tav>
                                      </p:tavLst>
                                    </p:anim>
                                    <p:anim calcmode="lin" valueType="num">
                                      <p:cBhvr>
                                        <p:cTn id="21" dur="6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3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600"/>
                                        <p:tgtEl>
                                          <p:spTgt spid="5"/>
                                        </p:tgtEl>
                                      </p:cBhvr>
                                    </p:animEffect>
                                    <p:anim calcmode="lin" valueType="num">
                                      <p:cBhvr>
                                        <p:cTn id="26" dur="600" fill="hold"/>
                                        <p:tgtEl>
                                          <p:spTgt spid="5"/>
                                        </p:tgtEl>
                                        <p:attrNameLst>
                                          <p:attrName>ppt_x</p:attrName>
                                        </p:attrNameLst>
                                      </p:cBhvr>
                                      <p:tavLst>
                                        <p:tav tm="0">
                                          <p:val>
                                            <p:strVal val="#ppt_x"/>
                                          </p:val>
                                        </p:tav>
                                        <p:tav tm="100000">
                                          <p:val>
                                            <p:strVal val="#ppt_x"/>
                                          </p:val>
                                        </p:tav>
                                      </p:tavLst>
                                    </p:anim>
                                    <p:anim calcmode="lin" valueType="num">
                                      <p:cBhvr>
                                        <p:cTn id="27" dur="6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3900"/>
                            </p:stCondLst>
                            <p:childTnLst>
                              <p:par>
                                <p:cTn id="29" presetID="42" presetClass="entr" presetSubtype="0" fill="hold" nodeType="afterEffect">
                                  <p:stCondLst>
                                    <p:cond delay="2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4600"/>
                            </p:stCondLst>
                            <p:childTnLst>
                              <p:par>
                                <p:cTn id="35" presetID="42" presetClass="entr" presetSubtype="0" fill="hold" nodeType="afterEffect">
                                  <p:stCondLst>
                                    <p:cond delay="30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anim calcmode="lin" valueType="num">
                                      <p:cBhvr>
                                        <p:cTn id="38" dur="500" fill="hold"/>
                                        <p:tgtEl>
                                          <p:spTgt spid="27"/>
                                        </p:tgtEl>
                                        <p:attrNameLst>
                                          <p:attrName>ppt_x</p:attrName>
                                        </p:attrNameLst>
                                      </p:cBhvr>
                                      <p:tavLst>
                                        <p:tav tm="0">
                                          <p:val>
                                            <p:strVal val="#ppt_x"/>
                                          </p:val>
                                        </p:tav>
                                        <p:tav tm="100000">
                                          <p:val>
                                            <p:strVal val="#ppt_x"/>
                                          </p:val>
                                        </p:tav>
                                      </p:tavLst>
                                    </p:anim>
                                    <p:anim calcmode="lin" valueType="num">
                                      <p:cBhvr>
                                        <p:cTn id="3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0"/>
            <a:ext cx="12192000" cy="6858000"/>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áfico 3" descr="Lightbulb">
            <a:extLst>
              <a:ext uri="{FF2B5EF4-FFF2-40B4-BE49-F238E27FC236}">
                <a16:creationId xmlns:a16="http://schemas.microsoft.com/office/drawing/2014/main" id="{70EDA301-E061-8395-B3FA-DA0A8D391D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4038" y="161788"/>
            <a:ext cx="458698" cy="458698"/>
          </a:xfrm>
          <a:prstGeom prst="rect">
            <a:avLst/>
          </a:prstGeom>
        </p:spPr>
      </p:pic>
      <p:sp>
        <p:nvSpPr>
          <p:cNvPr id="7" name="CaixaDeTexto 6">
            <a:extLst>
              <a:ext uri="{FF2B5EF4-FFF2-40B4-BE49-F238E27FC236}">
                <a16:creationId xmlns:a16="http://schemas.microsoft.com/office/drawing/2014/main" id="{94BA0939-F883-40AC-BF81-A470497D6631}"/>
              </a:ext>
            </a:extLst>
          </p:cNvPr>
          <p:cNvSpPr txBox="1"/>
          <p:nvPr/>
        </p:nvSpPr>
        <p:spPr>
          <a:xfrm>
            <a:off x="4332514" y="51319"/>
            <a:ext cx="3265714"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1"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Resumes</a:t>
            </a:r>
          </a:p>
        </p:txBody>
      </p:sp>
      <p:sp>
        <p:nvSpPr>
          <p:cNvPr id="12" name="Google Shape;62;p14">
            <a:extLst>
              <a:ext uri="{FF2B5EF4-FFF2-40B4-BE49-F238E27FC236}">
                <a16:creationId xmlns:a16="http://schemas.microsoft.com/office/drawing/2014/main" id="{DAE83E1A-DF6E-4641-24ED-30F91106F766}"/>
              </a:ext>
            </a:extLst>
          </p:cNvPr>
          <p:cNvSpPr txBox="1">
            <a:spLocks/>
          </p:cNvSpPr>
          <p:nvPr/>
        </p:nvSpPr>
        <p:spPr>
          <a:xfrm>
            <a:off x="815553" y="1496499"/>
            <a:ext cx="8520600" cy="8010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457200" algn="just" defTabSz="914400" rtl="0" eaLnBrk="1" fontAlgn="auto" latinLnBrk="0" hangingPunct="1">
              <a:lnSpc>
                <a:spcPct val="115000"/>
              </a:lnSpc>
              <a:spcBef>
                <a:spcPts val="0"/>
              </a:spcBef>
              <a:spcAft>
                <a:spcPts val="1200"/>
              </a:spcAft>
              <a:buClrTx/>
              <a:buSzTx/>
              <a:buFontTx/>
              <a:buNone/>
              <a:tabLst/>
              <a:defRPr/>
            </a:pPr>
            <a:r>
              <a:rPr kumimoji="0" lang="pt-BR" sz="3600" b="0" i="0" u="none" strike="noStrike" kern="1200" cap="none" spc="0" normalizeH="0" baseline="0" noProof="0" dirty="0" err="1">
                <a:ln>
                  <a:noFill/>
                </a:ln>
                <a:solidFill>
                  <a:prstClr val="white"/>
                </a:solidFill>
                <a:effectLst/>
                <a:uLnTx/>
                <a:uFillTx/>
                <a:latin typeface="Century Gothic" panose="020B0502020202020204" pitchFamily="34" charset="0"/>
                <a:ea typeface="Arial"/>
                <a:cs typeface="Arial"/>
                <a:sym typeface="Arial"/>
              </a:rPr>
              <a:t>Pirates</a:t>
            </a:r>
            <a:r>
              <a:rPr kumimoji="0" lang="pt-BR" sz="36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t>
            </a:r>
            <a:r>
              <a:rPr kumimoji="0" lang="pt-BR" sz="3600" b="0" i="0" u="none" strike="noStrike" kern="1200" cap="none" spc="0" normalizeH="0" baseline="0" noProof="0" dirty="0" err="1">
                <a:ln>
                  <a:noFill/>
                </a:ln>
                <a:solidFill>
                  <a:prstClr val="white"/>
                </a:solidFill>
                <a:effectLst/>
                <a:uLnTx/>
                <a:uFillTx/>
                <a:latin typeface="Century Gothic" panose="020B0502020202020204" pitchFamily="34" charset="0"/>
                <a:ea typeface="Arial"/>
                <a:cs typeface="Arial"/>
                <a:sym typeface="Arial"/>
              </a:rPr>
              <a:t>of</a:t>
            </a:r>
            <a:r>
              <a:rPr kumimoji="0" lang="pt-BR" sz="36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Silicon Valley</a:t>
            </a:r>
            <a:endParaRPr kumimoji="0" lang="pt-BR" sz="3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3" name="Google Shape;63;p14">
            <a:extLst>
              <a:ext uri="{FF2B5EF4-FFF2-40B4-BE49-F238E27FC236}">
                <a16:creationId xmlns:a16="http://schemas.microsoft.com/office/drawing/2014/main" id="{0FCD37AF-33A3-2D4A-CD3B-AB0FB82C712F}"/>
              </a:ext>
            </a:extLst>
          </p:cNvPr>
          <p:cNvSpPr txBox="1">
            <a:spLocks/>
          </p:cNvSpPr>
          <p:nvPr/>
        </p:nvSpPr>
        <p:spPr>
          <a:xfrm>
            <a:off x="569507" y="2590944"/>
            <a:ext cx="11052986" cy="33402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457200" algn="just" defTabSz="914400" rtl="0" eaLnBrk="1" fontAlgn="auto" latinLnBrk="0" hangingPunct="1">
              <a:lnSpc>
                <a:spcPct val="90000"/>
              </a:lnSpc>
              <a:spcBef>
                <a:spcPts val="0"/>
              </a:spcBef>
              <a:spcAft>
                <a:spcPts val="1200"/>
              </a:spcAft>
              <a:buClrTx/>
              <a:buSzTx/>
              <a:buFont typeface="Arial" panose="020B0604020202020204" pitchFamily="34" charset="0"/>
              <a:buNone/>
              <a:tabLst/>
              <a:defRPr/>
            </a:pPr>
            <a:r>
              <a:rPr kumimoji="0" lang="en-US" sz="2800" b="1"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Pirates of Silicon Valley</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is a 1999 American </a:t>
            </a:r>
            <a:r>
              <a:rPr kumimoji="0" lang="en-US" sz="2800" b="0"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5">
                  <a:extLst>
                    <a:ext uri="{A12FA001-AC4F-418D-AE19-62706E023703}">
                      <ahyp:hlinkClr xmlns:ahyp="http://schemas.microsoft.com/office/drawing/2018/hyperlinkcolor" val="tx"/>
                    </a:ext>
                  </a:extLst>
                </a:hlinkClick>
              </a:rPr>
              <a:t>biographical</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t>
            </a:r>
            <a:r>
              <a:rPr kumimoji="0" lang="en-US" sz="2800" b="0"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6">
                  <a:extLst>
                    <a:ext uri="{A12FA001-AC4F-418D-AE19-62706E023703}">
                      <ahyp:hlinkClr xmlns:ahyp="http://schemas.microsoft.com/office/drawing/2018/hyperlinkcolor" val="tx"/>
                    </a:ext>
                  </a:extLst>
                </a:hlinkClick>
              </a:rPr>
              <a:t>drama</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t>
            </a:r>
            <a:r>
              <a:rPr kumimoji="0" lang="en-US" sz="2800" b="0"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7">
                  <a:extLst>
                    <a:ext uri="{A12FA001-AC4F-418D-AE19-62706E023703}">
                      <ahyp:hlinkClr xmlns:ahyp="http://schemas.microsoft.com/office/drawing/2018/hyperlinkcolor" val="tx"/>
                    </a:ext>
                  </a:extLst>
                </a:hlinkClick>
              </a:rPr>
              <a:t>television film</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directed by </a:t>
            </a:r>
            <a:r>
              <a:rPr kumimoji="0" lang="en-US" sz="2800" b="1"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8">
                  <a:extLst>
                    <a:ext uri="{A12FA001-AC4F-418D-AE19-62706E023703}">
                      <ahyp:hlinkClr xmlns:ahyp="http://schemas.microsoft.com/office/drawing/2018/hyperlinkcolor" val="tx"/>
                    </a:ext>
                  </a:extLst>
                </a:hlinkClick>
              </a:rPr>
              <a:t>Martyn Burke</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and starring </a:t>
            </a:r>
            <a:r>
              <a:rPr kumimoji="0" lang="en-US" sz="2800" b="1"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9">
                  <a:extLst>
                    <a:ext uri="{A12FA001-AC4F-418D-AE19-62706E023703}">
                      <ahyp:hlinkClr xmlns:ahyp="http://schemas.microsoft.com/office/drawing/2018/hyperlinkcolor" val="tx"/>
                    </a:ext>
                  </a:extLst>
                </a:hlinkClick>
              </a:rPr>
              <a:t>Noah Wyle</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as </a:t>
            </a:r>
            <a:r>
              <a:rPr kumimoji="0" lang="en-US" sz="2800" b="1"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10">
                  <a:extLst>
                    <a:ext uri="{A12FA001-AC4F-418D-AE19-62706E023703}">
                      <ahyp:hlinkClr xmlns:ahyp="http://schemas.microsoft.com/office/drawing/2018/hyperlinkcolor" val="tx"/>
                    </a:ext>
                  </a:extLst>
                </a:hlinkClick>
              </a:rPr>
              <a:t>Steve Jobs</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and </a:t>
            </a:r>
            <a:r>
              <a:rPr kumimoji="0" lang="en-US" sz="2800" b="1"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11">
                  <a:extLst>
                    <a:ext uri="{A12FA001-AC4F-418D-AE19-62706E023703}">
                      <ahyp:hlinkClr xmlns:ahyp="http://schemas.microsoft.com/office/drawing/2018/hyperlinkcolor" val="tx"/>
                    </a:ext>
                  </a:extLst>
                </a:hlinkClick>
              </a:rPr>
              <a:t>Anthony Michael Hall</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as </a:t>
            </a:r>
            <a:r>
              <a:rPr kumimoji="0" lang="en-US" sz="2800" b="1"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12">
                  <a:extLst>
                    <a:ext uri="{A12FA001-AC4F-418D-AE19-62706E023703}">
                      <ahyp:hlinkClr xmlns:ahyp="http://schemas.microsoft.com/office/drawing/2018/hyperlinkcolor" val="tx"/>
                    </a:ext>
                  </a:extLst>
                </a:hlinkClick>
              </a:rPr>
              <a:t>Bill Gates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Spanning the years 1971–1997 and based on </a:t>
            </a:r>
            <a:r>
              <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Paul </a:t>
            </a:r>
            <a:r>
              <a:rPr kumimoji="0" lang="en-US" sz="2800" b="1" i="0" u="none" strike="noStrike" kern="1200" cap="none" spc="0" normalizeH="0" baseline="0" noProof="0" dirty="0" err="1">
                <a:ln>
                  <a:noFill/>
                </a:ln>
                <a:solidFill>
                  <a:prstClr val="white"/>
                </a:solidFill>
                <a:effectLst/>
                <a:uLnTx/>
                <a:uFillTx/>
                <a:latin typeface="Century Gothic" panose="020B0502020202020204" pitchFamily="34" charset="0"/>
                <a:ea typeface="Arial"/>
                <a:cs typeface="Arial"/>
                <a:sym typeface="Arial"/>
              </a:rPr>
              <a:t>Freiberger</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and </a:t>
            </a:r>
            <a:r>
              <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Michael Swaine's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1984 book </a:t>
            </a:r>
            <a:r>
              <a:rPr kumimoji="0" lang="en-US" sz="2800" b="0"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Fire in the Valley: The Making of the Personal Computer</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it explores the impact that the rivalry between </a:t>
            </a:r>
            <a:r>
              <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Jobs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t>
            </a:r>
            <a:r>
              <a:rPr kumimoji="0" lang="en-US" sz="2800" b="0" i="0" u="none" strike="noStrike" kern="1200" cap="none" spc="0" normalizeH="0" baseline="0" noProof="0" dirty="0">
                <a:ln>
                  <a:noFill/>
                </a:ln>
                <a:solidFill>
                  <a:prstClr val="white"/>
                </a:solidFill>
                <a:effectLst/>
                <a:uLnTx/>
                <a:uFill>
                  <a:noFill/>
                </a:uFill>
                <a:latin typeface="Century Gothic" panose="020B0502020202020204" pitchFamily="34" charset="0"/>
                <a:ea typeface="Arial"/>
                <a:cs typeface="Arial"/>
                <a:sym typeface="Arial"/>
                <a:hlinkClick r:id="rId13">
                  <a:extLst>
                    <a:ext uri="{A12FA001-AC4F-418D-AE19-62706E023703}">
                      <ahyp:hlinkClr xmlns:ahyp="http://schemas.microsoft.com/office/drawing/2018/hyperlinkcolor" val="tx"/>
                    </a:ext>
                  </a:extLst>
                </a:hlinkClick>
              </a:rPr>
              <a:t>Apple Computer</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and </a:t>
            </a:r>
            <a:r>
              <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Gates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t>
            </a:r>
            <a:r>
              <a:rPr kumimoji="0" lang="en-US" sz="2800" b="0" i="0" u="none" strike="noStrike" kern="1200" cap="none" spc="0" normalizeH="0" baseline="0" noProof="0" dirty="0">
                <a:ln>
                  <a:noFill/>
                </a:ln>
                <a:solidFill>
                  <a:prstClr val="white"/>
                </a:solidFill>
                <a:effectLst/>
                <a:uLnTx/>
                <a:uFill>
                  <a:noFill/>
                </a:uFill>
                <a:latin typeface="Century Gothic" panose="020B0502020202020204" pitchFamily="34" charset="0"/>
                <a:ea typeface="Arial"/>
                <a:cs typeface="Arial"/>
                <a:sym typeface="Arial"/>
                <a:hlinkClick r:id="rId14">
                  <a:extLst>
                    <a:ext uri="{A12FA001-AC4F-418D-AE19-62706E023703}">
                      <ahyp:hlinkClr xmlns:ahyp="http://schemas.microsoft.com/office/drawing/2018/hyperlinkcolor" val="tx"/>
                    </a:ext>
                  </a:extLst>
                </a:hlinkClick>
              </a:rPr>
              <a:t>Microsoft</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had on the development of the </a:t>
            </a:r>
            <a:r>
              <a:rPr kumimoji="0" lang="en-US" sz="2800" b="0" i="0" u="none" strike="noStrike" kern="1200" cap="none" spc="0" normalizeH="0" baseline="0" noProof="0" dirty="0">
                <a:ln>
                  <a:noFill/>
                </a:ln>
                <a:solidFill>
                  <a:prstClr val="white"/>
                </a:solidFill>
                <a:effectLst/>
                <a:uLnTx/>
                <a:uFill>
                  <a:noFill/>
                </a:uFill>
                <a:latin typeface="Century Gothic" panose="020B0502020202020204" pitchFamily="34" charset="0"/>
                <a:ea typeface="Arial"/>
                <a:cs typeface="Arial"/>
                <a:sym typeface="Arial"/>
                <a:hlinkClick r:id="rId15">
                  <a:extLst>
                    <a:ext uri="{A12FA001-AC4F-418D-AE19-62706E023703}">
                      <ahyp:hlinkClr xmlns:ahyp="http://schemas.microsoft.com/office/drawing/2018/hyperlinkcolor" val="tx"/>
                    </a:ext>
                  </a:extLst>
                </a:hlinkClick>
              </a:rPr>
              <a:t>personal computer</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The film premiered on </a:t>
            </a:r>
            <a:r>
              <a:rPr kumimoji="0" lang="en-US" sz="2800" b="0" i="0" u="none" strike="noStrike" kern="1200" cap="none" spc="0" normalizeH="0" baseline="0" noProof="0" dirty="0">
                <a:ln>
                  <a:noFill/>
                </a:ln>
                <a:solidFill>
                  <a:prstClr val="white"/>
                </a:solidFill>
                <a:effectLst/>
                <a:uLnTx/>
                <a:uFill>
                  <a:noFill/>
                </a:uFill>
                <a:latin typeface="Century Gothic" panose="020B0502020202020204" pitchFamily="34" charset="0"/>
                <a:ea typeface="Arial"/>
                <a:cs typeface="Arial"/>
                <a:sym typeface="Arial"/>
                <a:hlinkClick r:id="rId16">
                  <a:extLst>
                    <a:ext uri="{A12FA001-AC4F-418D-AE19-62706E023703}">
                      <ahyp:hlinkClr xmlns:ahyp="http://schemas.microsoft.com/office/drawing/2018/hyperlinkcolor" val="tx"/>
                    </a:ext>
                  </a:extLst>
                </a:hlinkClick>
              </a:rPr>
              <a:t>TNT</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on June 20, 1999.</a:t>
            </a:r>
            <a:endPar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2686034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0"/>
            <a:ext cx="12192000" cy="6858000"/>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áfico 3" descr="Lightbulb">
            <a:extLst>
              <a:ext uri="{FF2B5EF4-FFF2-40B4-BE49-F238E27FC236}">
                <a16:creationId xmlns:a16="http://schemas.microsoft.com/office/drawing/2014/main" id="{70EDA301-E061-8395-B3FA-DA0A8D391D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4038" y="161788"/>
            <a:ext cx="458698" cy="458698"/>
          </a:xfrm>
          <a:prstGeom prst="rect">
            <a:avLst/>
          </a:prstGeom>
        </p:spPr>
      </p:pic>
      <p:sp>
        <p:nvSpPr>
          <p:cNvPr id="7" name="CaixaDeTexto 6">
            <a:extLst>
              <a:ext uri="{FF2B5EF4-FFF2-40B4-BE49-F238E27FC236}">
                <a16:creationId xmlns:a16="http://schemas.microsoft.com/office/drawing/2014/main" id="{94BA0939-F883-40AC-BF81-A470497D6631}"/>
              </a:ext>
            </a:extLst>
          </p:cNvPr>
          <p:cNvSpPr txBox="1"/>
          <p:nvPr/>
        </p:nvSpPr>
        <p:spPr>
          <a:xfrm>
            <a:off x="4332514" y="51319"/>
            <a:ext cx="3265714"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1"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Resumes</a:t>
            </a:r>
          </a:p>
        </p:txBody>
      </p:sp>
      <p:sp>
        <p:nvSpPr>
          <p:cNvPr id="12" name="Google Shape;62;p14">
            <a:extLst>
              <a:ext uri="{FF2B5EF4-FFF2-40B4-BE49-F238E27FC236}">
                <a16:creationId xmlns:a16="http://schemas.microsoft.com/office/drawing/2014/main" id="{DAE83E1A-DF6E-4641-24ED-30F91106F766}"/>
              </a:ext>
            </a:extLst>
          </p:cNvPr>
          <p:cNvSpPr txBox="1">
            <a:spLocks/>
          </p:cNvSpPr>
          <p:nvPr/>
        </p:nvSpPr>
        <p:spPr>
          <a:xfrm>
            <a:off x="815553" y="1496499"/>
            <a:ext cx="8520600" cy="8010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457200" algn="just" defTabSz="914400" rtl="0" eaLnBrk="1" fontAlgn="auto" latinLnBrk="0" hangingPunct="1">
              <a:lnSpc>
                <a:spcPct val="115000"/>
              </a:lnSpc>
              <a:spcBef>
                <a:spcPts val="0"/>
              </a:spcBef>
              <a:spcAft>
                <a:spcPts val="1200"/>
              </a:spcAft>
              <a:buClrTx/>
              <a:buSzTx/>
              <a:buFontTx/>
              <a:buNone/>
              <a:tabLst/>
              <a:defRPr/>
            </a:pPr>
            <a:r>
              <a:rPr kumimoji="0" lang="pt-BR" sz="3600" b="0" i="0" u="none" strike="noStrike" kern="1200" cap="none" spc="0" normalizeH="0" baseline="0" noProof="0" dirty="0" err="1">
                <a:ln>
                  <a:noFill/>
                </a:ln>
                <a:solidFill>
                  <a:prstClr val="white"/>
                </a:solidFill>
                <a:effectLst/>
                <a:uLnTx/>
                <a:uFillTx/>
                <a:latin typeface="Century Gothic" panose="020B0502020202020204" pitchFamily="34" charset="0"/>
                <a:ea typeface="Arial"/>
                <a:cs typeface="Arial"/>
                <a:sym typeface="Arial"/>
              </a:rPr>
              <a:t>Pirates</a:t>
            </a:r>
            <a:r>
              <a:rPr kumimoji="0" lang="pt-BR" sz="36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t>
            </a:r>
            <a:r>
              <a:rPr kumimoji="0" lang="pt-BR" sz="3600" b="0" i="0" u="none" strike="noStrike" kern="1200" cap="none" spc="0" normalizeH="0" baseline="0" noProof="0" dirty="0" err="1">
                <a:ln>
                  <a:noFill/>
                </a:ln>
                <a:solidFill>
                  <a:prstClr val="white"/>
                </a:solidFill>
                <a:effectLst/>
                <a:uLnTx/>
                <a:uFillTx/>
                <a:latin typeface="Century Gothic" panose="020B0502020202020204" pitchFamily="34" charset="0"/>
                <a:ea typeface="Arial"/>
                <a:cs typeface="Arial"/>
                <a:sym typeface="Arial"/>
              </a:rPr>
              <a:t>of</a:t>
            </a:r>
            <a:r>
              <a:rPr kumimoji="0" lang="pt-BR" sz="36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Silicon Valley</a:t>
            </a:r>
            <a:endParaRPr kumimoji="0" lang="pt-BR" sz="3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3" name="Google Shape;63;p14">
            <a:extLst>
              <a:ext uri="{FF2B5EF4-FFF2-40B4-BE49-F238E27FC236}">
                <a16:creationId xmlns:a16="http://schemas.microsoft.com/office/drawing/2014/main" id="{0FCD37AF-33A3-2D4A-CD3B-AB0FB82C712F}"/>
              </a:ext>
            </a:extLst>
          </p:cNvPr>
          <p:cNvSpPr txBox="1">
            <a:spLocks/>
          </p:cNvSpPr>
          <p:nvPr/>
        </p:nvSpPr>
        <p:spPr>
          <a:xfrm>
            <a:off x="569507" y="2590944"/>
            <a:ext cx="11052986" cy="33402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457200" algn="just" defTabSz="914400" rtl="0" eaLnBrk="1" fontAlgn="auto" latinLnBrk="0" hangingPunct="1">
              <a:lnSpc>
                <a:spcPct val="90000"/>
              </a:lnSpc>
              <a:spcBef>
                <a:spcPts val="0"/>
              </a:spcBef>
              <a:spcAft>
                <a:spcPts val="1200"/>
              </a:spcAft>
              <a:buClrTx/>
              <a:buSzTx/>
              <a:buFont typeface="Arial" panose="020B0604020202020204" pitchFamily="34" charset="0"/>
              <a:buNone/>
              <a:tabLst/>
              <a:defRPr/>
            </a:pPr>
            <a:r>
              <a:rPr kumimoji="0" lang="en-US" sz="2800" b="1"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Pirates of Silicon Valley</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is a 1999 American </a:t>
            </a:r>
            <a:r>
              <a:rPr kumimoji="0" lang="en-US" sz="2800" b="0"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5">
                  <a:extLst>
                    <a:ext uri="{A12FA001-AC4F-418D-AE19-62706E023703}">
                      <ahyp:hlinkClr xmlns:ahyp="http://schemas.microsoft.com/office/drawing/2018/hyperlinkcolor" val="tx"/>
                    </a:ext>
                  </a:extLst>
                </a:hlinkClick>
              </a:rPr>
              <a:t>biographical</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t>
            </a:r>
            <a:r>
              <a:rPr kumimoji="0" lang="en-US" sz="2800" b="0"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6">
                  <a:extLst>
                    <a:ext uri="{A12FA001-AC4F-418D-AE19-62706E023703}">
                      <ahyp:hlinkClr xmlns:ahyp="http://schemas.microsoft.com/office/drawing/2018/hyperlinkcolor" val="tx"/>
                    </a:ext>
                  </a:extLst>
                </a:hlinkClick>
              </a:rPr>
              <a:t>drama</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t>
            </a:r>
            <a:r>
              <a:rPr kumimoji="0" lang="en-US" sz="2800" b="0"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7">
                  <a:extLst>
                    <a:ext uri="{A12FA001-AC4F-418D-AE19-62706E023703}">
                      <ahyp:hlinkClr xmlns:ahyp="http://schemas.microsoft.com/office/drawing/2018/hyperlinkcolor" val="tx"/>
                    </a:ext>
                  </a:extLst>
                </a:hlinkClick>
              </a:rPr>
              <a:t>television film</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directed by </a:t>
            </a:r>
            <a:r>
              <a:rPr kumimoji="0" lang="en-US" sz="2800" b="1"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8">
                  <a:extLst>
                    <a:ext uri="{A12FA001-AC4F-418D-AE19-62706E023703}">
                      <ahyp:hlinkClr xmlns:ahyp="http://schemas.microsoft.com/office/drawing/2018/hyperlinkcolor" val="tx"/>
                    </a:ext>
                  </a:extLst>
                </a:hlinkClick>
              </a:rPr>
              <a:t>Martyn Burke</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and starring </a:t>
            </a:r>
            <a:r>
              <a:rPr kumimoji="0" lang="en-US" sz="2800" b="1"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9">
                  <a:extLst>
                    <a:ext uri="{A12FA001-AC4F-418D-AE19-62706E023703}">
                      <ahyp:hlinkClr xmlns:ahyp="http://schemas.microsoft.com/office/drawing/2018/hyperlinkcolor" val="tx"/>
                    </a:ext>
                  </a:extLst>
                </a:hlinkClick>
              </a:rPr>
              <a:t>Noah Wyle</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as </a:t>
            </a:r>
            <a:r>
              <a:rPr kumimoji="0" lang="en-US" sz="2800" b="1"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10">
                  <a:extLst>
                    <a:ext uri="{A12FA001-AC4F-418D-AE19-62706E023703}">
                      <ahyp:hlinkClr xmlns:ahyp="http://schemas.microsoft.com/office/drawing/2018/hyperlinkcolor" val="tx"/>
                    </a:ext>
                  </a:extLst>
                </a:hlinkClick>
              </a:rPr>
              <a:t>Steve Jobs</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and </a:t>
            </a:r>
            <a:r>
              <a:rPr kumimoji="0" lang="en-US" sz="2800" b="1"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11">
                  <a:extLst>
                    <a:ext uri="{A12FA001-AC4F-418D-AE19-62706E023703}">
                      <ahyp:hlinkClr xmlns:ahyp="http://schemas.microsoft.com/office/drawing/2018/hyperlinkcolor" val="tx"/>
                    </a:ext>
                  </a:extLst>
                </a:hlinkClick>
              </a:rPr>
              <a:t>Anthony Michael Hall</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as </a:t>
            </a:r>
            <a:r>
              <a:rPr kumimoji="0" lang="en-US" sz="2800" b="1"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12">
                  <a:extLst>
                    <a:ext uri="{A12FA001-AC4F-418D-AE19-62706E023703}">
                      <ahyp:hlinkClr xmlns:ahyp="http://schemas.microsoft.com/office/drawing/2018/hyperlinkcolor" val="tx"/>
                    </a:ext>
                  </a:extLst>
                </a:hlinkClick>
              </a:rPr>
              <a:t>Bill Gates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t>
            </a:r>
            <a:r>
              <a:rPr kumimoji="0" lang="en-US" sz="2800" b="0" i="0" u="none" strike="noStrike" kern="1200" cap="none" spc="0" normalizeH="0" baseline="0" noProof="0" dirty="0">
                <a:ln>
                  <a:noFill/>
                </a:ln>
                <a:solidFill>
                  <a:prstClr val="white"/>
                </a:solidFill>
                <a:effectLst/>
                <a:highlight>
                  <a:srgbClr val="196FD5"/>
                </a:highlight>
                <a:uLnTx/>
                <a:uFillTx/>
                <a:latin typeface="Century Gothic" panose="020B0502020202020204" pitchFamily="34" charset="0"/>
                <a:ea typeface="Arial"/>
                <a:cs typeface="Arial"/>
                <a:sym typeface="Arial"/>
              </a:rPr>
              <a:t>Spanning the years 1971–1997 and based on </a:t>
            </a:r>
            <a:r>
              <a:rPr kumimoji="0" lang="en-US" sz="2800" b="1" i="0" u="none" strike="noStrike" kern="1200" cap="none" spc="0" normalizeH="0" baseline="0" noProof="0" dirty="0">
                <a:ln>
                  <a:noFill/>
                </a:ln>
                <a:solidFill>
                  <a:prstClr val="white"/>
                </a:solidFill>
                <a:effectLst/>
                <a:highlight>
                  <a:srgbClr val="196FD5"/>
                </a:highlight>
                <a:uLnTx/>
                <a:uFillTx/>
                <a:latin typeface="Century Gothic" panose="020B0502020202020204" pitchFamily="34" charset="0"/>
                <a:ea typeface="Arial"/>
                <a:cs typeface="Arial"/>
                <a:sym typeface="Arial"/>
              </a:rPr>
              <a:t>Paul </a:t>
            </a:r>
            <a:r>
              <a:rPr kumimoji="0" lang="en-US" sz="2800" b="1" i="0" u="none" strike="noStrike" kern="1200" cap="none" spc="0" normalizeH="0" baseline="0" noProof="0" dirty="0" err="1">
                <a:ln>
                  <a:noFill/>
                </a:ln>
                <a:solidFill>
                  <a:prstClr val="white"/>
                </a:solidFill>
                <a:effectLst/>
                <a:highlight>
                  <a:srgbClr val="196FD5"/>
                </a:highlight>
                <a:uLnTx/>
                <a:uFillTx/>
                <a:latin typeface="Century Gothic" panose="020B0502020202020204" pitchFamily="34" charset="0"/>
                <a:ea typeface="Arial"/>
                <a:cs typeface="Arial"/>
                <a:sym typeface="Arial"/>
              </a:rPr>
              <a:t>Freiberger</a:t>
            </a:r>
            <a:r>
              <a:rPr kumimoji="0" lang="en-US" sz="2800" b="0" i="0" u="none" strike="noStrike" kern="1200" cap="none" spc="0" normalizeH="0" baseline="0" noProof="0" dirty="0">
                <a:ln>
                  <a:noFill/>
                </a:ln>
                <a:solidFill>
                  <a:prstClr val="white"/>
                </a:solidFill>
                <a:effectLst/>
                <a:highlight>
                  <a:srgbClr val="196FD5"/>
                </a:highlight>
                <a:uLnTx/>
                <a:uFillTx/>
                <a:latin typeface="Century Gothic" panose="020B0502020202020204" pitchFamily="34" charset="0"/>
                <a:ea typeface="Arial"/>
                <a:cs typeface="Arial"/>
                <a:sym typeface="Arial"/>
              </a:rPr>
              <a:t> and </a:t>
            </a:r>
            <a:r>
              <a:rPr kumimoji="0" lang="en-US" sz="2800" b="1" i="0" u="none" strike="noStrike" kern="1200" cap="none" spc="0" normalizeH="0" baseline="0" noProof="0" dirty="0">
                <a:ln>
                  <a:noFill/>
                </a:ln>
                <a:solidFill>
                  <a:prstClr val="white"/>
                </a:solidFill>
                <a:effectLst/>
                <a:highlight>
                  <a:srgbClr val="196FD5"/>
                </a:highlight>
                <a:uLnTx/>
                <a:uFillTx/>
                <a:latin typeface="Century Gothic" panose="020B0502020202020204" pitchFamily="34" charset="0"/>
                <a:ea typeface="Arial"/>
                <a:cs typeface="Arial"/>
                <a:sym typeface="Arial"/>
              </a:rPr>
              <a:t>Michael Swaine's</a:t>
            </a:r>
            <a:r>
              <a:rPr kumimoji="0" lang="en-US" sz="2800" b="0" i="0" u="none" strike="noStrike" kern="1200" cap="none" spc="0" normalizeH="0" baseline="0" noProof="0" dirty="0">
                <a:ln>
                  <a:noFill/>
                </a:ln>
                <a:solidFill>
                  <a:prstClr val="white"/>
                </a:solidFill>
                <a:effectLst/>
                <a:highlight>
                  <a:srgbClr val="196FD5"/>
                </a:highlight>
                <a:uLnTx/>
                <a:uFillTx/>
                <a:latin typeface="Century Gothic" panose="020B0502020202020204" pitchFamily="34" charset="0"/>
                <a:ea typeface="Arial"/>
                <a:cs typeface="Arial"/>
                <a:sym typeface="Arial"/>
              </a:rPr>
              <a:t> 1984 book </a:t>
            </a:r>
            <a:r>
              <a:rPr kumimoji="0" lang="en-US" sz="2800" b="0" i="1" u="none" strike="noStrike" kern="1200" cap="none" spc="0" normalizeH="0" baseline="0" noProof="0" dirty="0">
                <a:ln>
                  <a:noFill/>
                </a:ln>
                <a:solidFill>
                  <a:prstClr val="white"/>
                </a:solidFill>
                <a:effectLst/>
                <a:highlight>
                  <a:srgbClr val="196FD5"/>
                </a:highlight>
                <a:uLnTx/>
                <a:uFillTx/>
                <a:latin typeface="Century Gothic" panose="020B0502020202020204" pitchFamily="34" charset="0"/>
                <a:ea typeface="Arial"/>
                <a:cs typeface="Arial"/>
                <a:sym typeface="Arial"/>
              </a:rPr>
              <a:t>Fire in the Valley: The Making of the Personal Computer</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it explores the impact that the rivalry between </a:t>
            </a:r>
            <a:r>
              <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Jobs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t>
            </a:r>
            <a:r>
              <a:rPr kumimoji="0" lang="en-US" sz="2800" b="0" i="0" u="none" strike="noStrike" kern="1200" cap="none" spc="0" normalizeH="0" baseline="0" noProof="0" dirty="0">
                <a:ln>
                  <a:noFill/>
                </a:ln>
                <a:solidFill>
                  <a:prstClr val="white"/>
                </a:solidFill>
                <a:effectLst/>
                <a:uLnTx/>
                <a:uFill>
                  <a:noFill/>
                </a:uFill>
                <a:latin typeface="Century Gothic" panose="020B0502020202020204" pitchFamily="34" charset="0"/>
                <a:ea typeface="Arial"/>
                <a:cs typeface="Arial"/>
                <a:sym typeface="Arial"/>
                <a:hlinkClick r:id="rId13">
                  <a:extLst>
                    <a:ext uri="{A12FA001-AC4F-418D-AE19-62706E023703}">
                      <ahyp:hlinkClr xmlns:ahyp="http://schemas.microsoft.com/office/drawing/2018/hyperlinkcolor" val="tx"/>
                    </a:ext>
                  </a:extLst>
                </a:hlinkClick>
              </a:rPr>
              <a:t>Apple Computer</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and </a:t>
            </a:r>
            <a:r>
              <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Gates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t>
            </a:r>
            <a:r>
              <a:rPr kumimoji="0" lang="en-US" sz="2800" b="0" i="0" u="none" strike="noStrike" kern="1200" cap="none" spc="0" normalizeH="0" baseline="0" noProof="0" dirty="0">
                <a:ln>
                  <a:noFill/>
                </a:ln>
                <a:solidFill>
                  <a:prstClr val="white"/>
                </a:solidFill>
                <a:effectLst/>
                <a:uLnTx/>
                <a:uFill>
                  <a:noFill/>
                </a:uFill>
                <a:latin typeface="Century Gothic" panose="020B0502020202020204" pitchFamily="34" charset="0"/>
                <a:ea typeface="Arial"/>
                <a:cs typeface="Arial"/>
                <a:sym typeface="Arial"/>
                <a:hlinkClick r:id="rId14">
                  <a:extLst>
                    <a:ext uri="{A12FA001-AC4F-418D-AE19-62706E023703}">
                      <ahyp:hlinkClr xmlns:ahyp="http://schemas.microsoft.com/office/drawing/2018/hyperlinkcolor" val="tx"/>
                    </a:ext>
                  </a:extLst>
                </a:hlinkClick>
              </a:rPr>
              <a:t>Microsoft</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had on the development of the </a:t>
            </a:r>
            <a:r>
              <a:rPr kumimoji="0" lang="en-US" sz="2800" b="0" i="0" u="none" strike="noStrike" kern="1200" cap="none" spc="0" normalizeH="0" baseline="0" noProof="0" dirty="0">
                <a:ln>
                  <a:noFill/>
                </a:ln>
                <a:solidFill>
                  <a:prstClr val="white"/>
                </a:solidFill>
                <a:effectLst/>
                <a:uLnTx/>
                <a:uFill>
                  <a:noFill/>
                </a:uFill>
                <a:latin typeface="Century Gothic" panose="020B0502020202020204" pitchFamily="34" charset="0"/>
                <a:ea typeface="Arial"/>
                <a:cs typeface="Arial"/>
                <a:sym typeface="Arial"/>
                <a:hlinkClick r:id="rId15">
                  <a:extLst>
                    <a:ext uri="{A12FA001-AC4F-418D-AE19-62706E023703}">
                      <ahyp:hlinkClr xmlns:ahyp="http://schemas.microsoft.com/office/drawing/2018/hyperlinkcolor" val="tx"/>
                    </a:ext>
                  </a:extLst>
                </a:hlinkClick>
              </a:rPr>
              <a:t>personal computer</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The film premiered on </a:t>
            </a:r>
            <a:r>
              <a:rPr kumimoji="0" lang="en-US" sz="2800" b="0" i="0" u="none" strike="noStrike" kern="1200" cap="none" spc="0" normalizeH="0" baseline="0" noProof="0" dirty="0">
                <a:ln>
                  <a:noFill/>
                </a:ln>
                <a:solidFill>
                  <a:prstClr val="white"/>
                </a:solidFill>
                <a:effectLst/>
                <a:uLnTx/>
                <a:uFill>
                  <a:noFill/>
                </a:uFill>
                <a:latin typeface="Century Gothic" panose="020B0502020202020204" pitchFamily="34" charset="0"/>
                <a:ea typeface="Arial"/>
                <a:cs typeface="Arial"/>
                <a:sym typeface="Arial"/>
                <a:hlinkClick r:id="rId16">
                  <a:extLst>
                    <a:ext uri="{A12FA001-AC4F-418D-AE19-62706E023703}">
                      <ahyp:hlinkClr xmlns:ahyp="http://schemas.microsoft.com/office/drawing/2018/hyperlinkcolor" val="tx"/>
                    </a:ext>
                  </a:extLst>
                </a:hlinkClick>
              </a:rPr>
              <a:t>TNT</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on June 20, 1999.</a:t>
            </a:r>
            <a:endPar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965386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0"/>
            <a:ext cx="12192000" cy="6858000"/>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áfico 3" descr="Lightbulb">
            <a:extLst>
              <a:ext uri="{FF2B5EF4-FFF2-40B4-BE49-F238E27FC236}">
                <a16:creationId xmlns:a16="http://schemas.microsoft.com/office/drawing/2014/main" id="{70EDA301-E061-8395-B3FA-DA0A8D391D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4038" y="161788"/>
            <a:ext cx="458698" cy="458698"/>
          </a:xfrm>
          <a:prstGeom prst="rect">
            <a:avLst/>
          </a:prstGeom>
        </p:spPr>
      </p:pic>
      <p:sp>
        <p:nvSpPr>
          <p:cNvPr id="7" name="CaixaDeTexto 6">
            <a:extLst>
              <a:ext uri="{FF2B5EF4-FFF2-40B4-BE49-F238E27FC236}">
                <a16:creationId xmlns:a16="http://schemas.microsoft.com/office/drawing/2014/main" id="{94BA0939-F883-40AC-BF81-A470497D6631}"/>
              </a:ext>
            </a:extLst>
          </p:cNvPr>
          <p:cNvSpPr txBox="1"/>
          <p:nvPr/>
        </p:nvSpPr>
        <p:spPr>
          <a:xfrm>
            <a:off x="4332514" y="51319"/>
            <a:ext cx="3265714"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1"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Resumes</a:t>
            </a:r>
          </a:p>
        </p:txBody>
      </p:sp>
      <p:sp>
        <p:nvSpPr>
          <p:cNvPr id="12" name="Google Shape;62;p14">
            <a:extLst>
              <a:ext uri="{FF2B5EF4-FFF2-40B4-BE49-F238E27FC236}">
                <a16:creationId xmlns:a16="http://schemas.microsoft.com/office/drawing/2014/main" id="{DAE83E1A-DF6E-4641-24ED-30F91106F766}"/>
              </a:ext>
            </a:extLst>
          </p:cNvPr>
          <p:cNvSpPr txBox="1">
            <a:spLocks/>
          </p:cNvSpPr>
          <p:nvPr/>
        </p:nvSpPr>
        <p:spPr>
          <a:xfrm>
            <a:off x="815553" y="1496499"/>
            <a:ext cx="8520600" cy="8010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457200" algn="just" defTabSz="914400" rtl="0" eaLnBrk="1" fontAlgn="auto" latinLnBrk="0" hangingPunct="1">
              <a:lnSpc>
                <a:spcPct val="115000"/>
              </a:lnSpc>
              <a:spcBef>
                <a:spcPts val="0"/>
              </a:spcBef>
              <a:spcAft>
                <a:spcPts val="1200"/>
              </a:spcAft>
              <a:buClrTx/>
              <a:buSzTx/>
              <a:buFontTx/>
              <a:buNone/>
              <a:tabLst/>
              <a:defRPr/>
            </a:pPr>
            <a:r>
              <a:rPr kumimoji="0" lang="pt-BR" sz="3600" b="0" i="0" u="none" strike="noStrike" kern="1200" cap="none" spc="0" normalizeH="0" baseline="0" noProof="0" dirty="0" err="1">
                <a:ln>
                  <a:noFill/>
                </a:ln>
                <a:solidFill>
                  <a:prstClr val="white"/>
                </a:solidFill>
                <a:effectLst/>
                <a:uLnTx/>
                <a:uFillTx/>
                <a:latin typeface="Century Gothic" panose="020B0502020202020204" pitchFamily="34" charset="0"/>
                <a:ea typeface="Arial"/>
                <a:cs typeface="Arial"/>
                <a:sym typeface="Arial"/>
              </a:rPr>
              <a:t>Pirates</a:t>
            </a:r>
            <a:r>
              <a:rPr kumimoji="0" lang="pt-BR" sz="36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t>
            </a:r>
            <a:r>
              <a:rPr kumimoji="0" lang="pt-BR" sz="3600" b="0" i="0" u="none" strike="noStrike" kern="1200" cap="none" spc="0" normalizeH="0" baseline="0" noProof="0" dirty="0" err="1">
                <a:ln>
                  <a:noFill/>
                </a:ln>
                <a:solidFill>
                  <a:prstClr val="white"/>
                </a:solidFill>
                <a:effectLst/>
                <a:uLnTx/>
                <a:uFillTx/>
                <a:latin typeface="Century Gothic" panose="020B0502020202020204" pitchFamily="34" charset="0"/>
                <a:ea typeface="Arial"/>
                <a:cs typeface="Arial"/>
                <a:sym typeface="Arial"/>
              </a:rPr>
              <a:t>of</a:t>
            </a:r>
            <a:r>
              <a:rPr kumimoji="0" lang="pt-BR" sz="36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Silicon Valley</a:t>
            </a:r>
            <a:endParaRPr kumimoji="0" lang="pt-BR" sz="3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3" name="Google Shape;63;p14">
            <a:extLst>
              <a:ext uri="{FF2B5EF4-FFF2-40B4-BE49-F238E27FC236}">
                <a16:creationId xmlns:a16="http://schemas.microsoft.com/office/drawing/2014/main" id="{0FCD37AF-33A3-2D4A-CD3B-AB0FB82C712F}"/>
              </a:ext>
            </a:extLst>
          </p:cNvPr>
          <p:cNvSpPr txBox="1">
            <a:spLocks/>
          </p:cNvSpPr>
          <p:nvPr/>
        </p:nvSpPr>
        <p:spPr>
          <a:xfrm>
            <a:off x="569507" y="2590944"/>
            <a:ext cx="11052986" cy="33402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457200" algn="just" defTabSz="914400" rtl="0" eaLnBrk="1" fontAlgn="auto" latinLnBrk="0" hangingPunct="1">
              <a:lnSpc>
                <a:spcPct val="90000"/>
              </a:lnSpc>
              <a:spcBef>
                <a:spcPts val="0"/>
              </a:spcBef>
              <a:spcAft>
                <a:spcPts val="1200"/>
              </a:spcAft>
              <a:buClrTx/>
              <a:buSzTx/>
              <a:buFont typeface="Arial" panose="020B0604020202020204" pitchFamily="34" charset="0"/>
              <a:buNone/>
              <a:tabLst/>
              <a:defRPr/>
            </a:pPr>
            <a:r>
              <a:rPr kumimoji="0" lang="en-US" sz="2800" b="1"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Pirates of Silicon Valley</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is a 1999 American </a:t>
            </a:r>
            <a:r>
              <a:rPr kumimoji="0" lang="en-US" sz="2800" b="0"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5">
                  <a:extLst>
                    <a:ext uri="{A12FA001-AC4F-418D-AE19-62706E023703}">
                      <ahyp:hlinkClr xmlns:ahyp="http://schemas.microsoft.com/office/drawing/2018/hyperlinkcolor" val="tx"/>
                    </a:ext>
                  </a:extLst>
                </a:hlinkClick>
              </a:rPr>
              <a:t>biographical</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t>
            </a:r>
            <a:r>
              <a:rPr kumimoji="0" lang="en-US" sz="2800" b="0"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6">
                  <a:extLst>
                    <a:ext uri="{A12FA001-AC4F-418D-AE19-62706E023703}">
                      <ahyp:hlinkClr xmlns:ahyp="http://schemas.microsoft.com/office/drawing/2018/hyperlinkcolor" val="tx"/>
                    </a:ext>
                  </a:extLst>
                </a:hlinkClick>
              </a:rPr>
              <a:t>drama</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t>
            </a:r>
            <a:r>
              <a:rPr kumimoji="0" lang="en-US" sz="2800" b="0"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7">
                  <a:extLst>
                    <a:ext uri="{A12FA001-AC4F-418D-AE19-62706E023703}">
                      <ahyp:hlinkClr xmlns:ahyp="http://schemas.microsoft.com/office/drawing/2018/hyperlinkcolor" val="tx"/>
                    </a:ext>
                  </a:extLst>
                </a:hlinkClick>
              </a:rPr>
              <a:t>television film</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directed by </a:t>
            </a:r>
            <a:r>
              <a:rPr kumimoji="0" lang="en-US" sz="2800" b="1"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8">
                  <a:extLst>
                    <a:ext uri="{A12FA001-AC4F-418D-AE19-62706E023703}">
                      <ahyp:hlinkClr xmlns:ahyp="http://schemas.microsoft.com/office/drawing/2018/hyperlinkcolor" val="tx"/>
                    </a:ext>
                  </a:extLst>
                </a:hlinkClick>
              </a:rPr>
              <a:t>Martyn Burke</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and starring </a:t>
            </a:r>
            <a:r>
              <a:rPr kumimoji="0" lang="en-US" sz="2800" b="1"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9">
                  <a:extLst>
                    <a:ext uri="{A12FA001-AC4F-418D-AE19-62706E023703}">
                      <ahyp:hlinkClr xmlns:ahyp="http://schemas.microsoft.com/office/drawing/2018/hyperlinkcolor" val="tx"/>
                    </a:ext>
                  </a:extLst>
                </a:hlinkClick>
              </a:rPr>
              <a:t>Noah Wyle</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as </a:t>
            </a:r>
            <a:r>
              <a:rPr kumimoji="0" lang="en-US" sz="2800" b="1"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10">
                  <a:extLst>
                    <a:ext uri="{A12FA001-AC4F-418D-AE19-62706E023703}">
                      <ahyp:hlinkClr xmlns:ahyp="http://schemas.microsoft.com/office/drawing/2018/hyperlinkcolor" val="tx"/>
                    </a:ext>
                  </a:extLst>
                </a:hlinkClick>
              </a:rPr>
              <a:t>Steve Jobs</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and </a:t>
            </a:r>
            <a:r>
              <a:rPr kumimoji="0" lang="en-US" sz="2800" b="1"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11">
                  <a:extLst>
                    <a:ext uri="{A12FA001-AC4F-418D-AE19-62706E023703}">
                      <ahyp:hlinkClr xmlns:ahyp="http://schemas.microsoft.com/office/drawing/2018/hyperlinkcolor" val="tx"/>
                    </a:ext>
                  </a:extLst>
                </a:hlinkClick>
              </a:rPr>
              <a:t>Anthony Michael Hall</a:t>
            </a:r>
            <a:r>
              <a:rPr kumimoji="0" lang="en-US" sz="2800" b="0" i="0" u="none" strike="noStrike" kern="1200" cap="none" spc="0" normalizeH="0" baseline="0" noProof="0" dirty="0">
                <a:ln>
                  <a:noFill/>
                </a:ln>
                <a:solidFill>
                  <a:prstClr val="white"/>
                </a:solidFill>
                <a:effectLst/>
                <a:highlight>
                  <a:srgbClr val="E43F5D"/>
                </a:highlight>
                <a:uLnTx/>
                <a:uFillTx/>
                <a:latin typeface="Century Gothic" panose="020B0502020202020204" pitchFamily="34" charset="0"/>
                <a:ea typeface="Arial"/>
                <a:cs typeface="Arial"/>
                <a:sym typeface="Arial"/>
              </a:rPr>
              <a:t> as </a:t>
            </a:r>
            <a:r>
              <a:rPr kumimoji="0" lang="en-US" sz="2800" b="1" i="0" u="none" strike="noStrike" kern="1200" cap="none" spc="0" normalizeH="0" baseline="0" noProof="0" dirty="0">
                <a:ln>
                  <a:noFill/>
                </a:ln>
                <a:solidFill>
                  <a:prstClr val="white"/>
                </a:solidFill>
                <a:effectLst/>
                <a:highlight>
                  <a:srgbClr val="E43F5D"/>
                </a:highlight>
                <a:uLnTx/>
                <a:uFill>
                  <a:noFill/>
                </a:uFill>
                <a:latin typeface="Century Gothic" panose="020B0502020202020204" pitchFamily="34" charset="0"/>
                <a:ea typeface="Arial"/>
                <a:cs typeface="Arial"/>
                <a:sym typeface="Arial"/>
                <a:hlinkClick r:id="rId12">
                  <a:extLst>
                    <a:ext uri="{A12FA001-AC4F-418D-AE19-62706E023703}">
                      <ahyp:hlinkClr xmlns:ahyp="http://schemas.microsoft.com/office/drawing/2018/hyperlinkcolor" val="tx"/>
                    </a:ext>
                  </a:extLst>
                </a:hlinkClick>
              </a:rPr>
              <a:t>Bill Gates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t>
            </a:r>
            <a:r>
              <a:rPr kumimoji="0" lang="en-US" sz="2800" b="0" i="0" u="none" strike="noStrike" kern="1200" cap="none" spc="0" normalizeH="0" baseline="0" noProof="0" dirty="0">
                <a:ln>
                  <a:noFill/>
                </a:ln>
                <a:solidFill>
                  <a:prstClr val="white"/>
                </a:solidFill>
                <a:effectLst/>
                <a:highlight>
                  <a:srgbClr val="196FD5"/>
                </a:highlight>
                <a:uLnTx/>
                <a:uFillTx/>
                <a:latin typeface="Century Gothic" panose="020B0502020202020204" pitchFamily="34" charset="0"/>
                <a:ea typeface="Arial"/>
                <a:cs typeface="Arial"/>
                <a:sym typeface="Arial"/>
              </a:rPr>
              <a:t>Spanning the years 1971–1997 and based on </a:t>
            </a:r>
            <a:r>
              <a:rPr kumimoji="0" lang="en-US" sz="2800" b="1" i="0" u="none" strike="noStrike" kern="1200" cap="none" spc="0" normalizeH="0" baseline="0" noProof="0" dirty="0">
                <a:ln>
                  <a:noFill/>
                </a:ln>
                <a:solidFill>
                  <a:prstClr val="white"/>
                </a:solidFill>
                <a:effectLst/>
                <a:highlight>
                  <a:srgbClr val="196FD5"/>
                </a:highlight>
                <a:uLnTx/>
                <a:uFillTx/>
                <a:latin typeface="Century Gothic" panose="020B0502020202020204" pitchFamily="34" charset="0"/>
                <a:ea typeface="Arial"/>
                <a:cs typeface="Arial"/>
                <a:sym typeface="Arial"/>
              </a:rPr>
              <a:t>Paul </a:t>
            </a:r>
            <a:r>
              <a:rPr kumimoji="0" lang="en-US" sz="2800" b="1" i="0" u="none" strike="noStrike" kern="1200" cap="none" spc="0" normalizeH="0" baseline="0" noProof="0" dirty="0" err="1">
                <a:ln>
                  <a:noFill/>
                </a:ln>
                <a:solidFill>
                  <a:prstClr val="white"/>
                </a:solidFill>
                <a:effectLst/>
                <a:highlight>
                  <a:srgbClr val="196FD5"/>
                </a:highlight>
                <a:uLnTx/>
                <a:uFillTx/>
                <a:latin typeface="Century Gothic" panose="020B0502020202020204" pitchFamily="34" charset="0"/>
                <a:ea typeface="Arial"/>
                <a:cs typeface="Arial"/>
                <a:sym typeface="Arial"/>
              </a:rPr>
              <a:t>Freiberger</a:t>
            </a:r>
            <a:r>
              <a:rPr kumimoji="0" lang="en-US" sz="2800" b="0" i="0" u="none" strike="noStrike" kern="1200" cap="none" spc="0" normalizeH="0" baseline="0" noProof="0" dirty="0">
                <a:ln>
                  <a:noFill/>
                </a:ln>
                <a:solidFill>
                  <a:prstClr val="white"/>
                </a:solidFill>
                <a:effectLst/>
                <a:highlight>
                  <a:srgbClr val="196FD5"/>
                </a:highlight>
                <a:uLnTx/>
                <a:uFillTx/>
                <a:latin typeface="Century Gothic" panose="020B0502020202020204" pitchFamily="34" charset="0"/>
                <a:ea typeface="Arial"/>
                <a:cs typeface="Arial"/>
                <a:sym typeface="Arial"/>
              </a:rPr>
              <a:t> and </a:t>
            </a:r>
            <a:r>
              <a:rPr kumimoji="0" lang="en-US" sz="2800" b="1" i="0" u="none" strike="noStrike" kern="1200" cap="none" spc="0" normalizeH="0" baseline="0" noProof="0" dirty="0">
                <a:ln>
                  <a:noFill/>
                </a:ln>
                <a:solidFill>
                  <a:prstClr val="white"/>
                </a:solidFill>
                <a:effectLst/>
                <a:highlight>
                  <a:srgbClr val="196FD5"/>
                </a:highlight>
                <a:uLnTx/>
                <a:uFillTx/>
                <a:latin typeface="Century Gothic" panose="020B0502020202020204" pitchFamily="34" charset="0"/>
                <a:ea typeface="Arial"/>
                <a:cs typeface="Arial"/>
                <a:sym typeface="Arial"/>
              </a:rPr>
              <a:t>Michael Swaine's</a:t>
            </a:r>
            <a:r>
              <a:rPr kumimoji="0" lang="en-US" sz="2800" b="0" i="0" u="none" strike="noStrike" kern="1200" cap="none" spc="0" normalizeH="0" baseline="0" noProof="0" dirty="0">
                <a:ln>
                  <a:noFill/>
                </a:ln>
                <a:solidFill>
                  <a:prstClr val="white"/>
                </a:solidFill>
                <a:effectLst/>
                <a:highlight>
                  <a:srgbClr val="196FD5"/>
                </a:highlight>
                <a:uLnTx/>
                <a:uFillTx/>
                <a:latin typeface="Century Gothic" panose="020B0502020202020204" pitchFamily="34" charset="0"/>
                <a:ea typeface="Arial"/>
                <a:cs typeface="Arial"/>
                <a:sym typeface="Arial"/>
              </a:rPr>
              <a:t> 1984 book </a:t>
            </a:r>
            <a:r>
              <a:rPr kumimoji="0" lang="en-US" sz="2800" b="0" i="1" u="none" strike="noStrike" kern="1200" cap="none" spc="0" normalizeH="0" baseline="0" noProof="0" dirty="0">
                <a:ln>
                  <a:noFill/>
                </a:ln>
                <a:solidFill>
                  <a:prstClr val="white"/>
                </a:solidFill>
                <a:effectLst/>
                <a:highlight>
                  <a:srgbClr val="196FD5"/>
                </a:highlight>
                <a:uLnTx/>
                <a:uFillTx/>
                <a:latin typeface="Century Gothic" panose="020B0502020202020204" pitchFamily="34" charset="0"/>
                <a:ea typeface="Arial"/>
                <a:cs typeface="Arial"/>
                <a:sym typeface="Arial"/>
              </a:rPr>
              <a:t>Fire in the Valley: The Making of the Personal Computer</a:t>
            </a:r>
            <a:r>
              <a:rPr kumimoji="0" lang="en-US" sz="2800" b="0" i="0" u="none" strike="noStrike" kern="1200" cap="none" spc="0" normalizeH="0" baseline="0" noProof="0" dirty="0">
                <a:ln>
                  <a:noFill/>
                </a:ln>
                <a:solidFill>
                  <a:prstClr val="white"/>
                </a:solidFill>
                <a:effectLst/>
                <a:highlight>
                  <a:srgbClr val="123A4B"/>
                </a:highlight>
                <a:uLnTx/>
                <a:uFillTx/>
                <a:latin typeface="Century Gothic" panose="020B0502020202020204" pitchFamily="34" charset="0"/>
                <a:ea typeface="Arial"/>
                <a:cs typeface="Arial"/>
                <a:sym typeface="Arial"/>
              </a:rPr>
              <a:t>, it explores the impact that the rivalry between </a:t>
            </a:r>
            <a:r>
              <a:rPr kumimoji="0" lang="en-US" sz="2800" b="1" i="0" u="none" strike="noStrike" kern="1200" cap="none" spc="0" normalizeH="0" baseline="0" noProof="0" dirty="0">
                <a:ln>
                  <a:noFill/>
                </a:ln>
                <a:solidFill>
                  <a:prstClr val="white"/>
                </a:solidFill>
                <a:effectLst/>
                <a:highlight>
                  <a:srgbClr val="123A4B"/>
                </a:highlight>
                <a:uLnTx/>
                <a:uFillTx/>
                <a:latin typeface="Century Gothic" panose="020B0502020202020204" pitchFamily="34" charset="0"/>
                <a:ea typeface="Arial"/>
                <a:cs typeface="Arial"/>
                <a:sym typeface="Arial"/>
              </a:rPr>
              <a:t>Jobs</a:t>
            </a:r>
            <a:r>
              <a:rPr kumimoji="0" lang="en-US" sz="2800" b="0" i="0" u="none" strike="noStrike" kern="1200" cap="none" spc="0" normalizeH="0" baseline="0" noProof="0" dirty="0">
                <a:ln>
                  <a:noFill/>
                </a:ln>
                <a:solidFill>
                  <a:prstClr val="white"/>
                </a:solidFill>
                <a:effectLst/>
                <a:highlight>
                  <a:srgbClr val="123A4B"/>
                </a:highlight>
                <a:uLnTx/>
                <a:uFillTx/>
                <a:latin typeface="Century Gothic" panose="020B0502020202020204" pitchFamily="34" charset="0"/>
                <a:ea typeface="Arial"/>
                <a:cs typeface="Arial"/>
                <a:sym typeface="Arial"/>
              </a:rPr>
              <a:t> (</a:t>
            </a:r>
            <a:r>
              <a:rPr kumimoji="0" lang="en-US" sz="2800" b="0" i="0" u="none" strike="noStrike" kern="1200" cap="none" spc="0" normalizeH="0" baseline="0" noProof="0" dirty="0">
                <a:ln>
                  <a:noFill/>
                </a:ln>
                <a:solidFill>
                  <a:prstClr val="white"/>
                </a:solidFill>
                <a:effectLst/>
                <a:highlight>
                  <a:srgbClr val="123A4B"/>
                </a:highlight>
                <a:uLnTx/>
                <a:uFill>
                  <a:noFill/>
                </a:uFill>
                <a:latin typeface="Century Gothic" panose="020B0502020202020204" pitchFamily="34" charset="0"/>
                <a:ea typeface="Arial"/>
                <a:cs typeface="Arial"/>
                <a:sym typeface="Arial"/>
                <a:hlinkClick r:id="rId13">
                  <a:extLst>
                    <a:ext uri="{A12FA001-AC4F-418D-AE19-62706E023703}">
                      <ahyp:hlinkClr xmlns:ahyp="http://schemas.microsoft.com/office/drawing/2018/hyperlinkcolor" val="tx"/>
                    </a:ext>
                  </a:extLst>
                </a:hlinkClick>
              </a:rPr>
              <a:t>Apple Computer</a:t>
            </a:r>
            <a:r>
              <a:rPr kumimoji="0" lang="en-US" sz="2800" b="0" i="0" u="none" strike="noStrike" kern="1200" cap="none" spc="0" normalizeH="0" baseline="0" noProof="0" dirty="0">
                <a:ln>
                  <a:noFill/>
                </a:ln>
                <a:solidFill>
                  <a:prstClr val="white"/>
                </a:solidFill>
                <a:effectLst/>
                <a:highlight>
                  <a:srgbClr val="123A4B"/>
                </a:highlight>
                <a:uLnTx/>
                <a:uFillTx/>
                <a:latin typeface="Century Gothic" panose="020B0502020202020204" pitchFamily="34" charset="0"/>
                <a:ea typeface="Arial"/>
                <a:cs typeface="Arial"/>
                <a:sym typeface="Arial"/>
              </a:rPr>
              <a:t>) and </a:t>
            </a:r>
            <a:r>
              <a:rPr kumimoji="0" lang="en-US" sz="2800" b="1" i="0" u="none" strike="noStrike" kern="1200" cap="none" spc="0" normalizeH="0" baseline="0" noProof="0" dirty="0">
                <a:ln>
                  <a:noFill/>
                </a:ln>
                <a:solidFill>
                  <a:prstClr val="white"/>
                </a:solidFill>
                <a:effectLst/>
                <a:highlight>
                  <a:srgbClr val="123A4B"/>
                </a:highlight>
                <a:uLnTx/>
                <a:uFillTx/>
                <a:latin typeface="Century Gothic" panose="020B0502020202020204" pitchFamily="34" charset="0"/>
                <a:ea typeface="Arial"/>
                <a:cs typeface="Arial"/>
                <a:sym typeface="Arial"/>
              </a:rPr>
              <a:t>Gates</a:t>
            </a:r>
            <a:r>
              <a:rPr kumimoji="0" lang="en-US" sz="2800" b="0" i="0" u="none" strike="noStrike" kern="1200" cap="none" spc="0" normalizeH="0" baseline="0" noProof="0" dirty="0">
                <a:ln>
                  <a:noFill/>
                </a:ln>
                <a:solidFill>
                  <a:prstClr val="white"/>
                </a:solidFill>
                <a:effectLst/>
                <a:highlight>
                  <a:srgbClr val="123A4B"/>
                </a:highlight>
                <a:uLnTx/>
                <a:uFillTx/>
                <a:latin typeface="Century Gothic" panose="020B0502020202020204" pitchFamily="34" charset="0"/>
                <a:ea typeface="Arial"/>
                <a:cs typeface="Arial"/>
                <a:sym typeface="Arial"/>
              </a:rPr>
              <a:t> (</a:t>
            </a:r>
            <a:r>
              <a:rPr kumimoji="0" lang="en-US" sz="2800" b="0" i="0" u="none" strike="noStrike" kern="1200" cap="none" spc="0" normalizeH="0" baseline="0" noProof="0" dirty="0">
                <a:ln>
                  <a:noFill/>
                </a:ln>
                <a:solidFill>
                  <a:prstClr val="white"/>
                </a:solidFill>
                <a:effectLst/>
                <a:highlight>
                  <a:srgbClr val="123A4B"/>
                </a:highlight>
                <a:uLnTx/>
                <a:uFill>
                  <a:noFill/>
                </a:uFill>
                <a:latin typeface="Century Gothic" panose="020B0502020202020204" pitchFamily="34" charset="0"/>
                <a:ea typeface="Arial"/>
                <a:cs typeface="Arial"/>
                <a:sym typeface="Arial"/>
                <a:hlinkClick r:id="rId14">
                  <a:extLst>
                    <a:ext uri="{A12FA001-AC4F-418D-AE19-62706E023703}">
                      <ahyp:hlinkClr xmlns:ahyp="http://schemas.microsoft.com/office/drawing/2018/hyperlinkcolor" val="tx"/>
                    </a:ext>
                  </a:extLst>
                </a:hlinkClick>
              </a:rPr>
              <a:t>Microsoft</a:t>
            </a:r>
            <a:r>
              <a:rPr kumimoji="0" lang="en-US" sz="2800" b="0" i="0" u="none" strike="noStrike" kern="1200" cap="none" spc="0" normalizeH="0" baseline="0" noProof="0" dirty="0">
                <a:ln>
                  <a:noFill/>
                </a:ln>
                <a:solidFill>
                  <a:prstClr val="white"/>
                </a:solidFill>
                <a:effectLst/>
                <a:highlight>
                  <a:srgbClr val="123A4B"/>
                </a:highlight>
                <a:uLnTx/>
                <a:uFillTx/>
                <a:latin typeface="Century Gothic" panose="020B0502020202020204" pitchFamily="34" charset="0"/>
                <a:ea typeface="Arial"/>
                <a:cs typeface="Arial"/>
                <a:sym typeface="Arial"/>
              </a:rPr>
              <a:t>) had on the development of the </a:t>
            </a:r>
            <a:r>
              <a:rPr kumimoji="0" lang="en-US" sz="2800" b="0" i="0" u="none" strike="noStrike" kern="1200" cap="none" spc="0" normalizeH="0" baseline="0" noProof="0" dirty="0">
                <a:ln>
                  <a:noFill/>
                </a:ln>
                <a:solidFill>
                  <a:prstClr val="white"/>
                </a:solidFill>
                <a:effectLst/>
                <a:highlight>
                  <a:srgbClr val="123A4B"/>
                </a:highlight>
                <a:uLnTx/>
                <a:uFill>
                  <a:noFill/>
                </a:uFill>
                <a:latin typeface="Century Gothic" panose="020B0502020202020204" pitchFamily="34" charset="0"/>
                <a:ea typeface="Arial"/>
                <a:cs typeface="Arial"/>
                <a:sym typeface="Arial"/>
                <a:hlinkClick r:id="rId15">
                  <a:extLst>
                    <a:ext uri="{A12FA001-AC4F-418D-AE19-62706E023703}">
                      <ahyp:hlinkClr xmlns:ahyp="http://schemas.microsoft.com/office/drawing/2018/hyperlinkcolor" val="tx"/>
                    </a:ext>
                  </a:extLst>
                </a:hlinkClick>
              </a:rPr>
              <a:t>personal computer</a:t>
            </a:r>
            <a:r>
              <a:rPr kumimoji="0" lang="en-US" sz="2800" b="0" i="0" u="none" strike="noStrike" kern="1200" cap="none" spc="0" normalizeH="0" baseline="0" noProof="0" dirty="0">
                <a:ln>
                  <a:noFill/>
                </a:ln>
                <a:solidFill>
                  <a:prstClr val="white"/>
                </a:solidFill>
                <a:effectLst/>
                <a:highlight>
                  <a:srgbClr val="123A4B"/>
                </a:highlight>
                <a:uLnTx/>
                <a:uFillTx/>
                <a:latin typeface="Century Gothic" panose="020B0502020202020204" pitchFamily="34" charset="0"/>
                <a:ea typeface="Arial"/>
                <a:cs typeface="Arial"/>
                <a:sym typeface="Arial"/>
              </a:rPr>
              <a:t>.</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The film premiered on </a:t>
            </a:r>
            <a:r>
              <a:rPr kumimoji="0" lang="en-US" sz="2800" b="0" i="0" u="none" strike="noStrike" kern="1200" cap="none" spc="0" normalizeH="0" baseline="0" noProof="0" dirty="0">
                <a:ln>
                  <a:noFill/>
                </a:ln>
                <a:solidFill>
                  <a:prstClr val="white"/>
                </a:solidFill>
                <a:effectLst/>
                <a:uLnTx/>
                <a:uFill>
                  <a:noFill/>
                </a:uFill>
                <a:latin typeface="Century Gothic" panose="020B0502020202020204" pitchFamily="34" charset="0"/>
                <a:ea typeface="Arial"/>
                <a:cs typeface="Arial"/>
                <a:sym typeface="Arial"/>
                <a:hlinkClick r:id="rId16">
                  <a:extLst>
                    <a:ext uri="{A12FA001-AC4F-418D-AE19-62706E023703}">
                      <ahyp:hlinkClr xmlns:ahyp="http://schemas.microsoft.com/office/drawing/2018/hyperlinkcolor" val="tx"/>
                    </a:ext>
                  </a:extLst>
                </a:hlinkClick>
              </a:rPr>
              <a:t>TNT</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on June 20, 1999.</a:t>
            </a:r>
            <a:endPar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1037363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415600" y="315567"/>
            <a:ext cx="11360800" cy="1142800"/>
          </a:xfrm>
          <a:prstGeom prst="rect">
            <a:avLst/>
          </a:prstGeom>
        </p:spPr>
        <p:txBody>
          <a:bodyPr spcFirstLastPara="1" wrap="square" lIns="121900" tIns="121900" rIns="121900" bIns="121900" anchor="t" anchorCtr="0">
            <a:normAutofit/>
          </a:bodyPr>
          <a:lstStyle/>
          <a:p>
            <a:endParaRPr/>
          </a:p>
        </p:txBody>
      </p:sp>
      <p:sp>
        <p:nvSpPr>
          <p:cNvPr id="87" name="Google Shape;87;p18"/>
          <p:cNvSpPr txBox="1">
            <a:spLocks noGrp="1"/>
          </p:cNvSpPr>
          <p:nvPr>
            <p:ph type="body" idx="1"/>
          </p:nvPr>
        </p:nvSpPr>
        <p:spPr>
          <a:xfrm>
            <a:off x="415600" y="1638233"/>
            <a:ext cx="11360800" cy="4453600"/>
          </a:xfrm>
          <a:prstGeom prst="rect">
            <a:avLst/>
          </a:prstGeom>
        </p:spPr>
        <p:txBody>
          <a:bodyPr spcFirstLastPara="1" wrap="square" lIns="121900" tIns="121900" rIns="121900" bIns="121900" anchor="t" anchorCtr="0">
            <a:normAutofit/>
          </a:bodyPr>
          <a:lstStyle/>
          <a:p>
            <a:pPr marL="0" indent="0">
              <a:spcAft>
                <a:spcPts val="1600"/>
              </a:spcAft>
              <a:buNone/>
            </a:pPr>
            <a:endParaRPr/>
          </a:p>
        </p:txBody>
      </p:sp>
      <p:pic>
        <p:nvPicPr>
          <p:cNvPr id="88" name="Google Shape;88;p18"/>
          <p:cNvPicPr preferRelativeResize="0"/>
          <p:nvPr/>
        </p:nvPicPr>
        <p:blipFill>
          <a:blip r:embed="rId3">
            <a:alphaModFix/>
          </a:blip>
          <a:stretch>
            <a:fillRect/>
          </a:stretch>
        </p:blipFill>
        <p:spPr>
          <a:xfrm>
            <a:off x="0" y="0"/>
            <a:ext cx="5906200" cy="4544981"/>
          </a:xfrm>
          <a:prstGeom prst="rect">
            <a:avLst/>
          </a:prstGeom>
          <a:noFill/>
          <a:ln>
            <a:noFill/>
          </a:ln>
        </p:spPr>
      </p:pic>
      <p:pic>
        <p:nvPicPr>
          <p:cNvPr id="89" name="Google Shape;89;p18"/>
          <p:cNvPicPr preferRelativeResize="0"/>
          <p:nvPr/>
        </p:nvPicPr>
        <p:blipFill>
          <a:blip r:embed="rId4">
            <a:alphaModFix/>
          </a:blip>
          <a:stretch>
            <a:fillRect/>
          </a:stretch>
        </p:blipFill>
        <p:spPr>
          <a:xfrm>
            <a:off x="7800920" y="0"/>
            <a:ext cx="4391093" cy="6858000"/>
          </a:xfrm>
          <a:prstGeom prst="rect">
            <a:avLst/>
          </a:prstGeom>
          <a:noFill/>
          <a:ln>
            <a:noFill/>
          </a:ln>
        </p:spPr>
      </p:pic>
      <p:pic>
        <p:nvPicPr>
          <p:cNvPr id="90" name="Google Shape;90;p18"/>
          <p:cNvPicPr preferRelativeResize="0"/>
          <p:nvPr/>
        </p:nvPicPr>
        <p:blipFill>
          <a:blip r:embed="rId5">
            <a:alphaModFix/>
          </a:blip>
          <a:stretch>
            <a:fillRect/>
          </a:stretch>
        </p:blipFill>
        <p:spPr>
          <a:xfrm>
            <a:off x="4325933" y="4249434"/>
            <a:ext cx="4637448" cy="2608567"/>
          </a:xfrm>
          <a:prstGeom prst="rect">
            <a:avLst/>
          </a:prstGeom>
          <a:noFill/>
          <a:ln>
            <a:noFill/>
          </a:ln>
        </p:spPr>
      </p:pic>
      <p:pic>
        <p:nvPicPr>
          <p:cNvPr id="91" name="Google Shape;91;p18"/>
          <p:cNvPicPr preferRelativeResize="0"/>
          <p:nvPr/>
        </p:nvPicPr>
        <p:blipFill>
          <a:blip r:embed="rId6">
            <a:alphaModFix/>
          </a:blip>
          <a:stretch>
            <a:fillRect/>
          </a:stretch>
        </p:blipFill>
        <p:spPr>
          <a:xfrm>
            <a:off x="9201" y="4249434"/>
            <a:ext cx="4637465" cy="2608567"/>
          </a:xfrm>
          <a:prstGeom prst="rect">
            <a:avLst/>
          </a:prstGeom>
          <a:noFill/>
          <a:ln>
            <a:noFill/>
          </a:ln>
        </p:spPr>
      </p:pic>
      <p:pic>
        <p:nvPicPr>
          <p:cNvPr id="92" name="Google Shape;92;p18"/>
          <p:cNvPicPr preferRelativeResize="0"/>
          <p:nvPr/>
        </p:nvPicPr>
        <p:blipFill>
          <a:blip r:embed="rId7">
            <a:alphaModFix/>
          </a:blip>
          <a:stretch>
            <a:fillRect/>
          </a:stretch>
        </p:blipFill>
        <p:spPr>
          <a:xfrm>
            <a:off x="5660334" y="0"/>
            <a:ext cx="3183985" cy="42494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0"/>
            <a:ext cx="12192000" cy="6858000"/>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áfico 3" descr="Lightbulb">
            <a:extLst>
              <a:ext uri="{FF2B5EF4-FFF2-40B4-BE49-F238E27FC236}">
                <a16:creationId xmlns:a16="http://schemas.microsoft.com/office/drawing/2014/main" id="{70EDA301-E061-8395-B3FA-DA0A8D391D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4038" y="161788"/>
            <a:ext cx="458698" cy="458698"/>
          </a:xfrm>
          <a:prstGeom prst="rect">
            <a:avLst/>
          </a:prstGeom>
        </p:spPr>
      </p:pic>
      <p:sp>
        <p:nvSpPr>
          <p:cNvPr id="7" name="CaixaDeTexto 6">
            <a:extLst>
              <a:ext uri="{FF2B5EF4-FFF2-40B4-BE49-F238E27FC236}">
                <a16:creationId xmlns:a16="http://schemas.microsoft.com/office/drawing/2014/main" id="{94BA0939-F883-40AC-BF81-A470497D6631}"/>
              </a:ext>
            </a:extLst>
          </p:cNvPr>
          <p:cNvSpPr txBox="1"/>
          <p:nvPr/>
        </p:nvSpPr>
        <p:spPr>
          <a:xfrm>
            <a:off x="4332514" y="51319"/>
            <a:ext cx="3265714"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1"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Resumes</a:t>
            </a:r>
          </a:p>
        </p:txBody>
      </p:sp>
      <p:sp>
        <p:nvSpPr>
          <p:cNvPr id="12" name="Google Shape;62;p14">
            <a:extLst>
              <a:ext uri="{FF2B5EF4-FFF2-40B4-BE49-F238E27FC236}">
                <a16:creationId xmlns:a16="http://schemas.microsoft.com/office/drawing/2014/main" id="{DAE83E1A-DF6E-4641-24ED-30F91106F766}"/>
              </a:ext>
            </a:extLst>
          </p:cNvPr>
          <p:cNvSpPr txBox="1">
            <a:spLocks/>
          </p:cNvSpPr>
          <p:nvPr/>
        </p:nvSpPr>
        <p:spPr>
          <a:xfrm>
            <a:off x="815553" y="1496499"/>
            <a:ext cx="8520600" cy="8010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457200" algn="just" defTabSz="914400" rtl="0" eaLnBrk="1" fontAlgn="auto" latinLnBrk="0" hangingPunct="1">
              <a:lnSpc>
                <a:spcPct val="115000"/>
              </a:lnSpc>
              <a:spcBef>
                <a:spcPts val="0"/>
              </a:spcBef>
              <a:spcAft>
                <a:spcPts val="1200"/>
              </a:spcAft>
              <a:buClrTx/>
              <a:buSzTx/>
              <a:buFontTx/>
              <a:buNone/>
              <a:tabLst/>
              <a:defRPr/>
            </a:pPr>
            <a:r>
              <a:rPr kumimoji="0" lang="pt-BR" sz="3600" b="0" i="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Piratas do Vale do Silício</a:t>
            </a:r>
            <a:endParaRPr kumimoji="0" lang="pt-BR" sz="3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3" name="Google Shape;63;p14">
            <a:extLst>
              <a:ext uri="{FF2B5EF4-FFF2-40B4-BE49-F238E27FC236}">
                <a16:creationId xmlns:a16="http://schemas.microsoft.com/office/drawing/2014/main" id="{0FCD37AF-33A3-2D4A-CD3B-AB0FB82C712F}"/>
              </a:ext>
            </a:extLst>
          </p:cNvPr>
          <p:cNvSpPr txBox="1">
            <a:spLocks/>
          </p:cNvSpPr>
          <p:nvPr/>
        </p:nvSpPr>
        <p:spPr>
          <a:xfrm>
            <a:off x="569507" y="2590944"/>
            <a:ext cx="11052986" cy="33402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457200" algn="just" defTabSz="914400" rtl="0" eaLnBrk="1" fontAlgn="auto" latinLnBrk="0" hangingPunct="1">
              <a:lnSpc>
                <a:spcPct val="90000"/>
              </a:lnSpc>
              <a:spcBef>
                <a:spcPts val="0"/>
              </a:spcBef>
              <a:spcAft>
                <a:spcPts val="1200"/>
              </a:spcAft>
              <a:buClrTx/>
              <a:buSzTx/>
              <a:buFont typeface="Arial" panose="020B0604020202020204" pitchFamily="34" charset="0"/>
              <a:buNone/>
              <a:tabLst/>
              <a:defRPr/>
            </a:pPr>
            <a:r>
              <a:rPr kumimoji="0" lang="pt-BR" sz="2800" b="1"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Piratas do Vale do Silício </a:t>
            </a:r>
            <a:r>
              <a:rPr kumimoji="0" lang="pt-BR" sz="2800"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é um filme de televisão de drama biográfico americano de 1999 dirigido por </a:t>
            </a:r>
            <a:r>
              <a:rPr kumimoji="0" lang="pt-BR" sz="2800" b="1" i="1" u="none" strike="noStrike" kern="1200" cap="none" spc="0" normalizeH="0" baseline="0" noProof="0" dirty="0" err="1">
                <a:ln>
                  <a:noFill/>
                </a:ln>
                <a:solidFill>
                  <a:prstClr val="white"/>
                </a:solidFill>
                <a:effectLst/>
                <a:uLnTx/>
                <a:uFillTx/>
                <a:latin typeface="Century Gothic" panose="020B0502020202020204" pitchFamily="34" charset="0"/>
                <a:ea typeface="Arial"/>
                <a:cs typeface="Arial"/>
                <a:sym typeface="Arial"/>
              </a:rPr>
              <a:t>Martyn</a:t>
            </a:r>
            <a:r>
              <a:rPr kumimoji="0" lang="pt-BR" sz="2800" b="1"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Burke</a:t>
            </a:r>
            <a:r>
              <a:rPr kumimoji="0" lang="pt-BR" sz="2800"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e estrelado por </a:t>
            </a:r>
            <a:r>
              <a:rPr kumimoji="0" lang="pt-BR" sz="2800" b="1"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Noah </a:t>
            </a:r>
            <a:r>
              <a:rPr kumimoji="0" lang="pt-BR" sz="2800" b="1" i="1" u="none" strike="noStrike" kern="1200" cap="none" spc="0" normalizeH="0" baseline="0" noProof="0" dirty="0" err="1">
                <a:ln>
                  <a:noFill/>
                </a:ln>
                <a:solidFill>
                  <a:prstClr val="white"/>
                </a:solidFill>
                <a:effectLst/>
                <a:uLnTx/>
                <a:uFillTx/>
                <a:latin typeface="Century Gothic" panose="020B0502020202020204" pitchFamily="34" charset="0"/>
                <a:ea typeface="Arial"/>
                <a:cs typeface="Arial"/>
                <a:sym typeface="Arial"/>
              </a:rPr>
              <a:t>Wyle</a:t>
            </a:r>
            <a:r>
              <a:rPr kumimoji="0" lang="pt-BR" sz="2800"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como </a:t>
            </a:r>
            <a:r>
              <a:rPr kumimoji="0" lang="pt-BR" sz="2800" b="1"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Steve Jobs </a:t>
            </a:r>
            <a:r>
              <a:rPr kumimoji="0" lang="pt-BR" sz="2800"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e </a:t>
            </a:r>
            <a:r>
              <a:rPr kumimoji="0" lang="pt-BR" sz="2800" b="1"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Anthony Michael Hall</a:t>
            </a:r>
            <a:r>
              <a:rPr kumimoji="0" lang="pt-BR" sz="2800"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como </a:t>
            </a:r>
            <a:r>
              <a:rPr kumimoji="0" lang="pt-BR" sz="2800" b="1"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Bill Gates</a:t>
            </a:r>
            <a:r>
              <a:rPr kumimoji="0" lang="pt-BR" sz="2800"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Abrangendo os anos de 1971-1997 e baseado no livro de 1984 de </a:t>
            </a:r>
            <a:r>
              <a:rPr kumimoji="0" lang="pt-BR" sz="2800" b="1"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Paul </a:t>
            </a:r>
            <a:r>
              <a:rPr kumimoji="0" lang="pt-BR" sz="2800" b="1" i="1" u="none" strike="noStrike" kern="1200" cap="none" spc="0" normalizeH="0" baseline="0" noProof="0" dirty="0" err="1">
                <a:ln>
                  <a:noFill/>
                </a:ln>
                <a:solidFill>
                  <a:prstClr val="white"/>
                </a:solidFill>
                <a:effectLst/>
                <a:uLnTx/>
                <a:uFillTx/>
                <a:latin typeface="Century Gothic" panose="020B0502020202020204" pitchFamily="34" charset="0"/>
                <a:ea typeface="Arial"/>
                <a:cs typeface="Arial"/>
                <a:sym typeface="Arial"/>
              </a:rPr>
              <a:t>Freiberger</a:t>
            </a:r>
            <a:r>
              <a:rPr kumimoji="0" lang="pt-BR" sz="2800" b="1"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t>
            </a:r>
            <a:r>
              <a:rPr kumimoji="0" lang="pt-BR" sz="2800"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e </a:t>
            </a:r>
            <a:r>
              <a:rPr kumimoji="0" lang="pt-BR" sz="2800" b="1"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Michael </a:t>
            </a:r>
            <a:r>
              <a:rPr kumimoji="0" lang="pt-BR" sz="2800" b="1" i="1" u="none" strike="noStrike" kern="1200" cap="none" spc="0" normalizeH="0" baseline="0" noProof="0" dirty="0" err="1">
                <a:ln>
                  <a:noFill/>
                </a:ln>
                <a:solidFill>
                  <a:prstClr val="white"/>
                </a:solidFill>
                <a:effectLst/>
                <a:uLnTx/>
                <a:uFillTx/>
                <a:latin typeface="Century Gothic" panose="020B0502020202020204" pitchFamily="34" charset="0"/>
                <a:ea typeface="Arial"/>
                <a:cs typeface="Arial"/>
                <a:sym typeface="Arial"/>
              </a:rPr>
              <a:t>Swaine</a:t>
            </a:r>
            <a:r>
              <a:rPr kumimoji="0" lang="pt-BR" sz="2800"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t>
            </a:r>
            <a:r>
              <a:rPr kumimoji="0" lang="pt-BR" sz="2800" i="1" u="none" strike="noStrike" kern="1200" cap="none" spc="0" normalizeH="0" baseline="0" noProof="0" dirty="0" err="1">
                <a:ln>
                  <a:noFill/>
                </a:ln>
                <a:solidFill>
                  <a:prstClr val="white"/>
                </a:solidFill>
                <a:effectLst/>
                <a:uLnTx/>
                <a:uFillTx/>
                <a:latin typeface="Century Gothic" panose="020B0502020202020204" pitchFamily="34" charset="0"/>
                <a:ea typeface="Arial"/>
                <a:cs typeface="Arial"/>
                <a:sym typeface="Arial"/>
              </a:rPr>
              <a:t>Fire</a:t>
            </a:r>
            <a:r>
              <a:rPr kumimoji="0" lang="pt-BR" sz="2800"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in </a:t>
            </a:r>
            <a:r>
              <a:rPr kumimoji="0" lang="pt-BR" sz="2800" i="1" u="none" strike="noStrike" kern="1200" cap="none" spc="0" normalizeH="0" baseline="0" noProof="0" dirty="0" err="1">
                <a:ln>
                  <a:noFill/>
                </a:ln>
                <a:solidFill>
                  <a:prstClr val="white"/>
                </a:solidFill>
                <a:effectLst/>
                <a:uLnTx/>
                <a:uFillTx/>
                <a:latin typeface="Century Gothic" panose="020B0502020202020204" pitchFamily="34" charset="0"/>
                <a:ea typeface="Arial"/>
                <a:cs typeface="Arial"/>
                <a:sym typeface="Arial"/>
              </a:rPr>
              <a:t>the</a:t>
            </a:r>
            <a:r>
              <a:rPr kumimoji="0" lang="pt-BR" sz="2800"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Valley: The Making </a:t>
            </a:r>
            <a:r>
              <a:rPr kumimoji="0" lang="pt-BR" sz="2800" i="1" u="none" strike="noStrike" kern="1200" cap="none" spc="0" normalizeH="0" baseline="0" noProof="0" dirty="0" err="1">
                <a:ln>
                  <a:noFill/>
                </a:ln>
                <a:solidFill>
                  <a:prstClr val="white"/>
                </a:solidFill>
                <a:effectLst/>
                <a:uLnTx/>
                <a:uFillTx/>
                <a:latin typeface="Century Gothic" panose="020B0502020202020204" pitchFamily="34" charset="0"/>
                <a:ea typeface="Arial"/>
                <a:cs typeface="Arial"/>
                <a:sym typeface="Arial"/>
              </a:rPr>
              <a:t>of</a:t>
            </a:r>
            <a:r>
              <a:rPr kumimoji="0" lang="pt-BR" sz="2800"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t>
            </a:r>
            <a:r>
              <a:rPr kumimoji="0" lang="pt-BR" sz="2800" i="1" u="none" strike="noStrike" kern="1200" cap="none" spc="0" normalizeH="0" baseline="0" noProof="0" dirty="0" err="1">
                <a:ln>
                  <a:noFill/>
                </a:ln>
                <a:solidFill>
                  <a:prstClr val="white"/>
                </a:solidFill>
                <a:effectLst/>
                <a:uLnTx/>
                <a:uFillTx/>
                <a:latin typeface="Century Gothic" panose="020B0502020202020204" pitchFamily="34" charset="0"/>
                <a:ea typeface="Arial"/>
                <a:cs typeface="Arial"/>
                <a:sym typeface="Arial"/>
              </a:rPr>
              <a:t>the</a:t>
            </a:r>
            <a:r>
              <a:rPr kumimoji="0" lang="pt-BR" sz="2800"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a:t>
            </a:r>
            <a:r>
              <a:rPr kumimoji="0" lang="pt-BR" sz="2800" i="1" u="none" strike="noStrike" kern="1200" cap="none" spc="0" normalizeH="0" baseline="0" noProof="0" dirty="0" err="1">
                <a:ln>
                  <a:noFill/>
                </a:ln>
                <a:solidFill>
                  <a:prstClr val="white"/>
                </a:solidFill>
                <a:effectLst/>
                <a:uLnTx/>
                <a:uFillTx/>
                <a:latin typeface="Century Gothic" panose="020B0502020202020204" pitchFamily="34" charset="0"/>
                <a:ea typeface="Arial"/>
                <a:cs typeface="Arial"/>
                <a:sym typeface="Arial"/>
              </a:rPr>
              <a:t>Personal</a:t>
            </a:r>
            <a:r>
              <a:rPr kumimoji="0" lang="pt-BR" sz="2800" i="1"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rPr>
              <a:t> Computer, explora o impacto que a rivalidade entre Jobs (Apple Computer) e Gates (Microsoft) teve no desenvolvimento do computador pessoal. O filme estreou na TNT em 20 de junho de 1999.</a:t>
            </a:r>
          </a:p>
        </p:txBody>
      </p:sp>
      <p:grpSp>
        <p:nvGrpSpPr>
          <p:cNvPr id="8" name="Agrupar 7">
            <a:extLst>
              <a:ext uri="{FF2B5EF4-FFF2-40B4-BE49-F238E27FC236}">
                <a16:creationId xmlns:a16="http://schemas.microsoft.com/office/drawing/2014/main" id="{CB0E0400-EA0E-1A8D-05D6-3E25B70EEDD6}"/>
              </a:ext>
            </a:extLst>
          </p:cNvPr>
          <p:cNvGrpSpPr/>
          <p:nvPr/>
        </p:nvGrpSpPr>
        <p:grpSpPr>
          <a:xfrm>
            <a:off x="9147544" y="846222"/>
            <a:ext cx="1924990" cy="374904"/>
            <a:chOff x="2055704" y="6038149"/>
            <a:chExt cx="1924990" cy="374904"/>
          </a:xfrm>
        </p:grpSpPr>
        <p:grpSp>
          <p:nvGrpSpPr>
            <p:cNvPr id="9" name="Agrupar 8">
              <a:extLst>
                <a:ext uri="{FF2B5EF4-FFF2-40B4-BE49-F238E27FC236}">
                  <a16:creationId xmlns:a16="http://schemas.microsoft.com/office/drawing/2014/main" id="{02C54E3C-864D-0DFB-01D6-783FAC98E358}"/>
                </a:ext>
              </a:extLst>
            </p:cNvPr>
            <p:cNvGrpSpPr/>
            <p:nvPr/>
          </p:nvGrpSpPr>
          <p:grpSpPr>
            <a:xfrm>
              <a:off x="2055704" y="6038149"/>
              <a:ext cx="1924990" cy="374904"/>
              <a:chOff x="2033334" y="5486624"/>
              <a:chExt cx="1924990" cy="374904"/>
            </a:xfrm>
          </p:grpSpPr>
          <p:sp>
            <p:nvSpPr>
              <p:cNvPr id="11" name="Retângulo Arredondado 44">
                <a:extLst>
                  <a:ext uri="{FF2B5EF4-FFF2-40B4-BE49-F238E27FC236}">
                    <a16:creationId xmlns:a16="http://schemas.microsoft.com/office/drawing/2014/main" id="{968CB68F-9C8A-E5D0-D5DA-F86ACDB36E08}"/>
                  </a:ext>
                </a:extLst>
              </p:cNvPr>
              <p:cNvSpPr/>
              <p:nvPr/>
            </p:nvSpPr>
            <p:spPr>
              <a:xfrm>
                <a:off x="2033334" y="5486624"/>
                <a:ext cx="1901952" cy="374904"/>
              </a:xfrm>
              <a:prstGeom prst="roundRect">
                <a:avLst/>
              </a:prstGeom>
              <a:solidFill>
                <a:srgbClr val="6E7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9EB6BC60-4E2B-9DF4-D3AC-48DCA9E41171}"/>
                  </a:ext>
                </a:extLst>
              </p:cNvPr>
              <p:cNvSpPr txBox="1"/>
              <p:nvPr/>
            </p:nvSpPr>
            <p:spPr>
              <a:xfrm>
                <a:off x="2377257" y="5535575"/>
                <a:ext cx="1581067" cy="276999"/>
              </a:xfrm>
              <a:prstGeom prst="rect">
                <a:avLst/>
              </a:prstGeom>
              <a:noFill/>
            </p:spPr>
            <p:txBody>
              <a:bodyPr wrap="square" rtlCol="0">
                <a:spAutoFit/>
              </a:bodyPr>
              <a:lstStyle/>
              <a:p>
                <a:r>
                  <a:rPr lang="pt-BR" sz="1200" dirty="0">
                    <a:solidFill>
                      <a:schemeClr val="bg1"/>
                    </a:solidFill>
                    <a:latin typeface="Lucida Sans" panose="020B0602030504020204" pitchFamily="34" charset="77"/>
                    <a:hlinkClick r:id="rId5">
                      <a:extLst>
                        <a:ext uri="{A12FA001-AC4F-418D-AE19-62706E023703}">
                          <ahyp:hlinkClr xmlns:ahyp="http://schemas.microsoft.com/office/drawing/2018/hyperlinkcolor" val="tx"/>
                        </a:ext>
                      </a:extLst>
                    </a:hlinkClick>
                  </a:rPr>
                  <a:t>More</a:t>
                </a:r>
                <a:r>
                  <a:rPr lang="pt-BR" sz="1200" dirty="0">
                    <a:solidFill>
                      <a:srgbClr val="0563C1"/>
                    </a:solidFill>
                    <a:latin typeface="Lucida Sans" panose="020B0602030504020204" pitchFamily="34" charset="77"/>
                    <a:hlinkClick r:id="rId5">
                      <a:extLst>
                        <a:ext uri="{A12FA001-AC4F-418D-AE19-62706E023703}">
                          <ahyp:hlinkClr xmlns:ahyp="http://schemas.microsoft.com/office/drawing/2018/hyperlinkcolor" val="tx"/>
                        </a:ext>
                      </a:extLst>
                    </a:hlinkClick>
                  </a:rPr>
                  <a:t> </a:t>
                </a:r>
                <a:r>
                  <a:rPr lang="pt-BR" sz="1200" dirty="0" err="1">
                    <a:solidFill>
                      <a:schemeClr val="bg1"/>
                    </a:solidFill>
                    <a:latin typeface="Lucida Sans" panose="020B0602030504020204" pitchFamily="34" charset="77"/>
                    <a:hlinkClick r:id="rId5">
                      <a:extLst>
                        <a:ext uri="{A12FA001-AC4F-418D-AE19-62706E023703}">
                          <ahyp:hlinkClr xmlns:ahyp="http://schemas.microsoft.com/office/drawing/2018/hyperlinkcolor" val="tx"/>
                        </a:ext>
                      </a:extLst>
                    </a:hlinkClick>
                  </a:rPr>
                  <a:t>information</a:t>
                </a:r>
                <a:endParaRPr lang="pt-BR" sz="1200" dirty="0">
                  <a:solidFill>
                    <a:schemeClr val="bg1"/>
                  </a:solidFill>
                  <a:latin typeface="Lucida Sans" panose="020B0602030504020204" pitchFamily="34" charset="77"/>
                </a:endParaRPr>
              </a:p>
            </p:txBody>
          </p:sp>
        </p:grpSp>
        <p:pic>
          <p:nvPicPr>
            <p:cNvPr id="10" name="Imagem 9" descr="Forma&#10;&#10;Descrição gerada automaticamente com confiança baixa">
              <a:extLst>
                <a:ext uri="{FF2B5EF4-FFF2-40B4-BE49-F238E27FC236}">
                  <a16:creationId xmlns:a16="http://schemas.microsoft.com/office/drawing/2014/main" id="{CFBB7B30-6EB7-5141-0904-AAFE2DAEC7AB}"/>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Lst>
            </a:blip>
            <a:stretch>
              <a:fillRect/>
            </a:stretch>
          </p:blipFill>
          <p:spPr>
            <a:xfrm>
              <a:off x="2111511" y="6116100"/>
              <a:ext cx="219001" cy="219001"/>
            </a:xfrm>
            <a:prstGeom prst="rect">
              <a:avLst/>
            </a:prstGeom>
            <a:noFill/>
            <a:ln>
              <a:noFill/>
            </a:ln>
          </p:spPr>
        </p:pic>
      </p:grpSp>
    </p:spTree>
    <p:extLst>
      <p:ext uri="{BB962C8B-B14F-4D97-AF65-F5344CB8AC3E}">
        <p14:creationId xmlns:p14="http://schemas.microsoft.com/office/powerpoint/2010/main" val="220224109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B633C5B-E94B-A84B-A248-EDF38DDC48E4}"/>
              </a:ext>
            </a:extLst>
          </p:cNvPr>
          <p:cNvSpPr txBox="1"/>
          <p:nvPr/>
        </p:nvSpPr>
        <p:spPr>
          <a:xfrm>
            <a:off x="3514725" y="694257"/>
            <a:ext cx="5162550" cy="2307555"/>
          </a:xfrm>
          <a:prstGeom prst="rect">
            <a:avLst/>
          </a:prstGeom>
          <a:noFill/>
        </p:spPr>
        <p:txBody>
          <a:bodyPr wrap="square" rtlCol="0">
            <a:spAutoFit/>
          </a:bodyPr>
          <a:lstStyle/>
          <a:p>
            <a:pPr algn="ctr">
              <a:lnSpc>
                <a:spcPct val="150000"/>
              </a:lnSpc>
            </a:pPr>
            <a:r>
              <a:rPr lang="pt-BR" sz="6600" b="1" dirty="0">
                <a:solidFill>
                  <a:schemeClr val="bg1"/>
                </a:solidFill>
                <a:latin typeface="Century Gothic" panose="020B0502020202020204" pitchFamily="34" charset="0"/>
              </a:rPr>
              <a:t>THANKS!</a:t>
            </a:r>
          </a:p>
          <a:p>
            <a:pPr algn="ctr">
              <a:lnSpc>
                <a:spcPct val="150000"/>
              </a:lnSpc>
            </a:pPr>
            <a:endParaRPr lang="pt-BR" sz="1600" b="1" dirty="0">
              <a:solidFill>
                <a:schemeClr val="bg1"/>
              </a:solidFill>
              <a:latin typeface="Century Gothic" panose="020B0502020202020204" pitchFamily="34" charset="0"/>
            </a:endParaRPr>
          </a:p>
          <a:p>
            <a:pPr algn="ctr">
              <a:lnSpc>
                <a:spcPct val="150000"/>
              </a:lnSpc>
            </a:pPr>
            <a:endParaRPr lang="pt-BR" sz="1600" dirty="0">
              <a:solidFill>
                <a:schemeClr val="bg1"/>
              </a:solidFill>
              <a:latin typeface="Century Gothic" panose="020B0502020202020204" pitchFamily="34" charset="0"/>
            </a:endParaRPr>
          </a:p>
        </p:txBody>
      </p:sp>
      <p:pic>
        <p:nvPicPr>
          <p:cNvPr id="4" name="Gráfico 3">
            <a:extLst>
              <a:ext uri="{FF2B5EF4-FFF2-40B4-BE49-F238E27FC236}">
                <a16:creationId xmlns:a16="http://schemas.microsoft.com/office/drawing/2014/main" id="{3A09133D-57DD-1D65-F75C-6402D73E75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14750" y="2271639"/>
            <a:ext cx="4762500" cy="4762500"/>
          </a:xfrm>
          <a:prstGeom prst="rect">
            <a:avLst/>
          </a:prstGeom>
        </p:spPr>
      </p:pic>
    </p:spTree>
    <p:extLst>
      <p:ext uri="{BB962C8B-B14F-4D97-AF65-F5344CB8AC3E}">
        <p14:creationId xmlns:p14="http://schemas.microsoft.com/office/powerpoint/2010/main" val="247871498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
        <p:cNvGrpSpPr/>
        <p:nvPr/>
      </p:nvGrpSpPr>
      <p:grpSpPr>
        <a:xfrm>
          <a:off x="0" y="0"/>
          <a:ext cx="0" cy="0"/>
          <a:chOff x="0" y="0"/>
          <a:chExt cx="0" cy="0"/>
        </a:xfrm>
      </p:grpSpPr>
      <p:pic>
        <p:nvPicPr>
          <p:cNvPr id="39" name="Imagem 38">
            <a:extLst>
              <a:ext uri="{FF2B5EF4-FFF2-40B4-BE49-F238E27FC236}">
                <a16:creationId xmlns:a16="http://schemas.microsoft.com/office/drawing/2014/main" id="{8D0A09FC-048E-AD47-8E7B-A70D923201B9}"/>
              </a:ext>
            </a:extLst>
          </p:cNvPr>
          <p:cNvPicPr>
            <a:picLocks noChangeAspect="1"/>
          </p:cNvPicPr>
          <p:nvPr/>
        </p:nvPicPr>
        <p:blipFill>
          <a:blip r:embed="rId2"/>
          <a:srcRect/>
          <a:stretch/>
        </p:blipFill>
        <p:spPr>
          <a:xfrm>
            <a:off x="1" y="-89767"/>
            <a:ext cx="12192000" cy="6858000"/>
          </a:xfrm>
          <a:prstGeom prst="rect">
            <a:avLst/>
          </a:prstGeom>
        </p:spPr>
      </p:pic>
      <p:sp>
        <p:nvSpPr>
          <p:cNvPr id="51" name="Retângulo 50">
            <a:extLst>
              <a:ext uri="{FF2B5EF4-FFF2-40B4-BE49-F238E27FC236}">
                <a16:creationId xmlns:a16="http://schemas.microsoft.com/office/drawing/2014/main" id="{17BB80E2-F5C7-A746-8949-2857B3555E5A}"/>
              </a:ext>
            </a:extLst>
          </p:cNvPr>
          <p:cNvSpPr/>
          <p:nvPr/>
        </p:nvSpPr>
        <p:spPr>
          <a:xfrm>
            <a:off x="1" y="-76590"/>
            <a:ext cx="12191998" cy="6934589"/>
          </a:xfrm>
          <a:prstGeom prst="rect">
            <a:avLst/>
          </a:prstGeom>
          <a:gradFill>
            <a:gsLst>
              <a:gs pos="100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Retângulo 34">
            <a:extLst>
              <a:ext uri="{FF2B5EF4-FFF2-40B4-BE49-F238E27FC236}">
                <a16:creationId xmlns:a16="http://schemas.microsoft.com/office/drawing/2014/main" id="{DAD5E6EA-721B-8844-A203-324445F1A4A5}"/>
              </a:ext>
            </a:extLst>
          </p:cNvPr>
          <p:cNvSpPr/>
          <p:nvPr/>
        </p:nvSpPr>
        <p:spPr>
          <a:xfrm>
            <a:off x="-1" y="-102945"/>
            <a:ext cx="12192000" cy="1034886"/>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78BF0523-F634-AA45-91A1-54CBD09D2B92}"/>
              </a:ext>
            </a:extLst>
          </p:cNvPr>
          <p:cNvSpPr txBox="1"/>
          <p:nvPr/>
        </p:nvSpPr>
        <p:spPr>
          <a:xfrm>
            <a:off x="520065" y="1062050"/>
            <a:ext cx="5740058" cy="553998"/>
          </a:xfrm>
          <a:prstGeom prst="rect">
            <a:avLst/>
          </a:prstGeom>
          <a:noFill/>
        </p:spPr>
        <p:txBody>
          <a:bodyPr wrap="square" rtlCol="0">
            <a:spAutoFit/>
          </a:bodyPr>
          <a:lstStyle/>
          <a:p>
            <a:r>
              <a:rPr lang="pt-BR" sz="3000" b="1" dirty="0">
                <a:solidFill>
                  <a:schemeClr val="bg1"/>
                </a:solidFill>
                <a:latin typeface="Century Gothic" panose="020B0502020202020204" pitchFamily="34" charset="0"/>
              </a:rPr>
              <a:t>Textual </a:t>
            </a:r>
            <a:r>
              <a:rPr lang="pt-BR" sz="3000" b="1" dirty="0" err="1">
                <a:solidFill>
                  <a:schemeClr val="bg1"/>
                </a:solidFill>
                <a:latin typeface="Century Gothic" panose="020B0502020202020204" pitchFamily="34" charset="0"/>
              </a:rPr>
              <a:t>Type</a:t>
            </a:r>
            <a:r>
              <a:rPr lang="pt-BR" sz="3000" b="1" dirty="0">
                <a:solidFill>
                  <a:schemeClr val="bg1"/>
                </a:solidFill>
                <a:latin typeface="Century Gothic" panose="020B0502020202020204" pitchFamily="34" charset="0"/>
              </a:rPr>
              <a:t>: </a:t>
            </a:r>
            <a:r>
              <a:rPr lang="pt-BR" sz="3000" b="1" dirty="0" err="1">
                <a:solidFill>
                  <a:schemeClr val="bg1"/>
                </a:solidFill>
                <a:latin typeface="Century Gothic" panose="020B0502020202020204" pitchFamily="34" charset="0"/>
              </a:rPr>
              <a:t>Descriptive</a:t>
            </a:r>
            <a:endParaRPr lang="pt-BR" sz="3000" b="1" dirty="0">
              <a:solidFill>
                <a:schemeClr val="bg1"/>
              </a:solidFill>
              <a:latin typeface="Century Gothic" panose="020B0502020202020204" pitchFamily="34" charset="0"/>
            </a:endParaRPr>
          </a:p>
        </p:txBody>
      </p:sp>
      <p:sp>
        <p:nvSpPr>
          <p:cNvPr id="16" name="CaixaDeTexto 15">
            <a:extLst>
              <a:ext uri="{FF2B5EF4-FFF2-40B4-BE49-F238E27FC236}">
                <a16:creationId xmlns:a16="http://schemas.microsoft.com/office/drawing/2014/main" id="{82242B1C-2085-214A-979A-563B952A229A}"/>
              </a:ext>
            </a:extLst>
          </p:cNvPr>
          <p:cNvSpPr txBox="1"/>
          <p:nvPr/>
        </p:nvSpPr>
        <p:spPr>
          <a:xfrm>
            <a:off x="465136" y="1891915"/>
            <a:ext cx="6209983" cy="3600345"/>
          </a:xfrm>
          <a:prstGeom prst="rect">
            <a:avLst/>
          </a:prstGeom>
          <a:noFill/>
        </p:spPr>
        <p:txBody>
          <a:bodyPr wrap="square" rtlCol="0">
            <a:spAutoFit/>
          </a:bodyPr>
          <a:lstStyle/>
          <a:p>
            <a:pPr>
              <a:lnSpc>
                <a:spcPct val="150000"/>
              </a:lnSpc>
            </a:pPr>
            <a:r>
              <a:rPr lang="en-US" sz="2300" dirty="0">
                <a:solidFill>
                  <a:schemeClr val="bg1"/>
                </a:solidFill>
                <a:latin typeface="Century Gothic" panose="020B0502020202020204" pitchFamily="34" charset="0"/>
              </a:rPr>
              <a:t>Descriptive text is a type of text that presents a description of something, be it a person, an object, a place, etc. Thus, it presents appreciations, visions and observations indicating aspects and details.</a:t>
            </a:r>
            <a:r>
              <a:rPr lang="pt-BR" sz="1500" dirty="0">
                <a:solidFill>
                  <a:schemeClr val="bg1"/>
                </a:solidFill>
                <a:latin typeface="Century Gothic" panose="020B0502020202020204" pitchFamily="34" charset="0"/>
              </a:rPr>
              <a:t>https://www.todamateria.com.br/tipos-de-textos/</a:t>
            </a:r>
          </a:p>
          <a:p>
            <a:pPr>
              <a:lnSpc>
                <a:spcPct val="150000"/>
              </a:lnSpc>
            </a:pPr>
            <a:endParaRPr lang="pt-BR" sz="1600" dirty="0">
              <a:solidFill>
                <a:schemeClr val="bg1"/>
              </a:solidFill>
              <a:latin typeface="Century Gothic" panose="020B0502020202020204" pitchFamily="34" charset="0"/>
            </a:endParaRPr>
          </a:p>
        </p:txBody>
      </p:sp>
      <p:grpSp>
        <p:nvGrpSpPr>
          <p:cNvPr id="50" name="Agrupar 49">
            <a:extLst>
              <a:ext uri="{FF2B5EF4-FFF2-40B4-BE49-F238E27FC236}">
                <a16:creationId xmlns:a16="http://schemas.microsoft.com/office/drawing/2014/main" id="{226BA24E-7BC7-E049-8238-9D530811EFD0}"/>
              </a:ext>
            </a:extLst>
          </p:cNvPr>
          <p:cNvGrpSpPr/>
          <p:nvPr/>
        </p:nvGrpSpPr>
        <p:grpSpPr>
          <a:xfrm>
            <a:off x="465433" y="5813715"/>
            <a:ext cx="1924990" cy="374904"/>
            <a:chOff x="2055704" y="6038149"/>
            <a:chExt cx="1924990" cy="374904"/>
          </a:xfrm>
        </p:grpSpPr>
        <p:grpSp>
          <p:nvGrpSpPr>
            <p:cNvPr id="44" name="Agrupar 43">
              <a:extLst>
                <a:ext uri="{FF2B5EF4-FFF2-40B4-BE49-F238E27FC236}">
                  <a16:creationId xmlns:a16="http://schemas.microsoft.com/office/drawing/2014/main" id="{C6378447-0D95-8F45-89FB-794AA53CC785}"/>
                </a:ext>
              </a:extLst>
            </p:cNvPr>
            <p:cNvGrpSpPr/>
            <p:nvPr/>
          </p:nvGrpSpPr>
          <p:grpSpPr>
            <a:xfrm>
              <a:off x="2055704" y="6038149"/>
              <a:ext cx="1924990" cy="374904"/>
              <a:chOff x="2033334" y="5486624"/>
              <a:chExt cx="1924990" cy="374904"/>
            </a:xfrm>
          </p:grpSpPr>
          <p:sp>
            <p:nvSpPr>
              <p:cNvPr id="45" name="Retângulo Arredondado 44">
                <a:extLst>
                  <a:ext uri="{FF2B5EF4-FFF2-40B4-BE49-F238E27FC236}">
                    <a16:creationId xmlns:a16="http://schemas.microsoft.com/office/drawing/2014/main" id="{64A31B95-A187-B749-AA06-2AB04D859721}"/>
                  </a:ext>
                </a:extLst>
              </p:cNvPr>
              <p:cNvSpPr/>
              <p:nvPr/>
            </p:nvSpPr>
            <p:spPr>
              <a:xfrm>
                <a:off x="2033334" y="5486624"/>
                <a:ext cx="1901952" cy="374904"/>
              </a:xfrm>
              <a:prstGeom prst="roundRect">
                <a:avLst/>
              </a:prstGeom>
              <a:solidFill>
                <a:srgbClr val="6E7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CaixaDeTexto 45">
                <a:extLst>
                  <a:ext uri="{FF2B5EF4-FFF2-40B4-BE49-F238E27FC236}">
                    <a16:creationId xmlns:a16="http://schemas.microsoft.com/office/drawing/2014/main" id="{0424A5F8-CDA7-8441-A22D-DF7860FDC0B3}"/>
                  </a:ext>
                </a:extLst>
              </p:cNvPr>
              <p:cNvSpPr txBox="1"/>
              <p:nvPr/>
            </p:nvSpPr>
            <p:spPr>
              <a:xfrm>
                <a:off x="2377257" y="5535575"/>
                <a:ext cx="1581067" cy="276999"/>
              </a:xfrm>
              <a:prstGeom prst="rect">
                <a:avLst/>
              </a:prstGeom>
              <a:noFill/>
            </p:spPr>
            <p:txBody>
              <a:bodyPr wrap="square" rtlCol="0">
                <a:spAutoFit/>
              </a:bodyPr>
              <a:lstStyle/>
              <a:p>
                <a:r>
                  <a:rPr lang="pt-BR" sz="1200" dirty="0">
                    <a:solidFill>
                      <a:schemeClr val="bg1"/>
                    </a:solidFill>
                    <a:latin typeface="Lucida Sans" panose="020B0602030504020204" pitchFamily="34" charset="77"/>
                  </a:rPr>
                  <a:t>Mais informações</a:t>
                </a:r>
              </a:p>
            </p:txBody>
          </p:sp>
        </p:grpSp>
        <p:pic>
          <p:nvPicPr>
            <p:cNvPr id="49" name="Imagem 48" descr="Forma&#10;&#10;Descrição gerada automaticamente com confiança baixa">
              <a:extLst>
                <a:ext uri="{FF2B5EF4-FFF2-40B4-BE49-F238E27FC236}">
                  <a16:creationId xmlns:a16="http://schemas.microsoft.com/office/drawing/2014/main" id="{F0297417-67E7-4B47-8ECD-47E50A5F560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2111511" y="6116100"/>
              <a:ext cx="219001" cy="219001"/>
            </a:xfrm>
            <a:prstGeom prst="rect">
              <a:avLst/>
            </a:prstGeom>
            <a:noFill/>
            <a:ln>
              <a:noFill/>
            </a:ln>
          </p:spPr>
        </p:pic>
      </p:grpSp>
      <p:sp>
        <p:nvSpPr>
          <p:cNvPr id="47" name="CaixaDeTexto 46">
            <a:extLst>
              <a:ext uri="{FF2B5EF4-FFF2-40B4-BE49-F238E27FC236}">
                <a16:creationId xmlns:a16="http://schemas.microsoft.com/office/drawing/2014/main" id="{84227303-C8F5-2146-A3D5-A25F31954C52}"/>
              </a:ext>
            </a:extLst>
          </p:cNvPr>
          <p:cNvSpPr txBox="1"/>
          <p:nvPr/>
        </p:nvSpPr>
        <p:spPr>
          <a:xfrm>
            <a:off x="251063" y="361003"/>
            <a:ext cx="1354514" cy="430887"/>
          </a:xfrm>
          <a:prstGeom prst="rect">
            <a:avLst/>
          </a:prstGeom>
          <a:noFill/>
        </p:spPr>
        <p:txBody>
          <a:bodyPr wrap="square" rtlCol="0">
            <a:spAutoFit/>
          </a:bodyPr>
          <a:lstStyle/>
          <a:p>
            <a:pPr algn="ctr"/>
            <a:r>
              <a:rPr lang="pt-BR" sz="2200" b="1" i="1" dirty="0">
                <a:solidFill>
                  <a:schemeClr val="bg1"/>
                </a:solidFill>
                <a:latin typeface="Century Gothic" panose="020B0502020202020204" pitchFamily="34" charset="0"/>
              </a:rPr>
              <a:t>News</a:t>
            </a:r>
          </a:p>
        </p:txBody>
      </p:sp>
      <p:sp>
        <p:nvSpPr>
          <p:cNvPr id="5" name="CaixaDeTexto 4">
            <a:extLst>
              <a:ext uri="{FF2B5EF4-FFF2-40B4-BE49-F238E27FC236}">
                <a16:creationId xmlns:a16="http://schemas.microsoft.com/office/drawing/2014/main" id="{A9E4B77B-7C08-F796-C738-4EDE6C80F796}"/>
              </a:ext>
            </a:extLst>
          </p:cNvPr>
          <p:cNvSpPr txBox="1"/>
          <p:nvPr/>
        </p:nvSpPr>
        <p:spPr>
          <a:xfrm>
            <a:off x="1702518" y="361003"/>
            <a:ext cx="1152095" cy="430887"/>
          </a:xfrm>
          <a:prstGeom prst="rect">
            <a:avLst/>
          </a:prstGeom>
          <a:noFill/>
        </p:spPr>
        <p:txBody>
          <a:bodyPr wrap="square" rtlCol="0">
            <a:spAutoFit/>
          </a:bodyPr>
          <a:lstStyle/>
          <a:p>
            <a:pPr algn="ctr"/>
            <a:r>
              <a:rPr lang="pt-BR" sz="2200" b="1" i="1" dirty="0">
                <a:solidFill>
                  <a:schemeClr val="bg1"/>
                </a:solidFill>
                <a:latin typeface="Century Gothic" panose="020B0502020202020204" pitchFamily="34" charset="0"/>
              </a:rPr>
              <a:t>Blogs</a:t>
            </a:r>
          </a:p>
        </p:txBody>
      </p:sp>
      <p:sp>
        <p:nvSpPr>
          <p:cNvPr id="7" name="CaixaDeTexto 6">
            <a:extLst>
              <a:ext uri="{FF2B5EF4-FFF2-40B4-BE49-F238E27FC236}">
                <a16:creationId xmlns:a16="http://schemas.microsoft.com/office/drawing/2014/main" id="{662B5456-0DE7-6F94-78F0-F83A58EE89F6}"/>
              </a:ext>
            </a:extLst>
          </p:cNvPr>
          <p:cNvSpPr txBox="1"/>
          <p:nvPr/>
        </p:nvSpPr>
        <p:spPr>
          <a:xfrm>
            <a:off x="2951554" y="361003"/>
            <a:ext cx="2604989" cy="430887"/>
          </a:xfrm>
          <a:prstGeom prst="rect">
            <a:avLst/>
          </a:prstGeom>
          <a:noFill/>
        </p:spPr>
        <p:txBody>
          <a:bodyPr wrap="square" rtlCol="0">
            <a:spAutoFit/>
          </a:bodyPr>
          <a:lstStyle/>
          <a:p>
            <a:pPr algn="ctr"/>
            <a:r>
              <a:rPr lang="pt-BR" sz="2200" b="1" i="1" dirty="0" err="1">
                <a:solidFill>
                  <a:schemeClr val="bg1"/>
                </a:solidFill>
                <a:latin typeface="Century Gothic" panose="020B0502020202020204" pitchFamily="34" charset="0"/>
              </a:rPr>
              <a:t>Diaries</a:t>
            </a:r>
            <a:r>
              <a:rPr lang="pt-BR" sz="2200" b="1" i="1" dirty="0">
                <a:solidFill>
                  <a:schemeClr val="bg1"/>
                </a:solidFill>
                <a:latin typeface="Century Gothic" panose="020B0502020202020204" pitchFamily="34" charset="0"/>
              </a:rPr>
              <a:t>/</a:t>
            </a:r>
            <a:r>
              <a:rPr lang="pt-BR" sz="2200" b="1" i="1" dirty="0" err="1">
                <a:solidFill>
                  <a:schemeClr val="bg1"/>
                </a:solidFill>
                <a:latin typeface="Century Gothic" panose="020B0502020202020204" pitchFamily="34" charset="0"/>
              </a:rPr>
              <a:t>Reports</a:t>
            </a:r>
            <a:endParaRPr lang="pt-BR" sz="2200" b="1" i="1" dirty="0">
              <a:solidFill>
                <a:schemeClr val="bg1"/>
              </a:solidFill>
              <a:latin typeface="Century Gothic" panose="020B0502020202020204" pitchFamily="34" charset="0"/>
            </a:endParaRPr>
          </a:p>
        </p:txBody>
      </p:sp>
      <p:sp>
        <p:nvSpPr>
          <p:cNvPr id="29" name="CaixaDeTexto 28">
            <a:extLst>
              <a:ext uri="{FF2B5EF4-FFF2-40B4-BE49-F238E27FC236}">
                <a16:creationId xmlns:a16="http://schemas.microsoft.com/office/drawing/2014/main" id="{6E0980FB-8F13-96A4-6FCA-17CA7CC059AD}"/>
              </a:ext>
            </a:extLst>
          </p:cNvPr>
          <p:cNvSpPr txBox="1"/>
          <p:nvPr/>
        </p:nvSpPr>
        <p:spPr>
          <a:xfrm>
            <a:off x="5653484" y="361003"/>
            <a:ext cx="1753890" cy="430887"/>
          </a:xfrm>
          <a:prstGeom prst="rect">
            <a:avLst/>
          </a:prstGeom>
          <a:noFill/>
        </p:spPr>
        <p:txBody>
          <a:bodyPr wrap="square" rtlCol="0">
            <a:spAutoFit/>
          </a:bodyPr>
          <a:lstStyle/>
          <a:p>
            <a:pPr algn="ctr"/>
            <a:r>
              <a:rPr lang="pt-BR" sz="2200" b="1" i="1" dirty="0">
                <a:solidFill>
                  <a:schemeClr val="bg1"/>
                </a:solidFill>
                <a:latin typeface="Century Gothic" panose="020B0502020202020204" pitchFamily="34" charset="0"/>
              </a:rPr>
              <a:t>Menus</a:t>
            </a:r>
          </a:p>
        </p:txBody>
      </p:sp>
      <p:sp>
        <p:nvSpPr>
          <p:cNvPr id="33" name="CaixaDeTexto 32">
            <a:extLst>
              <a:ext uri="{FF2B5EF4-FFF2-40B4-BE49-F238E27FC236}">
                <a16:creationId xmlns:a16="http://schemas.microsoft.com/office/drawing/2014/main" id="{246E3BA9-C764-E7B7-6080-7C1D495C230A}"/>
              </a:ext>
            </a:extLst>
          </p:cNvPr>
          <p:cNvSpPr txBox="1"/>
          <p:nvPr/>
        </p:nvSpPr>
        <p:spPr>
          <a:xfrm>
            <a:off x="7504315" y="191726"/>
            <a:ext cx="2200683" cy="769441"/>
          </a:xfrm>
          <a:prstGeom prst="rect">
            <a:avLst/>
          </a:prstGeom>
          <a:noFill/>
        </p:spPr>
        <p:txBody>
          <a:bodyPr wrap="square" rtlCol="0">
            <a:spAutoFit/>
          </a:bodyPr>
          <a:lstStyle/>
          <a:p>
            <a:pPr algn="ctr"/>
            <a:r>
              <a:rPr lang="pt-BR" sz="2200" b="1" i="1" dirty="0" err="1">
                <a:solidFill>
                  <a:schemeClr val="bg1"/>
                </a:solidFill>
                <a:latin typeface="Century Gothic" panose="020B0502020202020204" pitchFamily="34" charset="0"/>
              </a:rPr>
              <a:t>Biographies</a:t>
            </a:r>
            <a:r>
              <a:rPr lang="pt-BR" sz="2200" b="1" i="1" dirty="0">
                <a:solidFill>
                  <a:schemeClr val="bg1"/>
                </a:solidFill>
                <a:latin typeface="Century Gothic" panose="020B0502020202020204" pitchFamily="34" charset="0"/>
              </a:rPr>
              <a:t> &amp; </a:t>
            </a:r>
            <a:r>
              <a:rPr lang="pt-BR" sz="2200" b="1" i="1" dirty="0" err="1">
                <a:solidFill>
                  <a:schemeClr val="bg1"/>
                </a:solidFill>
                <a:latin typeface="Century Gothic" panose="020B0502020202020204" pitchFamily="34" charset="0"/>
              </a:rPr>
              <a:t>Autobigraphs</a:t>
            </a:r>
            <a:endParaRPr lang="pt-BR" sz="2200" b="1" i="1" dirty="0">
              <a:solidFill>
                <a:schemeClr val="bg1"/>
              </a:solidFill>
              <a:latin typeface="Century Gothic" panose="020B0502020202020204" pitchFamily="34" charset="0"/>
            </a:endParaRPr>
          </a:p>
        </p:txBody>
      </p:sp>
      <p:pic>
        <p:nvPicPr>
          <p:cNvPr id="59" name="Gráfico 58" descr="Lightbulb">
            <a:extLst>
              <a:ext uri="{FF2B5EF4-FFF2-40B4-BE49-F238E27FC236}">
                <a16:creationId xmlns:a16="http://schemas.microsoft.com/office/drawing/2014/main" id="{9C54BD13-F654-729D-0E41-EE77B4BEA4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84038" y="161788"/>
            <a:ext cx="458698" cy="458698"/>
          </a:xfrm>
          <a:prstGeom prst="rect">
            <a:avLst/>
          </a:prstGeom>
        </p:spPr>
      </p:pic>
      <p:sp>
        <p:nvSpPr>
          <p:cNvPr id="18" name="CaixaDeTexto 17">
            <a:extLst>
              <a:ext uri="{FF2B5EF4-FFF2-40B4-BE49-F238E27FC236}">
                <a16:creationId xmlns:a16="http://schemas.microsoft.com/office/drawing/2014/main" id="{B22D2FF6-D1E6-F6EC-7AC1-EC3B3C148017}"/>
              </a:ext>
            </a:extLst>
          </p:cNvPr>
          <p:cNvSpPr txBox="1"/>
          <p:nvPr/>
        </p:nvSpPr>
        <p:spPr>
          <a:xfrm>
            <a:off x="9801939" y="361003"/>
            <a:ext cx="1782099" cy="430887"/>
          </a:xfrm>
          <a:prstGeom prst="rect">
            <a:avLst/>
          </a:prstGeom>
          <a:noFill/>
        </p:spPr>
        <p:txBody>
          <a:bodyPr wrap="square" rtlCol="0">
            <a:spAutoFit/>
          </a:bodyPr>
          <a:lstStyle/>
          <a:p>
            <a:pPr algn="ctr"/>
            <a:r>
              <a:rPr lang="pt-BR" sz="2200" b="1" i="1" dirty="0" err="1">
                <a:solidFill>
                  <a:schemeClr val="bg1"/>
                </a:solidFill>
                <a:latin typeface="Century Gothic" panose="020B0502020202020204" pitchFamily="34" charset="0"/>
              </a:rPr>
              <a:t>Summaries</a:t>
            </a:r>
            <a:endParaRPr lang="pt-BR" sz="2200" b="1" i="1" dirty="0">
              <a:solidFill>
                <a:schemeClr val="bg1"/>
              </a:solidFill>
              <a:latin typeface="Century Gothic" panose="020B0502020202020204" pitchFamily="34" charset="0"/>
            </a:endParaRPr>
          </a:p>
        </p:txBody>
      </p:sp>
      <p:pic>
        <p:nvPicPr>
          <p:cNvPr id="4" name="Gráfico 3">
            <a:extLst>
              <a:ext uri="{FF2B5EF4-FFF2-40B4-BE49-F238E27FC236}">
                <a16:creationId xmlns:a16="http://schemas.microsoft.com/office/drawing/2014/main" id="{04ACABA0-4705-FC79-F2F6-632DBE5C30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85235" y="1541804"/>
            <a:ext cx="6066308" cy="4044205"/>
          </a:xfrm>
          <a:prstGeom prst="rect">
            <a:avLst/>
          </a:prstGeom>
        </p:spPr>
      </p:pic>
    </p:spTree>
    <p:extLst>
      <p:ext uri="{BB962C8B-B14F-4D97-AF65-F5344CB8AC3E}">
        <p14:creationId xmlns:p14="http://schemas.microsoft.com/office/powerpoint/2010/main" val="55243834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161788"/>
            <a:ext cx="12192000" cy="6858000"/>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78BF0523-F634-AA45-91A1-54CBD09D2B92}"/>
              </a:ext>
            </a:extLst>
          </p:cNvPr>
          <p:cNvSpPr txBox="1"/>
          <p:nvPr/>
        </p:nvSpPr>
        <p:spPr>
          <a:xfrm>
            <a:off x="1278554" y="-44586"/>
            <a:ext cx="1981991"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BR" sz="4800" b="1" i="1" u="sng" dirty="0">
                <a:solidFill>
                  <a:schemeClr val="bg1"/>
                </a:solidFill>
                <a:latin typeface="Century Gothic" panose="020B0502020202020204" pitchFamily="34" charset="0"/>
              </a:rPr>
              <a:t>News</a:t>
            </a:r>
          </a:p>
        </p:txBody>
      </p:sp>
      <p:pic>
        <p:nvPicPr>
          <p:cNvPr id="17" name="Gráfico 16" descr="Lightbulb">
            <a:extLst>
              <a:ext uri="{FF2B5EF4-FFF2-40B4-BE49-F238E27FC236}">
                <a16:creationId xmlns:a16="http://schemas.microsoft.com/office/drawing/2014/main" id="{68BC3D0D-0855-F844-8DB2-168A37A02D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4038" y="161788"/>
            <a:ext cx="458698" cy="458698"/>
          </a:xfrm>
          <a:prstGeom prst="rect">
            <a:avLst/>
          </a:prstGeom>
        </p:spPr>
      </p:pic>
      <p:pic>
        <p:nvPicPr>
          <p:cNvPr id="10" name="Imagem 9" descr="Interface gráfica do usuário">
            <a:extLst>
              <a:ext uri="{FF2B5EF4-FFF2-40B4-BE49-F238E27FC236}">
                <a16:creationId xmlns:a16="http://schemas.microsoft.com/office/drawing/2014/main" id="{3F92A4BB-6382-B32D-FAA5-D6385D3CB7F2}"/>
              </a:ext>
            </a:extLst>
          </p:cNvPr>
          <p:cNvPicPr>
            <a:picLocks noChangeAspect="1"/>
          </p:cNvPicPr>
          <p:nvPr/>
        </p:nvPicPr>
        <p:blipFill>
          <a:blip r:embed="rId5"/>
          <a:stretch>
            <a:fillRect/>
          </a:stretch>
        </p:blipFill>
        <p:spPr>
          <a:xfrm>
            <a:off x="5211923" y="-63817"/>
            <a:ext cx="6290915" cy="6985633"/>
          </a:xfrm>
          <a:prstGeom prst="rect">
            <a:avLst/>
          </a:prstGeom>
        </p:spPr>
      </p:pic>
      <p:sp>
        <p:nvSpPr>
          <p:cNvPr id="13" name="CaixaDeTexto 12">
            <a:extLst>
              <a:ext uri="{FF2B5EF4-FFF2-40B4-BE49-F238E27FC236}">
                <a16:creationId xmlns:a16="http://schemas.microsoft.com/office/drawing/2014/main" id="{AEFE5810-9FD0-5C98-4CE9-DB48AECED064}"/>
              </a:ext>
            </a:extLst>
          </p:cNvPr>
          <p:cNvSpPr txBox="1"/>
          <p:nvPr/>
        </p:nvSpPr>
        <p:spPr>
          <a:xfrm>
            <a:off x="93555" y="5115029"/>
            <a:ext cx="3570515" cy="830997"/>
          </a:xfrm>
          <a:prstGeom prst="rect">
            <a:avLst/>
          </a:prstGeom>
          <a:noFill/>
        </p:spPr>
        <p:txBody>
          <a:bodyPr wrap="square" rtlCol="0">
            <a:spAutoFit/>
          </a:bodyPr>
          <a:lstStyle/>
          <a:p>
            <a:r>
              <a:rPr lang="pt-BR" sz="1200" b="1" dirty="0">
                <a:solidFill>
                  <a:schemeClr val="bg1"/>
                </a:solidFill>
                <a:latin typeface="Century Gothic" panose="020B0502020202020204" pitchFamily="34" charset="0"/>
              </a:rPr>
              <a:t>https://exame.com/negocios/sao-paulo-recebe-o-maior-evento-de-games-independentes-da-america-latina-saiba-como-acompanhar/</a:t>
            </a:r>
          </a:p>
        </p:txBody>
      </p:sp>
      <p:grpSp>
        <p:nvGrpSpPr>
          <p:cNvPr id="15" name="Agrupar 14">
            <a:extLst>
              <a:ext uri="{FF2B5EF4-FFF2-40B4-BE49-F238E27FC236}">
                <a16:creationId xmlns:a16="http://schemas.microsoft.com/office/drawing/2014/main" id="{E6EBE0A0-4B38-19FB-7948-9EF20CFC06D0}"/>
              </a:ext>
            </a:extLst>
          </p:cNvPr>
          <p:cNvGrpSpPr/>
          <p:nvPr/>
        </p:nvGrpSpPr>
        <p:grpSpPr>
          <a:xfrm>
            <a:off x="158166" y="6112183"/>
            <a:ext cx="1924990" cy="374904"/>
            <a:chOff x="2055704" y="6038149"/>
            <a:chExt cx="1924990" cy="374904"/>
          </a:xfrm>
        </p:grpSpPr>
        <p:grpSp>
          <p:nvGrpSpPr>
            <p:cNvPr id="18" name="Agrupar 17">
              <a:extLst>
                <a:ext uri="{FF2B5EF4-FFF2-40B4-BE49-F238E27FC236}">
                  <a16:creationId xmlns:a16="http://schemas.microsoft.com/office/drawing/2014/main" id="{8F060D69-1781-B119-7987-1CBA83FDA3F7}"/>
                </a:ext>
              </a:extLst>
            </p:cNvPr>
            <p:cNvGrpSpPr/>
            <p:nvPr/>
          </p:nvGrpSpPr>
          <p:grpSpPr>
            <a:xfrm>
              <a:off x="2055704" y="6038149"/>
              <a:ext cx="1924990" cy="374904"/>
              <a:chOff x="2033334" y="5486624"/>
              <a:chExt cx="1924990" cy="374904"/>
            </a:xfrm>
          </p:grpSpPr>
          <p:sp>
            <p:nvSpPr>
              <p:cNvPr id="21" name="Retângulo Arredondado 44">
                <a:extLst>
                  <a:ext uri="{FF2B5EF4-FFF2-40B4-BE49-F238E27FC236}">
                    <a16:creationId xmlns:a16="http://schemas.microsoft.com/office/drawing/2014/main" id="{F693B8BA-E52B-9079-2366-8A0497CF098F}"/>
                  </a:ext>
                </a:extLst>
              </p:cNvPr>
              <p:cNvSpPr/>
              <p:nvPr/>
            </p:nvSpPr>
            <p:spPr>
              <a:xfrm>
                <a:off x="2033334" y="5486624"/>
                <a:ext cx="1901952" cy="374904"/>
              </a:xfrm>
              <a:prstGeom prst="roundRect">
                <a:avLst/>
              </a:prstGeom>
              <a:solidFill>
                <a:srgbClr val="6E7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a:extLst>
                  <a:ext uri="{FF2B5EF4-FFF2-40B4-BE49-F238E27FC236}">
                    <a16:creationId xmlns:a16="http://schemas.microsoft.com/office/drawing/2014/main" id="{753F716A-F120-AFA8-02C1-F05BFD4F7D26}"/>
                  </a:ext>
                </a:extLst>
              </p:cNvPr>
              <p:cNvSpPr txBox="1"/>
              <p:nvPr/>
            </p:nvSpPr>
            <p:spPr>
              <a:xfrm>
                <a:off x="2377257" y="5535575"/>
                <a:ext cx="1581067" cy="276999"/>
              </a:xfrm>
              <a:prstGeom prst="rect">
                <a:avLst/>
              </a:prstGeom>
              <a:noFill/>
            </p:spPr>
            <p:txBody>
              <a:bodyPr wrap="square" rtlCol="0">
                <a:spAutoFit/>
              </a:bodyPr>
              <a:lstStyle/>
              <a:p>
                <a:r>
                  <a:rPr lang="pt-BR" sz="1200" dirty="0">
                    <a:solidFill>
                      <a:schemeClr val="bg1"/>
                    </a:solidFill>
                    <a:latin typeface="Lucida Sans" panose="020B0602030504020204" pitchFamily="34" charset="77"/>
                  </a:rPr>
                  <a:t>Mais informações</a:t>
                </a:r>
              </a:p>
            </p:txBody>
          </p:sp>
        </p:grpSp>
        <p:pic>
          <p:nvPicPr>
            <p:cNvPr id="19" name="Imagem 18" descr="Forma&#10;&#10;Descrição gerada automaticamente com confiança baixa">
              <a:extLst>
                <a:ext uri="{FF2B5EF4-FFF2-40B4-BE49-F238E27FC236}">
                  <a16:creationId xmlns:a16="http://schemas.microsoft.com/office/drawing/2014/main" id="{9F0BD102-A091-B33D-C229-01DE0379A304}"/>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Lst>
            </a:blip>
            <a:stretch>
              <a:fillRect/>
            </a:stretch>
          </p:blipFill>
          <p:spPr>
            <a:xfrm>
              <a:off x="2111511" y="6116100"/>
              <a:ext cx="219001" cy="219001"/>
            </a:xfrm>
            <a:prstGeom prst="rect">
              <a:avLst/>
            </a:prstGeom>
            <a:noFill/>
            <a:ln>
              <a:noFill/>
            </a:ln>
          </p:spPr>
        </p:pic>
      </p:grpSp>
      <p:sp>
        <p:nvSpPr>
          <p:cNvPr id="14" name="CaixaDeTexto 13">
            <a:extLst>
              <a:ext uri="{FF2B5EF4-FFF2-40B4-BE49-F238E27FC236}">
                <a16:creationId xmlns:a16="http://schemas.microsoft.com/office/drawing/2014/main" id="{B84A3880-2C6A-A0AB-2DE6-DEEF9D1690F1}"/>
              </a:ext>
            </a:extLst>
          </p:cNvPr>
          <p:cNvSpPr txBox="1"/>
          <p:nvPr/>
        </p:nvSpPr>
        <p:spPr>
          <a:xfrm>
            <a:off x="-1687221" y="1247002"/>
            <a:ext cx="6209983" cy="761106"/>
          </a:xfrm>
          <a:prstGeom prst="rect">
            <a:avLst/>
          </a:prstGeom>
          <a:noFill/>
        </p:spPr>
        <p:txBody>
          <a:bodyPr wrap="square" rtlCol="0">
            <a:spAutoFit/>
          </a:bodyPr>
          <a:lstStyle/>
          <a:p>
            <a:pPr>
              <a:lnSpc>
                <a:spcPct val="150000"/>
              </a:lnSpc>
            </a:pPr>
            <a:endParaRPr lang="pt-BR" sz="1500" dirty="0">
              <a:solidFill>
                <a:schemeClr val="bg1"/>
              </a:solidFill>
              <a:latin typeface="Century Gothic" panose="020B0502020202020204" pitchFamily="34" charset="0"/>
            </a:endParaRPr>
          </a:p>
          <a:p>
            <a:pPr>
              <a:lnSpc>
                <a:spcPct val="150000"/>
              </a:lnSpc>
            </a:pPr>
            <a:endParaRPr lang="pt-BR" sz="1600" dirty="0">
              <a:solidFill>
                <a:schemeClr val="bg1"/>
              </a:solidFill>
              <a:latin typeface="Century Gothic" panose="020B0502020202020204" pitchFamily="34" charset="0"/>
            </a:endParaRPr>
          </a:p>
        </p:txBody>
      </p:sp>
      <p:sp>
        <p:nvSpPr>
          <p:cNvPr id="23" name="CaixaDeTexto 22">
            <a:extLst>
              <a:ext uri="{FF2B5EF4-FFF2-40B4-BE49-F238E27FC236}">
                <a16:creationId xmlns:a16="http://schemas.microsoft.com/office/drawing/2014/main" id="{9F463BD4-F007-37D3-EE4A-51317D7B7FA8}"/>
              </a:ext>
            </a:extLst>
          </p:cNvPr>
          <p:cNvSpPr txBox="1"/>
          <p:nvPr/>
        </p:nvSpPr>
        <p:spPr>
          <a:xfrm>
            <a:off x="502089" y="1158137"/>
            <a:ext cx="4224656" cy="3092513"/>
          </a:xfrm>
          <a:prstGeom prst="rect">
            <a:avLst/>
          </a:prstGeom>
          <a:noFill/>
        </p:spPr>
        <p:txBody>
          <a:bodyPr wrap="square" rtlCol="0">
            <a:spAutoFit/>
          </a:bodyPr>
          <a:lstStyle/>
          <a:p>
            <a:pPr>
              <a:lnSpc>
                <a:spcPct val="150000"/>
              </a:lnSpc>
            </a:pPr>
            <a:r>
              <a:rPr lang="en-US" sz="2900" b="1" i="0" dirty="0">
                <a:solidFill>
                  <a:schemeClr val="bg1"/>
                </a:solidFill>
                <a:effectLst/>
                <a:latin typeface="Century Gothic" panose="020B0502020202020204" pitchFamily="34" charset="0"/>
              </a:rPr>
              <a:t>The news is a format for publicizing an event by journalistic means</a:t>
            </a:r>
            <a:r>
              <a:rPr lang="pt-BR" sz="2900" b="1" i="0" dirty="0">
                <a:solidFill>
                  <a:schemeClr val="bg1"/>
                </a:solidFill>
                <a:effectLst/>
                <a:latin typeface="Century Gothic" panose="020B0502020202020204" pitchFamily="34" charset="0"/>
              </a:rPr>
              <a:t>.</a:t>
            </a:r>
            <a:endParaRPr lang="pt-BR" sz="2900" b="1" dirty="0">
              <a:solidFill>
                <a:schemeClr val="bg1"/>
              </a:solidFill>
              <a:latin typeface="Century Gothic" panose="020B0502020202020204" pitchFamily="34" charset="0"/>
            </a:endParaRPr>
          </a:p>
          <a:p>
            <a:pPr>
              <a:lnSpc>
                <a:spcPct val="150000"/>
              </a:lnSpc>
            </a:pPr>
            <a:endParaRPr lang="pt-BR" sz="1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2218355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93881"/>
            <a:ext cx="12192000" cy="6951880"/>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aixaDeTexto 15">
            <a:extLst>
              <a:ext uri="{FF2B5EF4-FFF2-40B4-BE49-F238E27FC236}">
                <a16:creationId xmlns:a16="http://schemas.microsoft.com/office/drawing/2014/main" id="{82242B1C-2085-214A-979A-563B952A229A}"/>
              </a:ext>
            </a:extLst>
          </p:cNvPr>
          <p:cNvSpPr txBox="1"/>
          <p:nvPr/>
        </p:nvSpPr>
        <p:spPr>
          <a:xfrm>
            <a:off x="2301753" y="1383873"/>
            <a:ext cx="5678805" cy="133818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BR" sz="4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What</a:t>
            </a:r>
            <a:r>
              <a:rPr kumimoji="0" lang="pt-BR"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pt-BR" sz="4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is</a:t>
            </a:r>
            <a:r>
              <a:rPr kumimoji="0" lang="pt-BR"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blog?</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pt-BR"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CaixaDeTexto 5">
            <a:extLst>
              <a:ext uri="{FF2B5EF4-FFF2-40B4-BE49-F238E27FC236}">
                <a16:creationId xmlns:a16="http://schemas.microsoft.com/office/drawing/2014/main" id="{01676E42-2791-9316-1FE9-FB643553FBDC}"/>
              </a:ext>
            </a:extLst>
          </p:cNvPr>
          <p:cNvSpPr txBox="1"/>
          <p:nvPr/>
        </p:nvSpPr>
        <p:spPr>
          <a:xfrm>
            <a:off x="4814847" y="360293"/>
            <a:ext cx="1858096"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1"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Blogs</a:t>
            </a:r>
          </a:p>
        </p:txBody>
      </p:sp>
      <p:pic>
        <p:nvPicPr>
          <p:cNvPr id="8" name="Gráfico 7" descr="Lightbulb">
            <a:extLst>
              <a:ext uri="{FF2B5EF4-FFF2-40B4-BE49-F238E27FC236}">
                <a16:creationId xmlns:a16="http://schemas.microsoft.com/office/drawing/2014/main" id="{959FF968-3C44-838F-59EE-1581B4CCD3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84038" y="161788"/>
            <a:ext cx="458698" cy="458698"/>
          </a:xfrm>
          <a:prstGeom prst="rect">
            <a:avLst/>
          </a:prstGeom>
        </p:spPr>
      </p:pic>
      <p:sp>
        <p:nvSpPr>
          <p:cNvPr id="7" name="CaixaDeTexto 6">
            <a:extLst>
              <a:ext uri="{FF2B5EF4-FFF2-40B4-BE49-F238E27FC236}">
                <a16:creationId xmlns:a16="http://schemas.microsoft.com/office/drawing/2014/main" id="{6480ED2D-D598-447C-452E-396D9953FDE5}"/>
              </a:ext>
            </a:extLst>
          </p:cNvPr>
          <p:cNvSpPr txBox="1"/>
          <p:nvPr/>
        </p:nvSpPr>
        <p:spPr>
          <a:xfrm>
            <a:off x="132984" y="2373149"/>
            <a:ext cx="6957133" cy="361720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The blog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 textual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gender</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linked</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to</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the</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internet,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which</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serves as a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means</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of</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virtual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comunication</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The blog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similar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to</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the</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personal</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diary</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basically</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diary</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being</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exposed</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to</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fllowers</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on</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pt-BR" sz="2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the</a:t>
            </a:r>
            <a:r>
              <a:rPr kumimoji="0" lang="pt-BR" sz="2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internet.</a:t>
            </a:r>
          </a:p>
        </p:txBody>
      </p:sp>
    </p:spTree>
    <p:extLst>
      <p:ext uri="{BB962C8B-B14F-4D97-AF65-F5344CB8AC3E}">
        <p14:creationId xmlns:p14="http://schemas.microsoft.com/office/powerpoint/2010/main" val="363226491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93881"/>
            <a:ext cx="12192000" cy="6951880"/>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aixaDeTexto 15">
            <a:extLst>
              <a:ext uri="{FF2B5EF4-FFF2-40B4-BE49-F238E27FC236}">
                <a16:creationId xmlns:a16="http://schemas.microsoft.com/office/drawing/2014/main" id="{82242B1C-2085-214A-979A-563B952A229A}"/>
              </a:ext>
            </a:extLst>
          </p:cNvPr>
          <p:cNvSpPr txBox="1"/>
          <p:nvPr/>
        </p:nvSpPr>
        <p:spPr>
          <a:xfrm>
            <a:off x="276003" y="1819972"/>
            <a:ext cx="5678805" cy="133818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pt-BR"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pt-BR"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8" name="Gráfico 7" descr="Lightbulb">
            <a:extLst>
              <a:ext uri="{FF2B5EF4-FFF2-40B4-BE49-F238E27FC236}">
                <a16:creationId xmlns:a16="http://schemas.microsoft.com/office/drawing/2014/main" id="{959FF968-3C44-838F-59EE-1581B4CCD3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84038" y="161788"/>
            <a:ext cx="458698" cy="458698"/>
          </a:xfrm>
          <a:prstGeom prst="rect">
            <a:avLst/>
          </a:prstGeom>
        </p:spPr>
      </p:pic>
      <p:pic>
        <p:nvPicPr>
          <p:cNvPr id="3" name="Imagem 2" descr="Homem falando ao telefone celular&#10;&#10;Descrição gerada automaticamente">
            <a:extLst>
              <a:ext uri="{FF2B5EF4-FFF2-40B4-BE49-F238E27FC236}">
                <a16:creationId xmlns:a16="http://schemas.microsoft.com/office/drawing/2014/main" id="{EE0E71D7-FDEF-A13A-D0AD-011403485CBE}"/>
              </a:ext>
            </a:extLst>
          </p:cNvPr>
          <p:cNvPicPr>
            <a:picLocks noChangeAspect="1"/>
          </p:cNvPicPr>
          <p:nvPr/>
        </p:nvPicPr>
        <p:blipFill>
          <a:blip r:embed="rId6"/>
          <a:stretch>
            <a:fillRect/>
          </a:stretch>
        </p:blipFill>
        <p:spPr>
          <a:xfrm>
            <a:off x="2001786" y="1800459"/>
            <a:ext cx="7343336" cy="4729164"/>
          </a:xfrm>
          <a:prstGeom prst="rect">
            <a:avLst/>
          </a:prstGeom>
        </p:spPr>
      </p:pic>
      <p:sp>
        <p:nvSpPr>
          <p:cNvPr id="10" name="CaixaDeTexto 9">
            <a:extLst>
              <a:ext uri="{FF2B5EF4-FFF2-40B4-BE49-F238E27FC236}">
                <a16:creationId xmlns:a16="http://schemas.microsoft.com/office/drawing/2014/main" id="{ADD0E648-C756-CEA2-361F-7E17970D6B64}"/>
              </a:ext>
            </a:extLst>
          </p:cNvPr>
          <p:cNvSpPr txBox="1"/>
          <p:nvPr/>
        </p:nvSpPr>
        <p:spPr>
          <a:xfrm>
            <a:off x="3573195" y="641086"/>
            <a:ext cx="4481996"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Steve Jobs</a:t>
            </a:r>
          </a:p>
        </p:txBody>
      </p:sp>
    </p:spTree>
    <p:extLst>
      <p:ext uri="{BB962C8B-B14F-4D97-AF65-F5344CB8AC3E}">
        <p14:creationId xmlns:p14="http://schemas.microsoft.com/office/powerpoint/2010/main" val="338413304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93881"/>
            <a:ext cx="12192000" cy="6951880"/>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aixaDeTexto 15">
            <a:extLst>
              <a:ext uri="{FF2B5EF4-FFF2-40B4-BE49-F238E27FC236}">
                <a16:creationId xmlns:a16="http://schemas.microsoft.com/office/drawing/2014/main" id="{82242B1C-2085-214A-979A-563B952A229A}"/>
              </a:ext>
            </a:extLst>
          </p:cNvPr>
          <p:cNvSpPr txBox="1"/>
          <p:nvPr/>
        </p:nvSpPr>
        <p:spPr>
          <a:xfrm>
            <a:off x="168812" y="1863826"/>
            <a:ext cx="9416637" cy="41081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BR" sz="3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Quando você cresce, você tende a ouvir que o mundo é do jeito que é e sua vida é do jeito que é, viva sua vida apenas dentro do mundo, tente não bater muito nas paredes, tente ter um vida familiar agradável, divirta-se, economize pouco dinheiro</a:t>
            </a:r>
            <a:endParaRPr kumimoji="0" lang="pt-BR" sz="3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pt-BR"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CaixaDeTexto 5">
            <a:extLst>
              <a:ext uri="{FF2B5EF4-FFF2-40B4-BE49-F238E27FC236}">
                <a16:creationId xmlns:a16="http://schemas.microsoft.com/office/drawing/2014/main" id="{01676E42-2791-9316-1FE9-FB643553FBDC}"/>
              </a:ext>
            </a:extLst>
          </p:cNvPr>
          <p:cNvSpPr txBox="1"/>
          <p:nvPr/>
        </p:nvSpPr>
        <p:spPr>
          <a:xfrm>
            <a:off x="3858161" y="641086"/>
            <a:ext cx="4197029"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1"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Steve </a:t>
            </a:r>
            <a:r>
              <a:rPr kumimoji="0" lang="pt-BR" sz="4800" b="1" i="1"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jobs</a:t>
            </a:r>
            <a:endParaRPr kumimoji="0" lang="pt-BR" sz="4800" b="1" i="1"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Gráfico 7" descr="Lightbulb">
            <a:extLst>
              <a:ext uri="{FF2B5EF4-FFF2-40B4-BE49-F238E27FC236}">
                <a16:creationId xmlns:a16="http://schemas.microsoft.com/office/drawing/2014/main" id="{959FF968-3C44-838F-59EE-1581B4CCD3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84038" y="161788"/>
            <a:ext cx="458698" cy="458698"/>
          </a:xfrm>
          <a:prstGeom prst="rect">
            <a:avLst/>
          </a:prstGeom>
        </p:spPr>
      </p:pic>
    </p:spTree>
    <p:extLst>
      <p:ext uri="{BB962C8B-B14F-4D97-AF65-F5344CB8AC3E}">
        <p14:creationId xmlns:p14="http://schemas.microsoft.com/office/powerpoint/2010/main" val="49571880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93881"/>
            <a:ext cx="12192000" cy="6951880"/>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aixaDeTexto 15">
            <a:extLst>
              <a:ext uri="{FF2B5EF4-FFF2-40B4-BE49-F238E27FC236}">
                <a16:creationId xmlns:a16="http://schemas.microsoft.com/office/drawing/2014/main" id="{82242B1C-2085-214A-979A-563B952A229A}"/>
              </a:ext>
            </a:extLst>
          </p:cNvPr>
          <p:cNvSpPr txBox="1"/>
          <p:nvPr/>
        </p:nvSpPr>
        <p:spPr>
          <a:xfrm>
            <a:off x="276003" y="1819972"/>
            <a:ext cx="9416637" cy="456984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When you grow up you tend to hear that the world is the way it is and your life is the way it is, live your life just within the world, try not to hit the walls too much, try to have a good family life, have fun, save little money.</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pt-BR" sz="3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pt-BR"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CaixaDeTexto 5">
            <a:extLst>
              <a:ext uri="{FF2B5EF4-FFF2-40B4-BE49-F238E27FC236}">
                <a16:creationId xmlns:a16="http://schemas.microsoft.com/office/drawing/2014/main" id="{01676E42-2791-9316-1FE9-FB643553FBDC}"/>
              </a:ext>
            </a:extLst>
          </p:cNvPr>
          <p:cNvSpPr txBox="1"/>
          <p:nvPr/>
        </p:nvSpPr>
        <p:spPr>
          <a:xfrm>
            <a:off x="3858161" y="641086"/>
            <a:ext cx="4197029"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1"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Steve </a:t>
            </a:r>
            <a:r>
              <a:rPr kumimoji="0" lang="pt-BR" sz="4800" b="1" i="1"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jobs</a:t>
            </a:r>
            <a:endParaRPr kumimoji="0" lang="pt-BR" sz="4800" b="1" i="1"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Gráfico 7" descr="Lightbulb">
            <a:extLst>
              <a:ext uri="{FF2B5EF4-FFF2-40B4-BE49-F238E27FC236}">
                <a16:creationId xmlns:a16="http://schemas.microsoft.com/office/drawing/2014/main" id="{959FF968-3C44-838F-59EE-1581B4CCD3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84038" y="161788"/>
            <a:ext cx="458698" cy="458698"/>
          </a:xfrm>
          <a:prstGeom prst="rect">
            <a:avLst/>
          </a:prstGeom>
        </p:spPr>
      </p:pic>
    </p:spTree>
    <p:extLst>
      <p:ext uri="{BB962C8B-B14F-4D97-AF65-F5344CB8AC3E}">
        <p14:creationId xmlns:p14="http://schemas.microsoft.com/office/powerpoint/2010/main" val="157357434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tângulo 50">
            <a:extLst>
              <a:ext uri="{FF2B5EF4-FFF2-40B4-BE49-F238E27FC236}">
                <a16:creationId xmlns:a16="http://schemas.microsoft.com/office/drawing/2014/main" id="{B566025D-1CFF-6643-828C-2303F752D12D}"/>
              </a:ext>
            </a:extLst>
          </p:cNvPr>
          <p:cNvSpPr/>
          <p:nvPr/>
        </p:nvSpPr>
        <p:spPr>
          <a:xfrm>
            <a:off x="0" y="-1"/>
            <a:ext cx="12192000" cy="6858000"/>
          </a:xfrm>
          <a:prstGeom prst="rect">
            <a:avLst/>
          </a:prstGeom>
          <a:gradFill>
            <a:gsLst>
              <a:gs pos="37000">
                <a:srgbClr val="141414">
                  <a:alpha val="86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tângulo 34">
            <a:extLst>
              <a:ext uri="{FF2B5EF4-FFF2-40B4-BE49-F238E27FC236}">
                <a16:creationId xmlns:a16="http://schemas.microsoft.com/office/drawing/2014/main" id="{DAD5E6EA-721B-8844-A203-324445F1A4A5}"/>
              </a:ext>
            </a:extLst>
          </p:cNvPr>
          <p:cNvSpPr/>
          <p:nvPr/>
        </p:nvSpPr>
        <p:spPr>
          <a:xfrm>
            <a:off x="0" y="-93881"/>
            <a:ext cx="12192000" cy="834110"/>
          </a:xfrm>
          <a:prstGeom prst="rect">
            <a:avLst/>
          </a:prstGeom>
          <a:gradFill>
            <a:gsLst>
              <a:gs pos="20000">
                <a:srgbClr val="141414"/>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aixaDeTexto 15">
            <a:extLst>
              <a:ext uri="{FF2B5EF4-FFF2-40B4-BE49-F238E27FC236}">
                <a16:creationId xmlns:a16="http://schemas.microsoft.com/office/drawing/2014/main" id="{82242B1C-2085-214A-979A-563B952A229A}"/>
              </a:ext>
            </a:extLst>
          </p:cNvPr>
          <p:cNvSpPr txBox="1"/>
          <p:nvPr/>
        </p:nvSpPr>
        <p:spPr>
          <a:xfrm>
            <a:off x="520064" y="1757098"/>
            <a:ext cx="11273829" cy="461017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entury Gothic" panose="020B0502020202020204" pitchFamily="34" charset="0"/>
              </a:rPr>
              <a:t>Introduction TOM BURT, CORPORATE VICE PRESIDENT, CUSTOMER SECURITY &amp; TRUST Over the past year the world has borne witness to a burgeoning cybercrime economy and the rapid rise of cybercrime services. We have watched this global market grow in both complexity and fervency. We’ve seen the cyberattack landscape becoming increasingly sophisticated as cybercriminals continue—and even escalate—their activity in times of crisis. New levels of supply chain and ransomware attacks were a powerful reminder that we must all work together, and in new ways, to protect the cybersecurity of the planet. We see transparency and information sharing as essential to the across more areas of Microsoft than ever before. We will share what we’re seeing to help the global community strengthen the defense of the digital ecosystem, and we will include actionable learnings that companies, governments, and consumers can use to further secure individuals and environments. </a:t>
            </a:r>
            <a:endParaRPr kumimoji="0" lang="pt-BR"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6" name="CaixaDeTexto 5">
            <a:extLst>
              <a:ext uri="{FF2B5EF4-FFF2-40B4-BE49-F238E27FC236}">
                <a16:creationId xmlns:a16="http://schemas.microsoft.com/office/drawing/2014/main" id="{01676E42-2791-9316-1FE9-FB643553FBDC}"/>
              </a:ext>
            </a:extLst>
          </p:cNvPr>
          <p:cNvSpPr txBox="1"/>
          <p:nvPr/>
        </p:nvSpPr>
        <p:spPr>
          <a:xfrm>
            <a:off x="3185880" y="189296"/>
            <a:ext cx="5212278"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1"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Diários/relatórios</a:t>
            </a:r>
          </a:p>
        </p:txBody>
      </p:sp>
      <p:pic>
        <p:nvPicPr>
          <p:cNvPr id="8" name="Gráfico 7" descr="Lightbulb">
            <a:extLst>
              <a:ext uri="{FF2B5EF4-FFF2-40B4-BE49-F238E27FC236}">
                <a16:creationId xmlns:a16="http://schemas.microsoft.com/office/drawing/2014/main" id="{959FF968-3C44-838F-59EE-1581B4CCD3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4038" y="161788"/>
            <a:ext cx="458698" cy="458698"/>
          </a:xfrm>
          <a:prstGeom prst="rect">
            <a:avLst/>
          </a:prstGeom>
        </p:spPr>
      </p:pic>
    </p:spTree>
    <p:extLst>
      <p:ext uri="{BB962C8B-B14F-4D97-AF65-F5344CB8AC3E}">
        <p14:creationId xmlns:p14="http://schemas.microsoft.com/office/powerpoint/2010/main" val="14297525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l="-34000" r="-30000"/>
          </a:stretch>
        </a:blip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6041</TotalTime>
  <Words>1606</Words>
  <Application>Microsoft Office PowerPoint</Application>
  <PresentationFormat>Widescreen</PresentationFormat>
  <Paragraphs>98</Paragraphs>
  <Slides>25</Slides>
  <Notes>6</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25</vt:i4>
      </vt:variant>
    </vt:vector>
  </HeadingPairs>
  <TitlesOfParts>
    <vt:vector size="34" baseType="lpstr">
      <vt:lpstr>Amatic SC</vt:lpstr>
      <vt:lpstr>Arial</vt:lpstr>
      <vt:lpstr>Calibri</vt:lpstr>
      <vt:lpstr>Calibri Light</vt:lpstr>
      <vt:lpstr>Century Gothic</vt:lpstr>
      <vt:lpstr>Lucida Sans</vt:lpstr>
      <vt:lpstr>Source Code Pro</vt:lpstr>
      <vt:lpstr>Tema do Office</vt:lpstr>
      <vt:lpstr>Beach Day</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Thiago Doria</dc:creator>
  <cp:lastModifiedBy>franciele.fernandes.nnt@gmail.com</cp:lastModifiedBy>
  <cp:revision>15</cp:revision>
  <dcterms:created xsi:type="dcterms:W3CDTF">2021-09-09T01:54:30Z</dcterms:created>
  <dcterms:modified xsi:type="dcterms:W3CDTF">2022-08-05T13:59:49Z</dcterms:modified>
</cp:coreProperties>
</file>