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C9A4-D4F8-47F9-8440-322953771A43}" type="datetimeFigureOut">
              <a:rPr lang="pt-BR" smtClean="0"/>
              <a:t>24/05/2015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BF72E9C-4B9A-4114-847E-E8BD392652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5969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C9A4-D4F8-47F9-8440-322953771A43}" type="datetimeFigureOut">
              <a:rPr lang="pt-BR" smtClean="0"/>
              <a:t>24/05/2015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F72E9C-4B9A-4114-847E-E8BD392652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55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C9A4-D4F8-47F9-8440-322953771A43}" type="datetimeFigureOut">
              <a:rPr lang="pt-BR" smtClean="0"/>
              <a:t>24/05/2015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F72E9C-4B9A-4114-847E-E8BD39265291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564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C9A4-D4F8-47F9-8440-322953771A43}" type="datetimeFigureOut">
              <a:rPr lang="pt-BR" smtClean="0"/>
              <a:t>24/05/2015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F72E9C-4B9A-4114-847E-E8BD392652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9937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C9A4-D4F8-47F9-8440-322953771A43}" type="datetimeFigureOut">
              <a:rPr lang="pt-BR" smtClean="0"/>
              <a:t>24/05/2015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F72E9C-4B9A-4114-847E-E8BD39265291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9713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C9A4-D4F8-47F9-8440-322953771A43}" type="datetimeFigureOut">
              <a:rPr lang="pt-BR" smtClean="0"/>
              <a:t>24/05/2015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F72E9C-4B9A-4114-847E-E8BD392652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32517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C9A4-D4F8-47F9-8440-322953771A43}" type="datetimeFigureOut">
              <a:rPr lang="pt-BR" smtClean="0"/>
              <a:t>24/05/2015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72E9C-4B9A-4114-847E-E8BD392652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4729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C9A4-D4F8-47F9-8440-322953771A43}" type="datetimeFigureOut">
              <a:rPr lang="pt-BR" smtClean="0"/>
              <a:t>24/05/2015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72E9C-4B9A-4114-847E-E8BD392652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780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C9A4-D4F8-47F9-8440-322953771A43}" type="datetimeFigureOut">
              <a:rPr lang="pt-BR" smtClean="0"/>
              <a:t>24/05/2015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72E9C-4B9A-4114-847E-E8BD392652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28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C9A4-D4F8-47F9-8440-322953771A43}" type="datetimeFigureOut">
              <a:rPr lang="pt-BR" smtClean="0"/>
              <a:t>24/05/2015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F72E9C-4B9A-4114-847E-E8BD392652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6214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C9A4-D4F8-47F9-8440-322953771A43}" type="datetimeFigureOut">
              <a:rPr lang="pt-BR" smtClean="0"/>
              <a:t>24/05/2015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F72E9C-4B9A-4114-847E-E8BD392652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899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C9A4-D4F8-47F9-8440-322953771A43}" type="datetimeFigureOut">
              <a:rPr lang="pt-BR" smtClean="0"/>
              <a:t>24/05/2015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F72E9C-4B9A-4114-847E-E8BD392652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767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C9A4-D4F8-47F9-8440-322953771A43}" type="datetimeFigureOut">
              <a:rPr lang="pt-BR" smtClean="0"/>
              <a:t>24/05/2015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72E9C-4B9A-4114-847E-E8BD392652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6304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C9A4-D4F8-47F9-8440-322953771A43}" type="datetimeFigureOut">
              <a:rPr lang="pt-BR" smtClean="0"/>
              <a:t>24/05/2015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72E9C-4B9A-4114-847E-E8BD392652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335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C9A4-D4F8-47F9-8440-322953771A43}" type="datetimeFigureOut">
              <a:rPr lang="pt-BR" smtClean="0"/>
              <a:t>24/05/2015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72E9C-4B9A-4114-847E-E8BD392652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2525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5C9A4-D4F8-47F9-8440-322953771A43}" type="datetimeFigureOut">
              <a:rPr lang="pt-BR" smtClean="0"/>
              <a:t>24/05/2015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F72E9C-4B9A-4114-847E-E8BD392652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2177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5C9A4-D4F8-47F9-8440-322953771A43}" type="datetimeFigureOut">
              <a:rPr lang="pt-BR" smtClean="0"/>
              <a:t>24/05/2015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BF72E9C-4B9A-4114-847E-E8BD392652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760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6500" b="1" dirty="0" smtClean="0"/>
              <a:t>Miami </a:t>
            </a:r>
            <a:r>
              <a:rPr lang="pt-BR" sz="6500" b="1" dirty="0" err="1" smtClean="0"/>
              <a:t>Murder</a:t>
            </a:r>
            <a:r>
              <a:rPr lang="pt-BR" sz="6500" b="1" dirty="0" smtClean="0"/>
              <a:t> </a:t>
            </a:r>
            <a:r>
              <a:rPr lang="pt-BR" sz="6500" b="1" dirty="0" err="1" smtClean="0"/>
              <a:t>Mistery</a:t>
            </a:r>
            <a:endParaRPr lang="pt-BR" sz="65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11559" y="2133600"/>
            <a:ext cx="9993053" cy="3777622"/>
          </a:xfrm>
        </p:spPr>
        <p:txBody>
          <a:bodyPr>
            <a:normAutofit/>
          </a:bodyPr>
          <a:lstStyle/>
          <a:p>
            <a:r>
              <a:rPr lang="pt-BR" sz="4000" b="1" dirty="0" err="1" smtClean="0">
                <a:solidFill>
                  <a:schemeClr val="tx1"/>
                </a:solidFill>
              </a:rPr>
              <a:t>Last</a:t>
            </a:r>
            <a:r>
              <a:rPr lang="pt-BR" sz="4000" b="1" dirty="0" smtClean="0">
                <a:solidFill>
                  <a:schemeClr val="tx1"/>
                </a:solidFill>
              </a:rPr>
              <a:t> </a:t>
            </a:r>
            <a:r>
              <a:rPr lang="pt-BR" sz="4000" b="1" dirty="0" err="1" smtClean="0">
                <a:solidFill>
                  <a:schemeClr val="tx1"/>
                </a:solidFill>
              </a:rPr>
              <a:t>night</a:t>
            </a:r>
            <a:r>
              <a:rPr lang="pt-BR" sz="4000" b="1" dirty="0" smtClean="0">
                <a:solidFill>
                  <a:schemeClr val="tx1"/>
                </a:solidFill>
              </a:rPr>
              <a:t> Lewis Meyer </a:t>
            </a:r>
            <a:r>
              <a:rPr lang="pt-BR" sz="4000" b="1" dirty="0" err="1" smtClean="0">
                <a:solidFill>
                  <a:schemeClr val="tx1"/>
                </a:solidFill>
              </a:rPr>
              <a:t>died</a:t>
            </a:r>
            <a:r>
              <a:rPr lang="pt-BR" sz="4000" b="1" dirty="0" smtClean="0">
                <a:solidFill>
                  <a:schemeClr val="tx1"/>
                </a:solidFill>
              </a:rPr>
              <a:t> </a:t>
            </a:r>
            <a:r>
              <a:rPr lang="pt-BR" sz="4000" b="1" dirty="0" err="1" smtClean="0">
                <a:solidFill>
                  <a:schemeClr val="tx1"/>
                </a:solidFill>
              </a:rPr>
              <a:t>at</a:t>
            </a:r>
            <a:r>
              <a:rPr lang="pt-BR" sz="4000" b="1" dirty="0" smtClean="0">
                <a:solidFill>
                  <a:schemeClr val="tx1"/>
                </a:solidFill>
              </a:rPr>
              <a:t> </a:t>
            </a:r>
            <a:r>
              <a:rPr lang="pt-BR" sz="4000" b="1" dirty="0" err="1" smtClean="0">
                <a:solidFill>
                  <a:schemeClr val="tx1"/>
                </a:solidFill>
              </a:rPr>
              <a:t>his</a:t>
            </a:r>
            <a:r>
              <a:rPr lang="pt-BR" sz="4000" b="1" dirty="0" smtClean="0">
                <a:solidFill>
                  <a:schemeClr val="tx1"/>
                </a:solidFill>
              </a:rPr>
              <a:t> home in Miami. Phil </a:t>
            </a:r>
            <a:r>
              <a:rPr lang="pt-BR" sz="4000" b="1" dirty="0" err="1" smtClean="0">
                <a:solidFill>
                  <a:schemeClr val="tx1"/>
                </a:solidFill>
              </a:rPr>
              <a:t>Fork</a:t>
            </a:r>
            <a:r>
              <a:rPr lang="pt-BR" sz="4000" b="1" dirty="0" smtClean="0">
                <a:solidFill>
                  <a:schemeClr val="tx1"/>
                </a:solidFill>
              </a:rPr>
              <a:t>, a </a:t>
            </a:r>
            <a:r>
              <a:rPr lang="pt-BR" sz="4000" b="1" dirty="0" err="1" smtClean="0">
                <a:solidFill>
                  <a:schemeClr val="tx1"/>
                </a:solidFill>
              </a:rPr>
              <a:t>police</a:t>
            </a:r>
            <a:r>
              <a:rPr lang="pt-BR" sz="4000" b="1" dirty="0" smtClean="0">
                <a:solidFill>
                  <a:schemeClr val="tx1"/>
                </a:solidFill>
              </a:rPr>
              <a:t> detective, </a:t>
            </a:r>
            <a:r>
              <a:rPr lang="pt-BR" sz="4000" b="1" dirty="0" err="1" smtClean="0">
                <a:solidFill>
                  <a:schemeClr val="tx1"/>
                </a:solidFill>
              </a:rPr>
              <a:t>was</a:t>
            </a:r>
            <a:r>
              <a:rPr lang="pt-BR" sz="4000" b="1" dirty="0" smtClean="0">
                <a:solidFill>
                  <a:schemeClr val="tx1"/>
                </a:solidFill>
              </a:rPr>
              <a:t> </a:t>
            </a:r>
            <a:r>
              <a:rPr lang="pt-BR" sz="4000" b="1" dirty="0" err="1" smtClean="0">
                <a:solidFill>
                  <a:schemeClr val="tx1"/>
                </a:solidFill>
              </a:rPr>
              <a:t>the</a:t>
            </a:r>
            <a:r>
              <a:rPr lang="pt-BR" sz="4000" b="1" dirty="0" smtClean="0">
                <a:solidFill>
                  <a:schemeClr val="tx1"/>
                </a:solidFill>
              </a:rPr>
              <a:t> </a:t>
            </a:r>
            <a:r>
              <a:rPr lang="pt-BR" sz="4000" b="1" dirty="0" err="1" smtClean="0">
                <a:solidFill>
                  <a:schemeClr val="tx1"/>
                </a:solidFill>
              </a:rPr>
              <a:t>first</a:t>
            </a:r>
            <a:r>
              <a:rPr lang="pt-BR" sz="4000" b="1" dirty="0" smtClean="0">
                <a:solidFill>
                  <a:schemeClr val="tx1"/>
                </a:solidFill>
              </a:rPr>
              <a:t> </a:t>
            </a:r>
            <a:r>
              <a:rPr lang="pt-BR" sz="4000" b="1" dirty="0" err="1" smtClean="0">
                <a:solidFill>
                  <a:schemeClr val="tx1"/>
                </a:solidFill>
              </a:rPr>
              <a:t>person</a:t>
            </a:r>
            <a:r>
              <a:rPr lang="pt-BR" sz="4000" b="1" dirty="0" smtClean="0">
                <a:solidFill>
                  <a:schemeClr val="tx1"/>
                </a:solidFill>
              </a:rPr>
              <a:t> </a:t>
            </a:r>
            <a:r>
              <a:rPr lang="pt-BR" sz="4000" b="1" dirty="0" err="1" smtClean="0">
                <a:solidFill>
                  <a:schemeClr val="tx1"/>
                </a:solidFill>
              </a:rPr>
              <a:t>to</a:t>
            </a:r>
            <a:r>
              <a:rPr lang="pt-BR" sz="4000" b="1" dirty="0" smtClean="0">
                <a:solidFill>
                  <a:schemeClr val="tx1"/>
                </a:solidFill>
              </a:rPr>
              <a:t> </a:t>
            </a:r>
            <a:r>
              <a:rPr lang="pt-BR" sz="4000" b="1" dirty="0" err="1" smtClean="0">
                <a:solidFill>
                  <a:schemeClr val="tx1"/>
                </a:solidFill>
              </a:rPr>
              <a:t>arrive</a:t>
            </a:r>
            <a:r>
              <a:rPr lang="pt-BR" sz="4000" b="1" dirty="0" smtClean="0">
                <a:solidFill>
                  <a:schemeClr val="tx1"/>
                </a:solidFill>
              </a:rPr>
              <a:t> </a:t>
            </a:r>
            <a:r>
              <a:rPr lang="pt-BR" sz="4000" b="1" dirty="0" err="1" smtClean="0">
                <a:solidFill>
                  <a:schemeClr val="tx1"/>
                </a:solidFill>
              </a:rPr>
              <a:t>at</a:t>
            </a:r>
            <a:r>
              <a:rPr lang="pt-BR" sz="4000" b="1" dirty="0" smtClean="0">
                <a:solidFill>
                  <a:schemeClr val="tx1"/>
                </a:solidFill>
              </a:rPr>
              <a:t> </a:t>
            </a:r>
            <a:r>
              <a:rPr lang="pt-BR" sz="4000" b="1" dirty="0" err="1" smtClean="0">
                <a:solidFill>
                  <a:schemeClr val="tx1"/>
                </a:solidFill>
              </a:rPr>
              <a:t>the</a:t>
            </a:r>
            <a:r>
              <a:rPr lang="pt-BR" sz="4000" b="1" dirty="0" smtClean="0">
                <a:solidFill>
                  <a:schemeClr val="tx1"/>
                </a:solidFill>
              </a:rPr>
              <a:t> </a:t>
            </a:r>
            <a:r>
              <a:rPr lang="pt-BR" sz="4000" b="1" dirty="0" err="1" smtClean="0">
                <a:solidFill>
                  <a:schemeClr val="tx1"/>
                </a:solidFill>
              </a:rPr>
              <a:t>house</a:t>
            </a:r>
            <a:r>
              <a:rPr lang="pt-BR" sz="4000" b="1" dirty="0" smtClean="0">
                <a:solidFill>
                  <a:schemeClr val="tx1"/>
                </a:solidFill>
              </a:rPr>
              <a:t> </a:t>
            </a:r>
            <a:r>
              <a:rPr lang="pt-BR" sz="4000" b="1" dirty="0" err="1" smtClean="0">
                <a:solidFill>
                  <a:schemeClr val="tx1"/>
                </a:solidFill>
              </a:rPr>
              <a:t>after</a:t>
            </a:r>
            <a:r>
              <a:rPr lang="pt-BR" sz="4000" b="1" dirty="0" smtClean="0">
                <a:solidFill>
                  <a:schemeClr val="tx1"/>
                </a:solidFill>
              </a:rPr>
              <a:t> Mr. Meyer </a:t>
            </a:r>
            <a:r>
              <a:rPr lang="pt-BR" sz="4000" b="1" dirty="0" err="1" smtClean="0">
                <a:solidFill>
                  <a:schemeClr val="tx1"/>
                </a:solidFill>
              </a:rPr>
              <a:t>died</a:t>
            </a:r>
            <a:r>
              <a:rPr lang="pt-BR" sz="4000" b="1" dirty="0" smtClean="0">
                <a:solidFill>
                  <a:schemeClr val="tx1"/>
                </a:solidFill>
              </a:rPr>
              <a:t>. </a:t>
            </a:r>
            <a:r>
              <a:rPr lang="pt-BR" sz="4000" b="1" dirty="0" err="1" smtClean="0">
                <a:solidFill>
                  <a:schemeClr val="tx1"/>
                </a:solidFill>
              </a:rPr>
              <a:t>This</a:t>
            </a:r>
            <a:r>
              <a:rPr lang="pt-BR" sz="4000" b="1" dirty="0" smtClean="0">
                <a:solidFill>
                  <a:schemeClr val="tx1"/>
                </a:solidFill>
              </a:rPr>
              <a:t> </a:t>
            </a:r>
            <a:r>
              <a:rPr lang="pt-BR" sz="4000" b="1" dirty="0" err="1" smtClean="0">
                <a:solidFill>
                  <a:schemeClr val="tx1"/>
                </a:solidFill>
              </a:rPr>
              <a:t>is</a:t>
            </a:r>
            <a:r>
              <a:rPr lang="pt-BR" sz="4000" b="1" dirty="0" smtClean="0">
                <a:solidFill>
                  <a:schemeClr val="tx1"/>
                </a:solidFill>
              </a:rPr>
              <a:t> </a:t>
            </a:r>
            <a:r>
              <a:rPr lang="pt-BR" sz="4000" b="1" dirty="0" err="1" smtClean="0">
                <a:solidFill>
                  <a:schemeClr val="tx1"/>
                </a:solidFill>
              </a:rPr>
              <a:t>what</a:t>
            </a:r>
            <a:r>
              <a:rPr lang="pt-BR" sz="4000" b="1" dirty="0" smtClean="0">
                <a:solidFill>
                  <a:schemeClr val="tx1"/>
                </a:solidFill>
              </a:rPr>
              <a:t> </a:t>
            </a:r>
            <a:r>
              <a:rPr lang="pt-BR" sz="4000" b="1" dirty="0" err="1" smtClean="0">
                <a:solidFill>
                  <a:schemeClr val="tx1"/>
                </a:solidFill>
              </a:rPr>
              <a:t>he</a:t>
            </a:r>
            <a:r>
              <a:rPr lang="pt-BR" sz="4000" b="1" dirty="0" smtClean="0">
                <a:solidFill>
                  <a:schemeClr val="tx1"/>
                </a:solidFill>
              </a:rPr>
              <a:t> </a:t>
            </a:r>
            <a:r>
              <a:rPr lang="pt-BR" sz="4000" b="1" dirty="0" err="1" smtClean="0">
                <a:solidFill>
                  <a:schemeClr val="tx1"/>
                </a:solidFill>
              </a:rPr>
              <a:t>found</a:t>
            </a:r>
            <a:r>
              <a:rPr lang="pt-BR" sz="4000" b="1" dirty="0" smtClean="0">
                <a:solidFill>
                  <a:schemeClr val="tx1"/>
                </a:solidFill>
              </a:rPr>
              <a:t>:</a:t>
            </a:r>
            <a:endParaRPr lang="pt-BR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00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9428" y="319312"/>
            <a:ext cx="9890450" cy="653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73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54155" y="624110"/>
            <a:ext cx="9750457" cy="5832674"/>
          </a:xfrm>
        </p:spPr>
        <p:txBody>
          <a:bodyPr>
            <a:normAutofit/>
          </a:bodyPr>
          <a:lstStyle/>
          <a:p>
            <a:r>
              <a:rPr lang="pt-BR" sz="4500" dirty="0" smtClean="0">
                <a:solidFill>
                  <a:schemeClr val="tx1"/>
                </a:solidFill>
              </a:rPr>
              <a:t>Mr. </a:t>
            </a:r>
            <a:r>
              <a:rPr lang="pt-BR" sz="4500" dirty="0" err="1" smtClean="0">
                <a:solidFill>
                  <a:schemeClr val="tx1"/>
                </a:solidFill>
              </a:rPr>
              <a:t>Meyer’s</a:t>
            </a:r>
            <a:r>
              <a:rPr lang="pt-BR" sz="4500" dirty="0" smtClean="0">
                <a:solidFill>
                  <a:schemeClr val="tx1"/>
                </a:solidFill>
              </a:rPr>
              <a:t> </a:t>
            </a:r>
            <a:r>
              <a:rPr lang="pt-BR" sz="4500" dirty="0" err="1" smtClean="0">
                <a:solidFill>
                  <a:schemeClr val="tx1"/>
                </a:solidFill>
              </a:rPr>
              <a:t>wife</a:t>
            </a:r>
            <a:r>
              <a:rPr lang="pt-BR" sz="4500" dirty="0" smtClean="0">
                <a:solidFill>
                  <a:schemeClr val="tx1"/>
                </a:solidFill>
              </a:rPr>
              <a:t>, Margo, </a:t>
            </a:r>
            <a:r>
              <a:rPr lang="pt-BR" sz="4500" dirty="0" err="1" smtClean="0">
                <a:solidFill>
                  <a:schemeClr val="tx1"/>
                </a:solidFill>
              </a:rPr>
              <a:t>told</a:t>
            </a:r>
            <a:r>
              <a:rPr lang="pt-BR" sz="4500" dirty="0" smtClean="0">
                <a:solidFill>
                  <a:schemeClr val="tx1"/>
                </a:solidFill>
              </a:rPr>
              <a:t> </a:t>
            </a:r>
            <a:r>
              <a:rPr lang="pt-BR" sz="4500" dirty="0" err="1" smtClean="0">
                <a:solidFill>
                  <a:schemeClr val="tx1"/>
                </a:solidFill>
              </a:rPr>
              <a:t>Fork</a:t>
            </a:r>
            <a:r>
              <a:rPr lang="pt-BR" sz="4500" dirty="0" smtClean="0">
                <a:solidFill>
                  <a:schemeClr val="tx1"/>
                </a:solidFill>
              </a:rPr>
              <a:t>: “</a:t>
            </a:r>
            <a:r>
              <a:rPr lang="pt-BR" sz="4500" i="1" dirty="0" smtClean="0">
                <a:solidFill>
                  <a:schemeClr val="tx1"/>
                </a:solidFill>
              </a:rPr>
              <a:t>It </a:t>
            </a:r>
            <a:r>
              <a:rPr lang="pt-BR" sz="4500" i="1" dirty="0" err="1" smtClean="0">
                <a:solidFill>
                  <a:schemeClr val="tx1"/>
                </a:solidFill>
              </a:rPr>
              <a:t>was</a:t>
            </a:r>
            <a:r>
              <a:rPr lang="pt-BR" sz="4500" i="1" dirty="0" smtClean="0">
                <a:solidFill>
                  <a:schemeClr val="tx1"/>
                </a:solidFill>
              </a:rPr>
              <a:t> </a:t>
            </a:r>
            <a:r>
              <a:rPr lang="pt-BR" sz="4500" i="1" dirty="0" err="1" smtClean="0">
                <a:solidFill>
                  <a:schemeClr val="tx1"/>
                </a:solidFill>
              </a:rPr>
              <a:t>an</a:t>
            </a:r>
            <a:r>
              <a:rPr lang="pt-BR" sz="4500" i="1" dirty="0" smtClean="0">
                <a:solidFill>
                  <a:schemeClr val="tx1"/>
                </a:solidFill>
              </a:rPr>
              <a:t> </a:t>
            </a:r>
            <a:r>
              <a:rPr lang="pt-BR" sz="4500" i="1" dirty="0" err="1" smtClean="0">
                <a:solidFill>
                  <a:schemeClr val="tx1"/>
                </a:solidFill>
              </a:rPr>
              <a:t>accident</a:t>
            </a:r>
            <a:r>
              <a:rPr lang="pt-BR" sz="4500" i="1" dirty="0" smtClean="0">
                <a:solidFill>
                  <a:schemeClr val="tx1"/>
                </a:solidFill>
              </a:rPr>
              <a:t>. </a:t>
            </a:r>
            <a:r>
              <a:rPr lang="pt-BR" sz="4500" i="1" dirty="0" err="1" smtClean="0">
                <a:solidFill>
                  <a:schemeClr val="tx1"/>
                </a:solidFill>
              </a:rPr>
              <a:t>My</a:t>
            </a:r>
            <a:r>
              <a:rPr lang="pt-BR" sz="4500" i="1" dirty="0" smtClean="0">
                <a:solidFill>
                  <a:schemeClr val="tx1"/>
                </a:solidFill>
              </a:rPr>
              <a:t> </a:t>
            </a:r>
            <a:r>
              <a:rPr lang="pt-BR" sz="4500" i="1" dirty="0" err="1" smtClean="0">
                <a:solidFill>
                  <a:schemeClr val="tx1"/>
                </a:solidFill>
              </a:rPr>
              <a:t>husband</a:t>
            </a:r>
            <a:r>
              <a:rPr lang="pt-BR" sz="4500" i="1" dirty="0" smtClean="0">
                <a:solidFill>
                  <a:schemeClr val="tx1"/>
                </a:solidFill>
              </a:rPr>
              <a:t> </a:t>
            </a:r>
            <a:r>
              <a:rPr lang="pt-BR" sz="4500" i="1" dirty="0" err="1" smtClean="0">
                <a:solidFill>
                  <a:schemeClr val="tx1"/>
                </a:solidFill>
              </a:rPr>
              <a:t>took</a:t>
            </a:r>
            <a:r>
              <a:rPr lang="pt-BR" sz="4500" i="1" dirty="0" smtClean="0">
                <a:solidFill>
                  <a:schemeClr val="tx1"/>
                </a:solidFill>
              </a:rPr>
              <a:t> a </a:t>
            </a:r>
            <a:r>
              <a:rPr lang="pt-BR" sz="4500" i="1" dirty="0" err="1" smtClean="0">
                <a:solidFill>
                  <a:schemeClr val="tx1"/>
                </a:solidFill>
              </a:rPr>
              <a:t>shower</a:t>
            </a:r>
            <a:r>
              <a:rPr lang="pt-BR" sz="4500" i="1" dirty="0" smtClean="0">
                <a:solidFill>
                  <a:schemeClr val="tx1"/>
                </a:solidFill>
              </a:rPr>
              <a:t> </a:t>
            </a:r>
            <a:r>
              <a:rPr lang="pt-BR" sz="4500" i="1" dirty="0" err="1" smtClean="0">
                <a:solidFill>
                  <a:schemeClr val="tx1"/>
                </a:solidFill>
              </a:rPr>
              <a:t>at</a:t>
            </a:r>
            <a:r>
              <a:rPr lang="pt-BR" sz="4500" i="1" dirty="0" smtClean="0">
                <a:solidFill>
                  <a:schemeClr val="tx1"/>
                </a:solidFill>
              </a:rPr>
              <a:t> </a:t>
            </a:r>
            <a:r>
              <a:rPr lang="pt-BR" sz="4500" i="1" dirty="0" err="1" smtClean="0">
                <a:solidFill>
                  <a:schemeClr val="tx1"/>
                </a:solidFill>
              </a:rPr>
              <a:t>about</a:t>
            </a:r>
            <a:r>
              <a:rPr lang="pt-BR" sz="4500" i="1" dirty="0" smtClean="0">
                <a:solidFill>
                  <a:schemeClr val="tx1"/>
                </a:solidFill>
              </a:rPr>
              <a:t> 10h p.m. </a:t>
            </a:r>
            <a:r>
              <a:rPr lang="pt-BR" sz="4500" i="1" dirty="0" err="1" smtClean="0">
                <a:solidFill>
                  <a:schemeClr val="tx1"/>
                </a:solidFill>
              </a:rPr>
              <a:t>After</a:t>
            </a:r>
            <a:r>
              <a:rPr lang="pt-BR" sz="4500" i="1" dirty="0" smtClean="0">
                <a:solidFill>
                  <a:schemeClr val="tx1"/>
                </a:solidFill>
              </a:rPr>
              <a:t> </a:t>
            </a:r>
            <a:r>
              <a:rPr lang="pt-BR" sz="4500" i="1" dirty="0" err="1" smtClean="0">
                <a:solidFill>
                  <a:schemeClr val="tx1"/>
                </a:solidFill>
              </a:rPr>
              <a:t>his</a:t>
            </a:r>
            <a:r>
              <a:rPr lang="pt-BR" sz="4500" i="1" dirty="0" smtClean="0">
                <a:solidFill>
                  <a:schemeClr val="tx1"/>
                </a:solidFill>
              </a:rPr>
              <a:t> </a:t>
            </a:r>
            <a:r>
              <a:rPr lang="pt-BR" sz="4500" i="1" dirty="0" err="1" smtClean="0">
                <a:solidFill>
                  <a:schemeClr val="tx1"/>
                </a:solidFill>
              </a:rPr>
              <a:t>shower</a:t>
            </a:r>
            <a:r>
              <a:rPr lang="pt-BR" sz="4500" i="1" dirty="0" smtClean="0">
                <a:solidFill>
                  <a:schemeClr val="tx1"/>
                </a:solidFill>
              </a:rPr>
              <a:t>, </a:t>
            </a:r>
            <a:r>
              <a:rPr lang="pt-BR" sz="4500" i="1" dirty="0" err="1" smtClean="0">
                <a:solidFill>
                  <a:schemeClr val="tx1"/>
                </a:solidFill>
              </a:rPr>
              <a:t>he</a:t>
            </a:r>
            <a:r>
              <a:rPr lang="pt-BR" sz="4500" i="1" dirty="0" smtClean="0">
                <a:solidFill>
                  <a:schemeClr val="tx1"/>
                </a:solidFill>
              </a:rPr>
              <a:t> </a:t>
            </a:r>
            <a:r>
              <a:rPr lang="pt-BR" sz="4500" i="1" dirty="0" err="1" smtClean="0">
                <a:solidFill>
                  <a:schemeClr val="tx1"/>
                </a:solidFill>
              </a:rPr>
              <a:t>slipped</a:t>
            </a:r>
            <a:r>
              <a:rPr lang="pt-BR" sz="4500" i="1" dirty="0" smtClean="0">
                <a:solidFill>
                  <a:schemeClr val="tx1"/>
                </a:solidFill>
              </a:rPr>
              <a:t> </a:t>
            </a:r>
            <a:r>
              <a:rPr lang="pt-BR" sz="4500" i="1" dirty="0" err="1" smtClean="0">
                <a:solidFill>
                  <a:schemeClr val="tx1"/>
                </a:solidFill>
              </a:rPr>
              <a:t>on</a:t>
            </a:r>
            <a:r>
              <a:rPr lang="pt-BR" sz="4500" i="1" dirty="0" smtClean="0">
                <a:solidFill>
                  <a:schemeClr val="tx1"/>
                </a:solidFill>
              </a:rPr>
              <a:t> a </a:t>
            </a:r>
            <a:r>
              <a:rPr lang="pt-BR" sz="4500" i="1" dirty="0" err="1" smtClean="0">
                <a:solidFill>
                  <a:schemeClr val="tx1"/>
                </a:solidFill>
              </a:rPr>
              <a:t>piece</a:t>
            </a:r>
            <a:r>
              <a:rPr lang="pt-BR" sz="4500" i="1" dirty="0" smtClean="0">
                <a:solidFill>
                  <a:schemeClr val="tx1"/>
                </a:solidFill>
              </a:rPr>
              <a:t> </a:t>
            </a:r>
            <a:r>
              <a:rPr lang="pt-BR" sz="4500" i="1" dirty="0" err="1" smtClean="0">
                <a:solidFill>
                  <a:schemeClr val="tx1"/>
                </a:solidFill>
              </a:rPr>
              <a:t>of</a:t>
            </a:r>
            <a:r>
              <a:rPr lang="pt-BR" sz="4500" i="1" dirty="0" smtClean="0">
                <a:solidFill>
                  <a:schemeClr val="tx1"/>
                </a:solidFill>
              </a:rPr>
              <a:t> </a:t>
            </a:r>
            <a:r>
              <a:rPr lang="pt-BR" sz="4500" i="1" dirty="0" err="1" smtClean="0">
                <a:solidFill>
                  <a:schemeClr val="tx1"/>
                </a:solidFill>
              </a:rPr>
              <a:t>soap</a:t>
            </a:r>
            <a:r>
              <a:rPr lang="pt-BR" sz="4500" i="1" dirty="0" smtClean="0">
                <a:solidFill>
                  <a:schemeClr val="tx1"/>
                </a:solidFill>
              </a:rPr>
              <a:t> </a:t>
            </a:r>
            <a:r>
              <a:rPr lang="pt-BR" sz="4500" i="1" dirty="0" err="1" smtClean="0">
                <a:solidFill>
                  <a:schemeClr val="tx1"/>
                </a:solidFill>
              </a:rPr>
              <a:t>and</a:t>
            </a:r>
            <a:r>
              <a:rPr lang="pt-BR" sz="4500" i="1" dirty="0" smtClean="0">
                <a:solidFill>
                  <a:schemeClr val="tx1"/>
                </a:solidFill>
              </a:rPr>
              <a:t> </a:t>
            </a:r>
            <a:r>
              <a:rPr lang="pt-BR" sz="4500" i="1" dirty="0" err="1" smtClean="0">
                <a:solidFill>
                  <a:schemeClr val="tx1"/>
                </a:solidFill>
              </a:rPr>
              <a:t>fell</a:t>
            </a:r>
            <a:r>
              <a:rPr lang="pt-BR" sz="4500" i="1" dirty="0" smtClean="0">
                <a:solidFill>
                  <a:schemeClr val="tx1"/>
                </a:solidFill>
              </a:rPr>
              <a:t> </a:t>
            </a:r>
            <a:r>
              <a:rPr lang="pt-BR" sz="4500" i="1" dirty="0" err="1" smtClean="0">
                <a:solidFill>
                  <a:schemeClr val="tx1"/>
                </a:solidFill>
              </a:rPr>
              <a:t>down</a:t>
            </a:r>
            <a:r>
              <a:rPr lang="pt-BR" sz="4500" i="1" dirty="0" smtClean="0">
                <a:solidFill>
                  <a:schemeClr val="tx1"/>
                </a:solidFill>
              </a:rPr>
              <a:t>.</a:t>
            </a:r>
            <a:r>
              <a:rPr lang="pt-BR" sz="4500" dirty="0" smtClean="0">
                <a:solidFill>
                  <a:schemeClr val="tx1"/>
                </a:solidFill>
              </a:rPr>
              <a:t>”</a:t>
            </a:r>
            <a:br>
              <a:rPr lang="pt-BR" sz="4500" dirty="0" smtClean="0">
                <a:solidFill>
                  <a:schemeClr val="tx1"/>
                </a:solidFill>
              </a:rPr>
            </a:br>
            <a:r>
              <a:rPr lang="pt-BR" sz="4500" dirty="0">
                <a:solidFill>
                  <a:schemeClr val="tx1"/>
                </a:solidFill>
              </a:rPr>
              <a:t/>
            </a:r>
            <a:br>
              <a:rPr lang="pt-BR" sz="4500" dirty="0">
                <a:solidFill>
                  <a:schemeClr val="tx1"/>
                </a:solidFill>
              </a:rPr>
            </a:br>
            <a:r>
              <a:rPr lang="pt-BR" sz="4500" dirty="0" err="1" smtClean="0">
                <a:solidFill>
                  <a:schemeClr val="tx1"/>
                </a:solidFill>
              </a:rPr>
              <a:t>What</a:t>
            </a:r>
            <a:r>
              <a:rPr lang="pt-BR" sz="4500" dirty="0" smtClean="0">
                <a:solidFill>
                  <a:schemeClr val="tx1"/>
                </a:solidFill>
              </a:rPr>
              <a:t> </a:t>
            </a:r>
            <a:r>
              <a:rPr lang="pt-BR" sz="4500" dirty="0" err="1" smtClean="0">
                <a:solidFill>
                  <a:schemeClr val="tx1"/>
                </a:solidFill>
              </a:rPr>
              <a:t>probably</a:t>
            </a:r>
            <a:r>
              <a:rPr lang="pt-BR" sz="4500" dirty="0" smtClean="0">
                <a:solidFill>
                  <a:schemeClr val="tx1"/>
                </a:solidFill>
              </a:rPr>
              <a:t> </a:t>
            </a:r>
            <a:r>
              <a:rPr lang="pt-BR" sz="4500" dirty="0" err="1" smtClean="0">
                <a:solidFill>
                  <a:schemeClr val="tx1"/>
                </a:solidFill>
              </a:rPr>
              <a:t>happend</a:t>
            </a:r>
            <a:r>
              <a:rPr lang="pt-BR" sz="4500" dirty="0" smtClean="0">
                <a:solidFill>
                  <a:schemeClr val="tx1"/>
                </a:solidFill>
              </a:rPr>
              <a:t>?</a:t>
            </a:r>
            <a:endParaRPr lang="pt-BR" sz="4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73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00216" y="0"/>
            <a:ext cx="2276669" cy="391885"/>
          </a:xfrm>
        </p:spPr>
        <p:txBody>
          <a:bodyPr>
            <a:noAutofit/>
          </a:bodyPr>
          <a:lstStyle/>
          <a:p>
            <a:r>
              <a:rPr lang="pt-BR" sz="2000" b="1" dirty="0" err="1" smtClean="0"/>
              <a:t>Activity</a:t>
            </a:r>
            <a:endParaRPr lang="pt-BR" sz="2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64897" y="426720"/>
            <a:ext cx="5980799" cy="6160693"/>
          </a:xfrm>
        </p:spPr>
        <p:txBody>
          <a:bodyPr>
            <a:noAutofit/>
          </a:bodyPr>
          <a:lstStyle/>
          <a:p>
            <a:r>
              <a:rPr lang="pt-BR" sz="2000" dirty="0" smtClean="0"/>
              <a:t>1. Mr. Meyer </a:t>
            </a:r>
            <a:r>
              <a:rPr lang="pt-BR" sz="2000" dirty="0" err="1" smtClean="0"/>
              <a:t>died</a:t>
            </a:r>
            <a:r>
              <a:rPr lang="pt-BR" sz="2000" dirty="0" smtClean="0"/>
              <a:t> </a:t>
            </a:r>
            <a:r>
              <a:rPr lang="pt-BR" sz="2000" dirty="0" err="1" smtClean="0"/>
              <a:t>after</a:t>
            </a:r>
            <a:r>
              <a:rPr lang="pt-BR" sz="2000" dirty="0" smtClean="0"/>
              <a:t> Phil </a:t>
            </a:r>
            <a:r>
              <a:rPr lang="pt-BR" sz="2000" dirty="0" err="1" smtClean="0"/>
              <a:t>Fork</a:t>
            </a:r>
            <a:r>
              <a:rPr lang="pt-BR" sz="2000" dirty="0" smtClean="0"/>
              <a:t> </a:t>
            </a:r>
            <a:r>
              <a:rPr lang="pt-BR" sz="2000" dirty="0" err="1" smtClean="0"/>
              <a:t>arrived</a:t>
            </a:r>
            <a:r>
              <a:rPr lang="pt-BR" sz="2000" dirty="0" smtClean="0"/>
              <a:t>.</a:t>
            </a:r>
          </a:p>
          <a:p>
            <a:r>
              <a:rPr lang="pt-BR" sz="2000" dirty="0" smtClean="0"/>
              <a:t>2. Mr. Meyer </a:t>
            </a:r>
            <a:r>
              <a:rPr lang="pt-BR" sz="2000" dirty="0" err="1" smtClean="0"/>
              <a:t>died</a:t>
            </a:r>
            <a:r>
              <a:rPr lang="pt-BR" sz="2000" dirty="0" smtClean="0"/>
              <a:t> </a:t>
            </a:r>
            <a:r>
              <a:rPr lang="pt-BR" sz="2000" dirty="0" err="1" smtClean="0"/>
              <a:t>when</a:t>
            </a:r>
            <a:r>
              <a:rPr lang="pt-BR" sz="2000" dirty="0" smtClean="0"/>
              <a:t> Phil </a:t>
            </a:r>
            <a:r>
              <a:rPr lang="pt-BR" sz="2000" dirty="0" err="1" smtClean="0"/>
              <a:t>Fork</a:t>
            </a:r>
            <a:r>
              <a:rPr lang="pt-BR" sz="2000" dirty="0" smtClean="0"/>
              <a:t> </a:t>
            </a:r>
            <a:r>
              <a:rPr lang="pt-BR" sz="2000" dirty="0" err="1" smtClean="0"/>
              <a:t>arrived</a:t>
            </a:r>
            <a:r>
              <a:rPr lang="pt-BR" sz="2000" dirty="0" smtClean="0"/>
              <a:t>.</a:t>
            </a:r>
          </a:p>
          <a:p>
            <a:r>
              <a:rPr lang="pt-BR" sz="2000" dirty="0" smtClean="0"/>
              <a:t>3. Mr. Meyer </a:t>
            </a:r>
            <a:r>
              <a:rPr lang="pt-BR" sz="2000" dirty="0" err="1" smtClean="0"/>
              <a:t>died</a:t>
            </a:r>
            <a:r>
              <a:rPr lang="pt-BR" sz="2000" dirty="0" smtClean="0"/>
              <a:t> </a:t>
            </a:r>
            <a:r>
              <a:rPr lang="pt-BR" sz="2000" dirty="0" err="1" smtClean="0"/>
              <a:t>before</a:t>
            </a:r>
            <a:r>
              <a:rPr lang="pt-BR" sz="2000" dirty="0" smtClean="0"/>
              <a:t> Phil </a:t>
            </a:r>
            <a:r>
              <a:rPr lang="pt-BR" sz="2000" dirty="0" err="1" smtClean="0"/>
              <a:t>Fork</a:t>
            </a:r>
            <a:r>
              <a:rPr lang="pt-BR" sz="2000" dirty="0" smtClean="0"/>
              <a:t> </a:t>
            </a:r>
            <a:r>
              <a:rPr lang="pt-BR" sz="2000" dirty="0" err="1" smtClean="0"/>
              <a:t>arrived</a:t>
            </a:r>
            <a:r>
              <a:rPr lang="pt-BR" sz="2000" dirty="0" smtClean="0"/>
              <a:t>.</a:t>
            </a:r>
          </a:p>
          <a:p>
            <a:r>
              <a:rPr lang="pt-BR" sz="2000" dirty="0" smtClean="0"/>
              <a:t>4. </a:t>
            </a:r>
            <a:r>
              <a:rPr lang="pt-BR" sz="2000" dirty="0"/>
              <a:t>M</a:t>
            </a:r>
            <a:r>
              <a:rPr lang="pt-BR" sz="2000" dirty="0" smtClean="0"/>
              <a:t>r. Meyer </a:t>
            </a:r>
            <a:r>
              <a:rPr lang="pt-BR" sz="2000" dirty="0" err="1" smtClean="0"/>
              <a:t>brushed</a:t>
            </a:r>
            <a:r>
              <a:rPr lang="pt-BR" sz="2000" dirty="0" smtClean="0"/>
              <a:t> </a:t>
            </a:r>
            <a:r>
              <a:rPr lang="pt-BR" sz="2000" dirty="0" err="1" smtClean="0"/>
              <a:t>his</a:t>
            </a:r>
            <a:r>
              <a:rPr lang="pt-BR" sz="2000" dirty="0" smtClean="0"/>
              <a:t> </a:t>
            </a:r>
            <a:r>
              <a:rPr lang="pt-BR" sz="2000" dirty="0" err="1" smtClean="0"/>
              <a:t>teeth</a:t>
            </a:r>
            <a:r>
              <a:rPr lang="pt-BR" sz="2000" dirty="0" smtClean="0"/>
              <a:t> </a:t>
            </a:r>
            <a:r>
              <a:rPr lang="pt-BR" sz="2000" dirty="0" err="1" smtClean="0"/>
              <a:t>before</a:t>
            </a:r>
            <a:r>
              <a:rPr lang="pt-BR" sz="2000" dirty="0" smtClean="0"/>
              <a:t> </a:t>
            </a:r>
            <a:r>
              <a:rPr lang="pt-BR" sz="2000" dirty="0" err="1" smtClean="0"/>
              <a:t>he</a:t>
            </a:r>
            <a:r>
              <a:rPr lang="pt-BR" sz="2000" dirty="0" smtClean="0"/>
              <a:t> </a:t>
            </a:r>
            <a:r>
              <a:rPr lang="pt-BR" sz="2000" dirty="0" err="1" smtClean="0"/>
              <a:t>died</a:t>
            </a:r>
            <a:r>
              <a:rPr lang="pt-BR" sz="2000" dirty="0" smtClean="0"/>
              <a:t>.</a:t>
            </a:r>
          </a:p>
          <a:p>
            <a:r>
              <a:rPr lang="pt-BR" sz="2000" dirty="0" smtClean="0"/>
              <a:t>5. Mr. Meyer </a:t>
            </a:r>
            <a:r>
              <a:rPr lang="pt-BR" sz="2000" dirty="0" err="1" smtClean="0"/>
              <a:t>was</a:t>
            </a:r>
            <a:r>
              <a:rPr lang="pt-BR" sz="2000" dirty="0" smtClean="0"/>
              <a:t> </a:t>
            </a:r>
            <a:r>
              <a:rPr lang="pt-BR" sz="2000" dirty="0" err="1" smtClean="0"/>
              <a:t>brushing</a:t>
            </a:r>
            <a:r>
              <a:rPr lang="pt-BR" sz="2000" dirty="0" smtClean="0"/>
              <a:t> </a:t>
            </a:r>
            <a:r>
              <a:rPr lang="pt-BR" sz="2000" dirty="0" err="1" smtClean="0"/>
              <a:t>his</a:t>
            </a:r>
            <a:r>
              <a:rPr lang="pt-BR" sz="2000" dirty="0" smtClean="0"/>
              <a:t> </a:t>
            </a:r>
            <a:r>
              <a:rPr lang="pt-BR" sz="2000" dirty="0" err="1" smtClean="0"/>
              <a:t>teeth</a:t>
            </a:r>
            <a:r>
              <a:rPr lang="pt-BR" sz="2000" dirty="0" smtClean="0"/>
              <a:t> </a:t>
            </a:r>
            <a:r>
              <a:rPr lang="pt-BR" sz="2000" dirty="0" err="1" smtClean="0"/>
              <a:t>when</a:t>
            </a:r>
            <a:r>
              <a:rPr lang="pt-BR" sz="2000" dirty="0" smtClean="0"/>
              <a:t> </a:t>
            </a:r>
            <a:r>
              <a:rPr lang="pt-BR" sz="2000" dirty="0" err="1" smtClean="0"/>
              <a:t>he</a:t>
            </a:r>
            <a:r>
              <a:rPr lang="pt-BR" sz="2000" dirty="0" smtClean="0"/>
              <a:t> </a:t>
            </a:r>
            <a:r>
              <a:rPr lang="pt-BR" sz="2000" dirty="0" err="1" smtClean="0"/>
              <a:t>died</a:t>
            </a:r>
            <a:r>
              <a:rPr lang="pt-BR" sz="2000" dirty="0" smtClean="0"/>
              <a:t>.</a:t>
            </a:r>
          </a:p>
          <a:p>
            <a:r>
              <a:rPr lang="pt-BR" sz="2000" dirty="0" smtClean="0"/>
              <a:t>6. Mr. Meyer </a:t>
            </a:r>
            <a:r>
              <a:rPr lang="pt-BR" sz="2000" dirty="0" err="1" smtClean="0"/>
              <a:t>was</a:t>
            </a:r>
            <a:r>
              <a:rPr lang="pt-BR" sz="2000" dirty="0" smtClean="0"/>
              <a:t> </a:t>
            </a:r>
            <a:r>
              <a:rPr lang="pt-BR" sz="2000" dirty="0" err="1" smtClean="0"/>
              <a:t>taking</a:t>
            </a:r>
            <a:r>
              <a:rPr lang="pt-BR" sz="2000" dirty="0" smtClean="0"/>
              <a:t> a </a:t>
            </a:r>
            <a:r>
              <a:rPr lang="pt-BR" sz="2000" dirty="0" err="1" smtClean="0"/>
              <a:t>shower</a:t>
            </a:r>
            <a:r>
              <a:rPr lang="pt-BR" sz="2000" dirty="0" smtClean="0"/>
              <a:t> </a:t>
            </a:r>
            <a:r>
              <a:rPr lang="pt-BR" sz="2000" dirty="0" err="1" smtClean="0"/>
              <a:t>when</a:t>
            </a:r>
            <a:r>
              <a:rPr lang="pt-BR" sz="2000" dirty="0" smtClean="0"/>
              <a:t> </a:t>
            </a:r>
            <a:r>
              <a:rPr lang="pt-BR" sz="2000" dirty="0" err="1" smtClean="0"/>
              <a:t>he</a:t>
            </a:r>
            <a:r>
              <a:rPr lang="pt-BR" sz="2000" dirty="0" smtClean="0"/>
              <a:t> </a:t>
            </a:r>
            <a:r>
              <a:rPr lang="pt-BR" sz="2000" dirty="0" err="1" smtClean="0"/>
              <a:t>died</a:t>
            </a:r>
            <a:r>
              <a:rPr lang="pt-BR" sz="2000" dirty="0" smtClean="0"/>
              <a:t>.</a:t>
            </a:r>
          </a:p>
          <a:p>
            <a:r>
              <a:rPr lang="pt-BR" sz="2000" dirty="0" smtClean="0"/>
              <a:t>7. Mr. Meyer </a:t>
            </a:r>
            <a:r>
              <a:rPr lang="pt-BR" sz="2000" dirty="0" err="1" smtClean="0"/>
              <a:t>took</a:t>
            </a:r>
            <a:r>
              <a:rPr lang="pt-BR" sz="2000" dirty="0" smtClean="0"/>
              <a:t> a </a:t>
            </a:r>
            <a:r>
              <a:rPr lang="pt-BR" sz="2000" dirty="0" err="1" smtClean="0"/>
              <a:t>shower</a:t>
            </a:r>
            <a:r>
              <a:rPr lang="pt-BR" sz="2000" dirty="0" smtClean="0"/>
              <a:t> </a:t>
            </a:r>
            <a:r>
              <a:rPr lang="pt-BR" sz="2000" dirty="0" err="1" smtClean="0"/>
              <a:t>before</a:t>
            </a:r>
            <a:r>
              <a:rPr lang="pt-BR" sz="2000" dirty="0" smtClean="0"/>
              <a:t> </a:t>
            </a:r>
            <a:r>
              <a:rPr lang="pt-BR" sz="2000" dirty="0" err="1" smtClean="0"/>
              <a:t>he</a:t>
            </a:r>
            <a:r>
              <a:rPr lang="pt-BR" sz="2000" dirty="0" smtClean="0"/>
              <a:t> </a:t>
            </a:r>
            <a:r>
              <a:rPr lang="pt-BR" sz="2000" dirty="0" err="1" smtClean="0"/>
              <a:t>died</a:t>
            </a:r>
            <a:r>
              <a:rPr lang="pt-BR" sz="2000" dirty="0" smtClean="0"/>
              <a:t>.</a:t>
            </a:r>
          </a:p>
          <a:p>
            <a:r>
              <a:rPr lang="pt-BR" sz="2000" dirty="0" smtClean="0"/>
              <a:t>8. Mr. Meyer </a:t>
            </a:r>
            <a:r>
              <a:rPr lang="pt-BR" sz="2000" dirty="0" err="1" smtClean="0"/>
              <a:t>died</a:t>
            </a:r>
            <a:r>
              <a:rPr lang="pt-BR" sz="2000" dirty="0" smtClean="0"/>
              <a:t> </a:t>
            </a:r>
            <a:r>
              <a:rPr lang="pt-BR" sz="2000" dirty="0" err="1" smtClean="0"/>
              <a:t>when</a:t>
            </a:r>
            <a:r>
              <a:rPr lang="pt-BR" sz="2000" dirty="0" smtClean="0"/>
              <a:t> </a:t>
            </a:r>
            <a:r>
              <a:rPr lang="pt-BR" sz="2000" dirty="0" err="1" smtClean="0"/>
              <a:t>he</a:t>
            </a:r>
            <a:r>
              <a:rPr lang="pt-BR" sz="2000" dirty="0" smtClean="0"/>
              <a:t> </a:t>
            </a:r>
            <a:r>
              <a:rPr lang="pt-BR" sz="2000" dirty="0" err="1" smtClean="0"/>
              <a:t>slipped</a:t>
            </a:r>
            <a:r>
              <a:rPr lang="pt-BR" sz="2000" dirty="0" smtClean="0"/>
              <a:t> </a:t>
            </a:r>
            <a:r>
              <a:rPr lang="pt-BR" sz="2000" dirty="0" err="1" smtClean="0"/>
              <a:t>on</a:t>
            </a:r>
            <a:r>
              <a:rPr lang="pt-BR" sz="2000" dirty="0" smtClean="0"/>
              <a:t> a </a:t>
            </a:r>
            <a:r>
              <a:rPr lang="pt-BR" sz="2000" dirty="0" err="1" smtClean="0"/>
              <a:t>piece</a:t>
            </a:r>
            <a:r>
              <a:rPr lang="pt-BR" sz="2000" dirty="0" smtClean="0"/>
              <a:t> </a:t>
            </a:r>
            <a:r>
              <a:rPr lang="pt-BR" sz="2000" dirty="0" err="1" smtClean="0"/>
              <a:t>of</a:t>
            </a:r>
            <a:r>
              <a:rPr lang="pt-BR" sz="2000" dirty="0" smtClean="0"/>
              <a:t> </a:t>
            </a:r>
            <a:r>
              <a:rPr lang="pt-BR" sz="2000" dirty="0" err="1" smtClean="0"/>
              <a:t>soap</a:t>
            </a:r>
            <a:r>
              <a:rPr lang="pt-BR" sz="2000" dirty="0" smtClean="0"/>
              <a:t>.</a:t>
            </a:r>
          </a:p>
          <a:p>
            <a:r>
              <a:rPr lang="pt-BR" sz="2000" dirty="0" smtClean="0"/>
              <a:t>9. </a:t>
            </a:r>
            <a:r>
              <a:rPr lang="pt-BR" sz="2000" dirty="0" err="1" smtClean="0"/>
              <a:t>Somebody</a:t>
            </a:r>
            <a:r>
              <a:rPr lang="pt-BR" sz="2000" dirty="0" smtClean="0"/>
              <a:t> hit Mr. Meyer over </a:t>
            </a:r>
            <a:r>
              <a:rPr lang="pt-BR" sz="2000" dirty="0" err="1" smtClean="0"/>
              <a:t>the</a:t>
            </a:r>
            <a:r>
              <a:rPr lang="pt-BR" sz="2000" dirty="0" smtClean="0"/>
              <a:t> </a:t>
            </a:r>
            <a:r>
              <a:rPr lang="pt-BR" sz="2000" dirty="0" err="1" smtClean="0"/>
              <a:t>head</a:t>
            </a:r>
            <a:r>
              <a:rPr lang="pt-BR" sz="2000" dirty="0" smtClean="0"/>
              <a:t> </a:t>
            </a:r>
            <a:r>
              <a:rPr lang="pt-BR" sz="2000" dirty="0" err="1" smtClean="0"/>
              <a:t>while</a:t>
            </a:r>
            <a:r>
              <a:rPr lang="pt-BR" sz="2000" dirty="0" smtClean="0"/>
              <a:t> </a:t>
            </a:r>
            <a:r>
              <a:rPr lang="pt-BR" sz="2000" dirty="0" err="1" smtClean="0"/>
              <a:t>he</a:t>
            </a:r>
            <a:r>
              <a:rPr lang="pt-BR" sz="2000" dirty="0" smtClean="0"/>
              <a:t> </a:t>
            </a:r>
            <a:r>
              <a:rPr lang="pt-BR" sz="2000" dirty="0" err="1" smtClean="0"/>
              <a:t>was</a:t>
            </a:r>
            <a:r>
              <a:rPr lang="pt-BR" sz="2000" dirty="0" smtClean="0"/>
              <a:t> </a:t>
            </a:r>
            <a:r>
              <a:rPr lang="pt-BR" sz="2000" dirty="0" err="1" smtClean="0"/>
              <a:t>brushing</a:t>
            </a:r>
            <a:r>
              <a:rPr lang="pt-BR" sz="2000" dirty="0" smtClean="0"/>
              <a:t> </a:t>
            </a:r>
            <a:r>
              <a:rPr lang="pt-BR" sz="2000" dirty="0" err="1" smtClean="0"/>
              <a:t>his</a:t>
            </a:r>
            <a:r>
              <a:rPr lang="pt-BR" sz="2000" dirty="0" smtClean="0"/>
              <a:t> </a:t>
            </a:r>
            <a:r>
              <a:rPr lang="pt-BR" sz="2000" dirty="0" err="1" smtClean="0"/>
              <a:t>teeth</a:t>
            </a:r>
            <a:r>
              <a:rPr lang="pt-BR" sz="2000" dirty="0" smtClean="0"/>
              <a:t>.</a:t>
            </a:r>
          </a:p>
          <a:p>
            <a:r>
              <a:rPr lang="pt-BR" sz="2000" dirty="0" smtClean="0"/>
              <a:t>10. The </a:t>
            </a:r>
            <a:r>
              <a:rPr lang="pt-BR" sz="2000" dirty="0" err="1" smtClean="0"/>
              <a:t>murder</a:t>
            </a:r>
            <a:r>
              <a:rPr lang="pt-BR" sz="2000" dirty="0" smtClean="0"/>
              <a:t> </a:t>
            </a:r>
            <a:r>
              <a:rPr lang="pt-BR" sz="2000" dirty="0" err="1" smtClean="0"/>
              <a:t>weapon</a:t>
            </a:r>
            <a:r>
              <a:rPr lang="pt-BR" sz="2000" dirty="0" smtClean="0"/>
              <a:t> </a:t>
            </a:r>
            <a:r>
              <a:rPr lang="pt-BR" sz="2000" dirty="0" err="1" smtClean="0"/>
              <a:t>is</a:t>
            </a:r>
            <a:r>
              <a:rPr lang="pt-BR" sz="2000" dirty="0" smtClean="0"/>
              <a:t> still in </a:t>
            </a:r>
            <a:r>
              <a:rPr lang="pt-BR" sz="2000" dirty="0" err="1" smtClean="0"/>
              <a:t>the</a:t>
            </a:r>
            <a:r>
              <a:rPr lang="pt-BR" sz="2000" dirty="0" smtClean="0"/>
              <a:t> </a:t>
            </a:r>
            <a:r>
              <a:rPr lang="pt-BR" sz="2000" dirty="0" err="1" smtClean="0"/>
              <a:t>bathroom</a:t>
            </a:r>
            <a:r>
              <a:rPr lang="pt-BR" sz="2000" dirty="0" smtClean="0"/>
              <a:t>. </a:t>
            </a:r>
            <a:endParaRPr lang="pt-BR" sz="20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69" y="223935"/>
            <a:ext cx="5710335" cy="653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27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70776" y="223935"/>
            <a:ext cx="2444620" cy="839755"/>
          </a:xfrm>
        </p:spPr>
        <p:txBody>
          <a:bodyPr>
            <a:normAutofit/>
          </a:bodyPr>
          <a:lstStyle/>
          <a:p>
            <a:r>
              <a:rPr lang="pt-BR" sz="4500" b="1" dirty="0" err="1" smtClean="0"/>
              <a:t>Activity</a:t>
            </a:r>
            <a:endParaRPr lang="pt-BR" sz="45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47461" y="839755"/>
            <a:ext cx="9367935" cy="5747658"/>
          </a:xfrm>
        </p:spPr>
        <p:txBody>
          <a:bodyPr>
            <a:noAutofit/>
          </a:bodyPr>
          <a:lstStyle/>
          <a:p>
            <a:r>
              <a:rPr lang="pt-BR" sz="2500" dirty="0" smtClean="0"/>
              <a:t>1. Mr. Meyer </a:t>
            </a:r>
            <a:r>
              <a:rPr lang="pt-BR" sz="2500" dirty="0" err="1" smtClean="0"/>
              <a:t>died</a:t>
            </a:r>
            <a:r>
              <a:rPr lang="pt-BR" sz="2500" dirty="0" smtClean="0"/>
              <a:t> </a:t>
            </a:r>
            <a:r>
              <a:rPr lang="pt-BR" sz="2500" dirty="0" err="1" smtClean="0"/>
              <a:t>after</a:t>
            </a:r>
            <a:r>
              <a:rPr lang="pt-BR" sz="2500" dirty="0" smtClean="0"/>
              <a:t> Phil </a:t>
            </a:r>
            <a:r>
              <a:rPr lang="pt-BR" sz="2500" dirty="0" err="1" smtClean="0"/>
              <a:t>Fork</a:t>
            </a:r>
            <a:r>
              <a:rPr lang="pt-BR" sz="2500" dirty="0" smtClean="0"/>
              <a:t> </a:t>
            </a:r>
            <a:r>
              <a:rPr lang="pt-BR" sz="2500" dirty="0" err="1" smtClean="0"/>
              <a:t>arrived</a:t>
            </a:r>
            <a:r>
              <a:rPr lang="pt-BR" sz="2500" dirty="0" smtClean="0"/>
              <a:t>.</a:t>
            </a:r>
          </a:p>
          <a:p>
            <a:r>
              <a:rPr lang="pt-BR" sz="2500" dirty="0" smtClean="0"/>
              <a:t>2. Mr. Meyer </a:t>
            </a:r>
            <a:r>
              <a:rPr lang="pt-BR" sz="2500" dirty="0" err="1" smtClean="0"/>
              <a:t>died</a:t>
            </a:r>
            <a:r>
              <a:rPr lang="pt-BR" sz="2500" dirty="0" smtClean="0"/>
              <a:t> </a:t>
            </a:r>
            <a:r>
              <a:rPr lang="pt-BR" sz="2500" dirty="0" err="1" smtClean="0"/>
              <a:t>when</a:t>
            </a:r>
            <a:r>
              <a:rPr lang="pt-BR" sz="2500" dirty="0" smtClean="0"/>
              <a:t> Phil </a:t>
            </a:r>
            <a:r>
              <a:rPr lang="pt-BR" sz="2500" dirty="0" err="1" smtClean="0"/>
              <a:t>Fork</a:t>
            </a:r>
            <a:r>
              <a:rPr lang="pt-BR" sz="2500" dirty="0" smtClean="0"/>
              <a:t> </a:t>
            </a:r>
            <a:r>
              <a:rPr lang="pt-BR" sz="2500" dirty="0" err="1" smtClean="0"/>
              <a:t>arrived</a:t>
            </a:r>
            <a:r>
              <a:rPr lang="pt-BR" sz="2500" dirty="0" smtClean="0"/>
              <a:t>.</a:t>
            </a:r>
          </a:p>
          <a:p>
            <a:r>
              <a:rPr lang="pt-BR" sz="2500" dirty="0" smtClean="0"/>
              <a:t>3. Mr. Meyer </a:t>
            </a:r>
            <a:r>
              <a:rPr lang="pt-BR" sz="2500" dirty="0" err="1" smtClean="0"/>
              <a:t>died</a:t>
            </a:r>
            <a:r>
              <a:rPr lang="pt-BR" sz="2500" dirty="0" smtClean="0"/>
              <a:t> </a:t>
            </a:r>
            <a:r>
              <a:rPr lang="pt-BR" sz="2500" dirty="0" err="1" smtClean="0"/>
              <a:t>before</a:t>
            </a:r>
            <a:r>
              <a:rPr lang="pt-BR" sz="2500" dirty="0" smtClean="0"/>
              <a:t> Phil </a:t>
            </a:r>
            <a:r>
              <a:rPr lang="pt-BR" sz="2500" dirty="0" err="1" smtClean="0"/>
              <a:t>Fork</a:t>
            </a:r>
            <a:r>
              <a:rPr lang="pt-BR" sz="2500" dirty="0" smtClean="0"/>
              <a:t> </a:t>
            </a:r>
            <a:r>
              <a:rPr lang="pt-BR" sz="2500" dirty="0" err="1" smtClean="0"/>
              <a:t>arrived</a:t>
            </a:r>
            <a:r>
              <a:rPr lang="pt-BR" sz="2500" dirty="0" smtClean="0"/>
              <a:t>.</a:t>
            </a:r>
          </a:p>
          <a:p>
            <a:r>
              <a:rPr lang="pt-BR" sz="2500" dirty="0" smtClean="0"/>
              <a:t>4. </a:t>
            </a:r>
            <a:r>
              <a:rPr lang="pt-BR" sz="2500" dirty="0"/>
              <a:t>M</a:t>
            </a:r>
            <a:r>
              <a:rPr lang="pt-BR" sz="2500" dirty="0" smtClean="0"/>
              <a:t>r. Meyer </a:t>
            </a:r>
            <a:r>
              <a:rPr lang="pt-BR" sz="2500" dirty="0" err="1" smtClean="0"/>
              <a:t>brushed</a:t>
            </a:r>
            <a:r>
              <a:rPr lang="pt-BR" sz="2500" dirty="0" smtClean="0"/>
              <a:t> </a:t>
            </a:r>
            <a:r>
              <a:rPr lang="pt-BR" sz="2500" dirty="0" err="1" smtClean="0"/>
              <a:t>his</a:t>
            </a:r>
            <a:r>
              <a:rPr lang="pt-BR" sz="2500" dirty="0" smtClean="0"/>
              <a:t> </a:t>
            </a:r>
            <a:r>
              <a:rPr lang="pt-BR" sz="2500" dirty="0" err="1" smtClean="0"/>
              <a:t>teeth</a:t>
            </a:r>
            <a:r>
              <a:rPr lang="pt-BR" sz="2500" dirty="0" smtClean="0"/>
              <a:t> </a:t>
            </a:r>
            <a:r>
              <a:rPr lang="pt-BR" sz="2500" dirty="0" err="1" smtClean="0"/>
              <a:t>before</a:t>
            </a:r>
            <a:r>
              <a:rPr lang="pt-BR" sz="2500" dirty="0" smtClean="0"/>
              <a:t> </a:t>
            </a:r>
            <a:r>
              <a:rPr lang="pt-BR" sz="2500" dirty="0" err="1" smtClean="0"/>
              <a:t>he</a:t>
            </a:r>
            <a:r>
              <a:rPr lang="pt-BR" sz="2500" dirty="0" smtClean="0"/>
              <a:t> </a:t>
            </a:r>
            <a:r>
              <a:rPr lang="pt-BR" sz="2500" dirty="0" err="1" smtClean="0"/>
              <a:t>died</a:t>
            </a:r>
            <a:r>
              <a:rPr lang="pt-BR" sz="2500" dirty="0" smtClean="0"/>
              <a:t>. </a:t>
            </a:r>
          </a:p>
          <a:p>
            <a:r>
              <a:rPr lang="pt-BR" sz="2500" dirty="0" smtClean="0"/>
              <a:t>5. Mr. Meyer </a:t>
            </a:r>
            <a:r>
              <a:rPr lang="pt-BR" sz="2500" dirty="0" err="1" smtClean="0"/>
              <a:t>was</a:t>
            </a:r>
            <a:r>
              <a:rPr lang="pt-BR" sz="2500" dirty="0" smtClean="0"/>
              <a:t> </a:t>
            </a:r>
            <a:r>
              <a:rPr lang="pt-BR" sz="2500" dirty="0" err="1" smtClean="0"/>
              <a:t>brushing</a:t>
            </a:r>
            <a:r>
              <a:rPr lang="pt-BR" sz="2500" dirty="0" smtClean="0"/>
              <a:t> </a:t>
            </a:r>
            <a:r>
              <a:rPr lang="pt-BR" sz="2500" dirty="0" err="1" smtClean="0"/>
              <a:t>his</a:t>
            </a:r>
            <a:r>
              <a:rPr lang="pt-BR" sz="2500" dirty="0" smtClean="0"/>
              <a:t> </a:t>
            </a:r>
            <a:r>
              <a:rPr lang="pt-BR" sz="2500" dirty="0" err="1" smtClean="0"/>
              <a:t>teeth</a:t>
            </a:r>
            <a:r>
              <a:rPr lang="pt-BR" sz="2500" dirty="0" smtClean="0"/>
              <a:t> </a:t>
            </a:r>
            <a:r>
              <a:rPr lang="pt-BR" sz="2500" dirty="0" err="1" smtClean="0"/>
              <a:t>when</a:t>
            </a:r>
            <a:r>
              <a:rPr lang="pt-BR" sz="2500" dirty="0" smtClean="0"/>
              <a:t> </a:t>
            </a:r>
            <a:r>
              <a:rPr lang="pt-BR" sz="2500" dirty="0" err="1" smtClean="0"/>
              <a:t>he</a:t>
            </a:r>
            <a:r>
              <a:rPr lang="pt-BR" sz="2500" dirty="0" smtClean="0"/>
              <a:t> </a:t>
            </a:r>
            <a:r>
              <a:rPr lang="pt-BR" sz="2500" dirty="0" err="1" smtClean="0"/>
              <a:t>died</a:t>
            </a:r>
            <a:r>
              <a:rPr lang="pt-BR" sz="2500" dirty="0" smtClean="0"/>
              <a:t>.</a:t>
            </a:r>
          </a:p>
          <a:p>
            <a:r>
              <a:rPr lang="pt-BR" sz="2500" dirty="0" smtClean="0"/>
              <a:t>6. Mr. Meyer </a:t>
            </a:r>
            <a:r>
              <a:rPr lang="pt-BR" sz="2500" dirty="0" err="1" smtClean="0"/>
              <a:t>was</a:t>
            </a:r>
            <a:r>
              <a:rPr lang="pt-BR" sz="2500" dirty="0" smtClean="0"/>
              <a:t> </a:t>
            </a:r>
            <a:r>
              <a:rPr lang="pt-BR" sz="2500" dirty="0" err="1" smtClean="0"/>
              <a:t>taking</a:t>
            </a:r>
            <a:r>
              <a:rPr lang="pt-BR" sz="2500" dirty="0" smtClean="0"/>
              <a:t> a </a:t>
            </a:r>
            <a:r>
              <a:rPr lang="pt-BR" sz="2500" dirty="0" err="1" smtClean="0"/>
              <a:t>shower</a:t>
            </a:r>
            <a:r>
              <a:rPr lang="pt-BR" sz="2500" dirty="0" smtClean="0"/>
              <a:t> </a:t>
            </a:r>
            <a:r>
              <a:rPr lang="pt-BR" sz="2500" dirty="0" err="1" smtClean="0"/>
              <a:t>when</a:t>
            </a:r>
            <a:r>
              <a:rPr lang="pt-BR" sz="2500" dirty="0" smtClean="0"/>
              <a:t> </a:t>
            </a:r>
            <a:r>
              <a:rPr lang="pt-BR" sz="2500" dirty="0" err="1" smtClean="0"/>
              <a:t>he</a:t>
            </a:r>
            <a:r>
              <a:rPr lang="pt-BR" sz="2500" dirty="0" smtClean="0"/>
              <a:t> </a:t>
            </a:r>
            <a:r>
              <a:rPr lang="pt-BR" sz="2500" dirty="0" err="1" smtClean="0"/>
              <a:t>died</a:t>
            </a:r>
            <a:r>
              <a:rPr lang="pt-BR" sz="2500" dirty="0" smtClean="0"/>
              <a:t>.</a:t>
            </a:r>
          </a:p>
          <a:p>
            <a:r>
              <a:rPr lang="pt-BR" sz="2500" dirty="0" smtClean="0"/>
              <a:t>7. Mr. Meyer </a:t>
            </a:r>
            <a:r>
              <a:rPr lang="pt-BR" sz="2500" dirty="0" err="1" smtClean="0"/>
              <a:t>took</a:t>
            </a:r>
            <a:r>
              <a:rPr lang="pt-BR" sz="2500" dirty="0" smtClean="0"/>
              <a:t> a </a:t>
            </a:r>
            <a:r>
              <a:rPr lang="pt-BR" sz="2500" dirty="0" err="1" smtClean="0"/>
              <a:t>shower</a:t>
            </a:r>
            <a:r>
              <a:rPr lang="pt-BR" sz="2500" dirty="0" smtClean="0"/>
              <a:t> </a:t>
            </a:r>
            <a:r>
              <a:rPr lang="pt-BR" sz="2500" dirty="0" err="1" smtClean="0"/>
              <a:t>before</a:t>
            </a:r>
            <a:r>
              <a:rPr lang="pt-BR" sz="2500" dirty="0" smtClean="0"/>
              <a:t> </a:t>
            </a:r>
            <a:r>
              <a:rPr lang="pt-BR" sz="2500" dirty="0" err="1" smtClean="0"/>
              <a:t>he</a:t>
            </a:r>
            <a:r>
              <a:rPr lang="pt-BR" sz="2500" dirty="0" smtClean="0"/>
              <a:t> </a:t>
            </a:r>
            <a:r>
              <a:rPr lang="pt-BR" sz="2500" dirty="0" err="1" smtClean="0"/>
              <a:t>died</a:t>
            </a:r>
            <a:r>
              <a:rPr lang="pt-BR" sz="2500" dirty="0" smtClean="0"/>
              <a:t>.</a:t>
            </a:r>
          </a:p>
          <a:p>
            <a:r>
              <a:rPr lang="pt-BR" sz="2500" dirty="0" smtClean="0"/>
              <a:t>8. Mr. Meyer </a:t>
            </a:r>
            <a:r>
              <a:rPr lang="pt-BR" sz="2500" dirty="0" err="1" smtClean="0"/>
              <a:t>died</a:t>
            </a:r>
            <a:r>
              <a:rPr lang="pt-BR" sz="2500" dirty="0" smtClean="0"/>
              <a:t> </a:t>
            </a:r>
            <a:r>
              <a:rPr lang="pt-BR" sz="2500" dirty="0" err="1" smtClean="0"/>
              <a:t>when</a:t>
            </a:r>
            <a:r>
              <a:rPr lang="pt-BR" sz="2500" dirty="0" smtClean="0"/>
              <a:t> </a:t>
            </a:r>
            <a:r>
              <a:rPr lang="pt-BR" sz="2500" dirty="0" err="1" smtClean="0"/>
              <a:t>he</a:t>
            </a:r>
            <a:r>
              <a:rPr lang="pt-BR" sz="2500" dirty="0" smtClean="0"/>
              <a:t> </a:t>
            </a:r>
            <a:r>
              <a:rPr lang="pt-BR" sz="2500" dirty="0" err="1" smtClean="0"/>
              <a:t>slipped</a:t>
            </a:r>
            <a:r>
              <a:rPr lang="pt-BR" sz="2500" dirty="0" smtClean="0"/>
              <a:t> </a:t>
            </a:r>
            <a:r>
              <a:rPr lang="pt-BR" sz="2500" dirty="0" err="1" smtClean="0"/>
              <a:t>on</a:t>
            </a:r>
            <a:r>
              <a:rPr lang="pt-BR" sz="2500" dirty="0" smtClean="0"/>
              <a:t> a </a:t>
            </a:r>
            <a:r>
              <a:rPr lang="pt-BR" sz="2500" dirty="0" err="1" smtClean="0"/>
              <a:t>piece</a:t>
            </a:r>
            <a:r>
              <a:rPr lang="pt-BR" sz="2500" dirty="0" smtClean="0"/>
              <a:t> </a:t>
            </a:r>
            <a:r>
              <a:rPr lang="pt-BR" sz="2500" dirty="0" err="1" smtClean="0"/>
              <a:t>of</a:t>
            </a:r>
            <a:r>
              <a:rPr lang="pt-BR" sz="2500" dirty="0" smtClean="0"/>
              <a:t> </a:t>
            </a:r>
            <a:r>
              <a:rPr lang="pt-BR" sz="2500" dirty="0" err="1" smtClean="0"/>
              <a:t>soap</a:t>
            </a:r>
            <a:r>
              <a:rPr lang="pt-BR" sz="2500" dirty="0" smtClean="0"/>
              <a:t>.</a:t>
            </a:r>
          </a:p>
          <a:p>
            <a:r>
              <a:rPr lang="pt-BR" sz="2500" dirty="0" smtClean="0"/>
              <a:t>9. </a:t>
            </a:r>
            <a:r>
              <a:rPr lang="pt-BR" sz="2500" dirty="0" err="1" smtClean="0"/>
              <a:t>Somebody</a:t>
            </a:r>
            <a:r>
              <a:rPr lang="pt-BR" sz="2500" dirty="0" smtClean="0"/>
              <a:t> hit Mr. Meyer over </a:t>
            </a:r>
            <a:r>
              <a:rPr lang="pt-BR" sz="2500" dirty="0" err="1" smtClean="0"/>
              <a:t>the</a:t>
            </a:r>
            <a:r>
              <a:rPr lang="pt-BR" sz="2500" dirty="0" smtClean="0"/>
              <a:t> </a:t>
            </a:r>
            <a:r>
              <a:rPr lang="pt-BR" sz="2500" dirty="0" err="1" smtClean="0"/>
              <a:t>head</a:t>
            </a:r>
            <a:r>
              <a:rPr lang="pt-BR" sz="2500" dirty="0" smtClean="0"/>
              <a:t> </a:t>
            </a:r>
            <a:r>
              <a:rPr lang="pt-BR" sz="2500" dirty="0" err="1" smtClean="0"/>
              <a:t>while</a:t>
            </a:r>
            <a:r>
              <a:rPr lang="pt-BR" sz="2500" dirty="0" smtClean="0"/>
              <a:t> </a:t>
            </a:r>
            <a:r>
              <a:rPr lang="pt-BR" sz="2500" dirty="0" err="1" smtClean="0"/>
              <a:t>he</a:t>
            </a:r>
            <a:r>
              <a:rPr lang="pt-BR" sz="2500" dirty="0" smtClean="0"/>
              <a:t> </a:t>
            </a:r>
            <a:r>
              <a:rPr lang="pt-BR" sz="2500" dirty="0" err="1" smtClean="0"/>
              <a:t>was</a:t>
            </a:r>
            <a:r>
              <a:rPr lang="pt-BR" sz="2500" dirty="0" smtClean="0"/>
              <a:t> </a:t>
            </a:r>
            <a:r>
              <a:rPr lang="pt-BR" sz="2500" dirty="0" err="1" smtClean="0"/>
              <a:t>brushing</a:t>
            </a:r>
            <a:r>
              <a:rPr lang="pt-BR" sz="2500" dirty="0" smtClean="0"/>
              <a:t> </a:t>
            </a:r>
            <a:r>
              <a:rPr lang="pt-BR" sz="2500" dirty="0" err="1" smtClean="0"/>
              <a:t>his</a:t>
            </a:r>
            <a:r>
              <a:rPr lang="pt-BR" sz="2500" dirty="0" smtClean="0"/>
              <a:t> </a:t>
            </a:r>
            <a:r>
              <a:rPr lang="pt-BR" sz="2500" dirty="0" err="1" smtClean="0"/>
              <a:t>teeth</a:t>
            </a:r>
            <a:r>
              <a:rPr lang="pt-BR" sz="2500" dirty="0" smtClean="0"/>
              <a:t>.</a:t>
            </a:r>
          </a:p>
          <a:p>
            <a:r>
              <a:rPr lang="pt-BR" sz="2500" dirty="0" smtClean="0"/>
              <a:t>10. The </a:t>
            </a:r>
            <a:r>
              <a:rPr lang="pt-BR" sz="2500" dirty="0" err="1" smtClean="0"/>
              <a:t>murder</a:t>
            </a:r>
            <a:r>
              <a:rPr lang="pt-BR" sz="2500" dirty="0" smtClean="0"/>
              <a:t> </a:t>
            </a:r>
            <a:r>
              <a:rPr lang="pt-BR" sz="2500" dirty="0" err="1" smtClean="0"/>
              <a:t>weapon</a:t>
            </a:r>
            <a:r>
              <a:rPr lang="pt-BR" sz="2500" dirty="0" smtClean="0"/>
              <a:t> </a:t>
            </a:r>
            <a:r>
              <a:rPr lang="pt-BR" sz="2500" dirty="0" err="1" smtClean="0"/>
              <a:t>is</a:t>
            </a:r>
            <a:r>
              <a:rPr lang="pt-BR" sz="2500" dirty="0" smtClean="0"/>
              <a:t> still in </a:t>
            </a:r>
            <a:r>
              <a:rPr lang="pt-BR" sz="2500" dirty="0" err="1" smtClean="0"/>
              <a:t>the</a:t>
            </a:r>
            <a:r>
              <a:rPr lang="pt-BR" sz="2500" dirty="0" smtClean="0"/>
              <a:t> </a:t>
            </a:r>
            <a:r>
              <a:rPr lang="pt-BR" sz="2500" dirty="0" err="1" smtClean="0"/>
              <a:t>bathroom</a:t>
            </a:r>
            <a:r>
              <a:rPr lang="pt-BR" sz="2500" dirty="0" smtClean="0"/>
              <a:t>. </a:t>
            </a:r>
            <a:endParaRPr lang="pt-BR" sz="25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3916" y="1820889"/>
            <a:ext cx="408117" cy="514582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6555" y="839755"/>
            <a:ext cx="374683" cy="45983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3044" y="1362269"/>
            <a:ext cx="374683" cy="459838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0554" y="2354132"/>
            <a:ext cx="374683" cy="459838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3086" y="2825938"/>
            <a:ext cx="408117" cy="514582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5180" y="3496502"/>
            <a:ext cx="374683" cy="459838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0776" y="3956340"/>
            <a:ext cx="374683" cy="459838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0713" y="4416178"/>
            <a:ext cx="374683" cy="459838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8294" y="5292329"/>
            <a:ext cx="408117" cy="514582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7063" y="5825823"/>
            <a:ext cx="408117" cy="514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16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83439" y="0"/>
            <a:ext cx="3753134" cy="391885"/>
          </a:xfrm>
        </p:spPr>
        <p:txBody>
          <a:bodyPr>
            <a:noAutofit/>
          </a:bodyPr>
          <a:lstStyle/>
          <a:p>
            <a:r>
              <a:rPr lang="pt-BR" sz="2000" b="1" dirty="0" smtClean="0"/>
              <a:t>Crime </a:t>
            </a:r>
            <a:r>
              <a:rPr lang="pt-BR" sz="2000" b="1" dirty="0" err="1" smtClean="0"/>
              <a:t>Scene</a:t>
            </a:r>
            <a:r>
              <a:rPr lang="pt-BR" sz="2000" b="1" dirty="0" smtClean="0"/>
              <a:t> </a:t>
            </a:r>
            <a:r>
              <a:rPr lang="pt-BR" sz="2000" b="1" dirty="0" err="1" smtClean="0"/>
              <a:t>Investigation</a:t>
            </a:r>
            <a:endParaRPr lang="pt-BR" sz="2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64897" y="426720"/>
            <a:ext cx="5980799" cy="6160693"/>
          </a:xfrm>
        </p:spPr>
        <p:txBody>
          <a:bodyPr>
            <a:noAutofit/>
          </a:bodyPr>
          <a:lstStyle/>
          <a:p>
            <a:r>
              <a:rPr lang="pt-BR" sz="2000" dirty="0" smtClean="0"/>
              <a:t>1. </a:t>
            </a:r>
            <a:r>
              <a:rPr lang="pt-BR" sz="2000" dirty="0" smtClean="0"/>
              <a:t>Mr. </a:t>
            </a:r>
            <a:r>
              <a:rPr lang="pt-BR" sz="2000" dirty="0" err="1" smtClean="0"/>
              <a:t>Meyer’s</a:t>
            </a:r>
            <a:r>
              <a:rPr lang="pt-BR" sz="2000" dirty="0" smtClean="0"/>
              <a:t> </a:t>
            </a:r>
            <a:r>
              <a:rPr lang="pt-BR" sz="2000" dirty="0" err="1" smtClean="0"/>
              <a:t>Body</a:t>
            </a:r>
            <a:r>
              <a:rPr lang="pt-BR" sz="2000" dirty="0" smtClean="0"/>
              <a:t> </a:t>
            </a:r>
            <a:r>
              <a:rPr lang="pt-BR" sz="2000" dirty="0" err="1" smtClean="0"/>
              <a:t>where</a:t>
            </a:r>
            <a:r>
              <a:rPr lang="pt-BR" sz="2000" dirty="0" smtClean="0"/>
              <a:t> </a:t>
            </a:r>
            <a:r>
              <a:rPr lang="pt-BR" sz="2000" dirty="0" err="1" smtClean="0"/>
              <a:t>not</a:t>
            </a:r>
            <a:r>
              <a:rPr lang="pt-BR" sz="2000" dirty="0" smtClean="0"/>
              <a:t> in a position for </a:t>
            </a:r>
            <a:r>
              <a:rPr lang="pt-BR" sz="2000" dirty="0" err="1" smtClean="0"/>
              <a:t>him</a:t>
            </a:r>
            <a:r>
              <a:rPr lang="pt-BR" sz="2000" dirty="0" smtClean="0"/>
              <a:t> </a:t>
            </a:r>
            <a:r>
              <a:rPr lang="pt-BR" sz="2000" dirty="0" err="1" smtClean="0"/>
              <a:t>to</a:t>
            </a:r>
            <a:r>
              <a:rPr lang="pt-BR" sz="2000" dirty="0" smtClean="0"/>
              <a:t> </a:t>
            </a:r>
            <a:r>
              <a:rPr lang="pt-BR" sz="2000" dirty="0" err="1" smtClean="0"/>
              <a:t>have</a:t>
            </a:r>
            <a:r>
              <a:rPr lang="pt-BR" sz="2000" dirty="0" smtClean="0"/>
              <a:t> </a:t>
            </a:r>
            <a:r>
              <a:rPr lang="pt-BR" sz="2000" dirty="0" err="1" smtClean="0"/>
              <a:t>slipped</a:t>
            </a:r>
            <a:r>
              <a:rPr lang="pt-BR" sz="2000" dirty="0" smtClean="0"/>
              <a:t> </a:t>
            </a:r>
            <a:r>
              <a:rPr lang="pt-BR" sz="2000" dirty="0" err="1" smtClean="0"/>
              <a:t>on</a:t>
            </a:r>
            <a:r>
              <a:rPr lang="pt-BR" sz="2000" dirty="0" smtClean="0"/>
              <a:t> </a:t>
            </a:r>
            <a:r>
              <a:rPr lang="pt-BR" sz="2000" dirty="0" err="1" smtClean="0"/>
              <a:t>the</a:t>
            </a:r>
            <a:r>
              <a:rPr lang="pt-BR" sz="2000" dirty="0" smtClean="0"/>
              <a:t> </a:t>
            </a:r>
            <a:r>
              <a:rPr lang="pt-BR" sz="2000" dirty="0" err="1" smtClean="0"/>
              <a:t>soap</a:t>
            </a:r>
            <a:r>
              <a:rPr lang="pt-BR" sz="2000" dirty="0" smtClean="0"/>
              <a:t>.</a:t>
            </a:r>
            <a:endParaRPr lang="pt-BR" sz="2000" dirty="0" smtClean="0"/>
          </a:p>
          <a:p>
            <a:r>
              <a:rPr lang="pt-BR" sz="2000" dirty="0" smtClean="0"/>
              <a:t>2. Mr. </a:t>
            </a:r>
            <a:r>
              <a:rPr lang="pt-BR" sz="2000" dirty="0" err="1" smtClean="0"/>
              <a:t>Meyer’s</a:t>
            </a:r>
            <a:r>
              <a:rPr lang="pt-BR" sz="2000" dirty="0" smtClean="0"/>
              <a:t> </a:t>
            </a:r>
            <a:r>
              <a:rPr lang="pt-BR" sz="2000" dirty="0" err="1" smtClean="0"/>
              <a:t>seems</a:t>
            </a:r>
            <a:r>
              <a:rPr lang="pt-BR" sz="2000" dirty="0" smtClean="0"/>
              <a:t> </a:t>
            </a:r>
            <a:r>
              <a:rPr lang="pt-BR" sz="2000" dirty="0" err="1" smtClean="0"/>
              <a:t>to</a:t>
            </a:r>
            <a:r>
              <a:rPr lang="pt-BR" sz="2000" dirty="0" smtClean="0"/>
              <a:t> </a:t>
            </a:r>
            <a:r>
              <a:rPr lang="pt-BR" sz="2000" dirty="0" err="1" smtClean="0"/>
              <a:t>have</a:t>
            </a:r>
            <a:r>
              <a:rPr lang="pt-BR" sz="2000" dirty="0" smtClean="0"/>
              <a:t> </a:t>
            </a:r>
            <a:r>
              <a:rPr lang="pt-BR" sz="2000" dirty="0" err="1" smtClean="0"/>
              <a:t>been</a:t>
            </a:r>
            <a:r>
              <a:rPr lang="pt-BR" sz="2000" dirty="0" smtClean="0"/>
              <a:t> </a:t>
            </a:r>
            <a:r>
              <a:rPr lang="pt-BR" sz="2000" dirty="0" err="1" smtClean="0"/>
              <a:t>standing</a:t>
            </a:r>
            <a:r>
              <a:rPr lang="pt-BR" sz="2000" dirty="0" smtClean="0"/>
              <a:t> in front </a:t>
            </a:r>
            <a:r>
              <a:rPr lang="pt-BR" sz="2000" dirty="0" err="1" smtClean="0"/>
              <a:t>of</a:t>
            </a:r>
            <a:r>
              <a:rPr lang="pt-BR" sz="2000" dirty="0" smtClean="0"/>
              <a:t> </a:t>
            </a:r>
            <a:r>
              <a:rPr lang="pt-BR" sz="2000" dirty="0" err="1" smtClean="0"/>
              <a:t>the</a:t>
            </a:r>
            <a:r>
              <a:rPr lang="pt-BR" sz="2000" dirty="0" smtClean="0"/>
              <a:t> </a:t>
            </a:r>
            <a:r>
              <a:rPr lang="pt-BR" sz="2000" dirty="0" err="1" smtClean="0"/>
              <a:t>sink</a:t>
            </a:r>
            <a:r>
              <a:rPr lang="pt-BR" sz="2000" dirty="0" smtClean="0"/>
              <a:t> </a:t>
            </a:r>
            <a:r>
              <a:rPr lang="pt-BR" sz="2000" dirty="0" err="1" smtClean="0"/>
              <a:t>when</a:t>
            </a:r>
            <a:r>
              <a:rPr lang="pt-BR" sz="2000" dirty="0" smtClean="0"/>
              <a:t> </a:t>
            </a:r>
            <a:r>
              <a:rPr lang="pt-BR" sz="2000" dirty="0" err="1" smtClean="0"/>
              <a:t>he</a:t>
            </a:r>
            <a:r>
              <a:rPr lang="pt-BR" sz="2000" dirty="0" smtClean="0"/>
              <a:t> </a:t>
            </a:r>
            <a:r>
              <a:rPr lang="pt-BR" sz="2000" dirty="0" err="1" smtClean="0"/>
              <a:t>was</a:t>
            </a:r>
            <a:r>
              <a:rPr lang="pt-BR" sz="2000" dirty="0" smtClean="0"/>
              <a:t> </a:t>
            </a:r>
            <a:r>
              <a:rPr lang="pt-BR" sz="2000" dirty="0" err="1" smtClean="0"/>
              <a:t>brushing</a:t>
            </a:r>
            <a:r>
              <a:rPr lang="pt-BR" sz="2000" dirty="0" smtClean="0"/>
              <a:t> </a:t>
            </a:r>
            <a:r>
              <a:rPr lang="pt-BR" sz="2000" dirty="0" err="1" smtClean="0"/>
              <a:t>his</a:t>
            </a:r>
            <a:r>
              <a:rPr lang="pt-BR" sz="2000" dirty="0" smtClean="0"/>
              <a:t> </a:t>
            </a:r>
            <a:r>
              <a:rPr lang="pt-BR" sz="2000" dirty="0" err="1" smtClean="0"/>
              <a:t>teeth</a:t>
            </a:r>
            <a:r>
              <a:rPr lang="pt-BR" sz="2000" dirty="0" smtClean="0"/>
              <a:t> </a:t>
            </a:r>
            <a:r>
              <a:rPr lang="pt-BR" sz="2000" dirty="0" err="1" smtClean="0"/>
              <a:t>and</a:t>
            </a:r>
            <a:r>
              <a:rPr lang="pt-BR" sz="2000" dirty="0" smtClean="0"/>
              <a:t> </a:t>
            </a:r>
            <a:r>
              <a:rPr lang="pt-BR" sz="2000" dirty="0" err="1" smtClean="0"/>
              <a:t>died</a:t>
            </a:r>
            <a:r>
              <a:rPr lang="pt-BR" sz="2000" dirty="0" smtClean="0"/>
              <a:t>.</a:t>
            </a:r>
            <a:endParaRPr lang="pt-BR" sz="2000" dirty="0" smtClean="0"/>
          </a:p>
          <a:p>
            <a:r>
              <a:rPr lang="pt-BR" sz="2000" dirty="0" smtClean="0"/>
              <a:t>3. Mr. </a:t>
            </a:r>
            <a:r>
              <a:rPr lang="pt-BR" sz="2000" dirty="0" err="1" smtClean="0"/>
              <a:t>Meyer’s</a:t>
            </a:r>
            <a:r>
              <a:rPr lang="pt-BR" sz="2000" dirty="0" smtClean="0"/>
              <a:t> </a:t>
            </a:r>
            <a:r>
              <a:rPr lang="pt-BR" sz="2000" dirty="0" err="1" smtClean="0"/>
              <a:t>toothbrush</a:t>
            </a:r>
            <a:r>
              <a:rPr lang="pt-BR" sz="2000" dirty="0" smtClean="0"/>
              <a:t> </a:t>
            </a:r>
            <a:r>
              <a:rPr lang="pt-BR" sz="2000" dirty="0" err="1" smtClean="0"/>
              <a:t>was</a:t>
            </a:r>
            <a:r>
              <a:rPr lang="pt-BR" sz="2000" dirty="0" smtClean="0"/>
              <a:t> </a:t>
            </a:r>
            <a:r>
              <a:rPr lang="pt-BR" sz="2000" dirty="0" err="1" smtClean="0"/>
              <a:t>with</a:t>
            </a:r>
            <a:r>
              <a:rPr lang="pt-BR" sz="2000" dirty="0" smtClean="0"/>
              <a:t> </a:t>
            </a:r>
            <a:r>
              <a:rPr lang="pt-BR" sz="2000" dirty="0" err="1" smtClean="0"/>
              <a:t>toothpaste</a:t>
            </a:r>
            <a:r>
              <a:rPr lang="pt-BR" sz="2000" dirty="0" smtClean="0"/>
              <a:t> – it </a:t>
            </a:r>
            <a:r>
              <a:rPr lang="pt-BR" sz="2000" dirty="0" err="1" smtClean="0"/>
              <a:t>means</a:t>
            </a:r>
            <a:r>
              <a:rPr lang="pt-BR" sz="2000" dirty="0" smtClean="0"/>
              <a:t> </a:t>
            </a:r>
            <a:r>
              <a:rPr lang="pt-BR" sz="2000" dirty="0" err="1" smtClean="0"/>
              <a:t>he</a:t>
            </a:r>
            <a:r>
              <a:rPr lang="pt-BR" sz="2000" dirty="0" smtClean="0"/>
              <a:t> </a:t>
            </a:r>
            <a:r>
              <a:rPr lang="pt-BR" sz="2000" dirty="0" err="1" smtClean="0"/>
              <a:t>was</a:t>
            </a:r>
            <a:r>
              <a:rPr lang="pt-BR" sz="2000" dirty="0" smtClean="0"/>
              <a:t> </a:t>
            </a:r>
            <a:r>
              <a:rPr lang="pt-BR" sz="2000" dirty="0" err="1" smtClean="0"/>
              <a:t>about</a:t>
            </a:r>
            <a:r>
              <a:rPr lang="pt-BR" sz="2000" dirty="0" smtClean="0"/>
              <a:t> </a:t>
            </a:r>
            <a:r>
              <a:rPr lang="pt-BR" sz="2000" dirty="0" err="1" smtClean="0"/>
              <a:t>to</a:t>
            </a:r>
            <a:r>
              <a:rPr lang="pt-BR" sz="2000" dirty="0" smtClean="0"/>
              <a:t> </a:t>
            </a:r>
            <a:r>
              <a:rPr lang="pt-BR" sz="2000" dirty="0" err="1" smtClean="0"/>
              <a:t>brush</a:t>
            </a:r>
            <a:r>
              <a:rPr lang="pt-BR" sz="2000" dirty="0" smtClean="0"/>
              <a:t> </a:t>
            </a:r>
            <a:r>
              <a:rPr lang="pt-BR" sz="2000" dirty="0" err="1" smtClean="0"/>
              <a:t>his</a:t>
            </a:r>
            <a:r>
              <a:rPr lang="pt-BR" sz="2000" dirty="0" smtClean="0"/>
              <a:t> </a:t>
            </a:r>
            <a:r>
              <a:rPr lang="pt-BR" sz="2000" dirty="0" err="1" smtClean="0"/>
              <a:t>teeth</a:t>
            </a:r>
            <a:r>
              <a:rPr lang="pt-BR" sz="2000" dirty="0" smtClean="0"/>
              <a:t> </a:t>
            </a:r>
            <a:r>
              <a:rPr lang="pt-BR" sz="2000" dirty="0" err="1" smtClean="0"/>
              <a:t>when</a:t>
            </a:r>
            <a:r>
              <a:rPr lang="pt-BR" sz="2000" dirty="0" smtClean="0"/>
              <a:t> </a:t>
            </a:r>
            <a:r>
              <a:rPr lang="pt-BR" sz="2000" dirty="0" err="1" smtClean="0"/>
              <a:t>he</a:t>
            </a:r>
            <a:r>
              <a:rPr lang="pt-BR" sz="2000" dirty="0" smtClean="0"/>
              <a:t> </a:t>
            </a:r>
            <a:r>
              <a:rPr lang="pt-BR" sz="2000" dirty="0" err="1" smtClean="0"/>
              <a:t>died</a:t>
            </a:r>
            <a:r>
              <a:rPr lang="pt-BR" sz="2000" dirty="0" smtClean="0"/>
              <a:t>.</a:t>
            </a:r>
            <a:endParaRPr lang="pt-BR" sz="2000" dirty="0" smtClean="0"/>
          </a:p>
          <a:p>
            <a:r>
              <a:rPr lang="pt-BR" sz="2000" dirty="0" smtClean="0"/>
              <a:t>4. </a:t>
            </a:r>
            <a:r>
              <a:rPr lang="pt-BR" sz="2000" dirty="0" smtClean="0"/>
              <a:t>The </a:t>
            </a:r>
            <a:r>
              <a:rPr lang="pt-BR" sz="2000" dirty="0" err="1" smtClean="0"/>
              <a:t>shower</a:t>
            </a:r>
            <a:r>
              <a:rPr lang="pt-BR" sz="2000" dirty="0" smtClean="0"/>
              <a:t> </a:t>
            </a:r>
            <a:r>
              <a:rPr lang="pt-BR" sz="2000" dirty="0" err="1" smtClean="0"/>
              <a:t>is</a:t>
            </a:r>
            <a:r>
              <a:rPr lang="pt-BR" sz="2000" dirty="0" smtClean="0"/>
              <a:t> </a:t>
            </a:r>
            <a:r>
              <a:rPr lang="pt-BR" sz="2000" dirty="0" err="1" smtClean="0"/>
              <a:t>with</a:t>
            </a:r>
            <a:r>
              <a:rPr lang="pt-BR" sz="2000" dirty="0" smtClean="0"/>
              <a:t> </a:t>
            </a:r>
            <a:r>
              <a:rPr lang="pt-BR" sz="2000" dirty="0" err="1" smtClean="0"/>
              <a:t>water</a:t>
            </a:r>
            <a:r>
              <a:rPr lang="pt-BR" sz="2000" dirty="0" smtClean="0"/>
              <a:t> </a:t>
            </a:r>
            <a:r>
              <a:rPr lang="pt-BR" sz="2000" dirty="0" err="1" smtClean="0"/>
              <a:t>dropping</a:t>
            </a:r>
            <a:r>
              <a:rPr lang="pt-BR" sz="2000" dirty="0" smtClean="0"/>
              <a:t>, it </a:t>
            </a:r>
            <a:r>
              <a:rPr lang="pt-BR" sz="2000" dirty="0" err="1" smtClean="0"/>
              <a:t>means</a:t>
            </a:r>
            <a:r>
              <a:rPr lang="pt-BR" sz="2000" dirty="0" smtClean="0"/>
              <a:t> </a:t>
            </a:r>
            <a:r>
              <a:rPr lang="pt-BR" sz="2000" dirty="0" err="1" smtClean="0"/>
              <a:t>someone</a:t>
            </a:r>
            <a:r>
              <a:rPr lang="pt-BR" sz="2000" dirty="0" smtClean="0"/>
              <a:t> </a:t>
            </a:r>
            <a:r>
              <a:rPr lang="pt-BR" sz="2000" dirty="0" err="1" smtClean="0"/>
              <a:t>had</a:t>
            </a:r>
            <a:r>
              <a:rPr lang="pt-BR" sz="2000" dirty="0" smtClean="0"/>
              <a:t> </a:t>
            </a:r>
            <a:r>
              <a:rPr lang="pt-BR" sz="2000" dirty="0" err="1" smtClean="0"/>
              <a:t>used</a:t>
            </a:r>
            <a:r>
              <a:rPr lang="pt-BR" sz="2000" dirty="0" smtClean="0"/>
              <a:t> </a:t>
            </a:r>
            <a:r>
              <a:rPr lang="pt-BR" sz="2000" dirty="0" err="1" smtClean="0"/>
              <a:t>the</a:t>
            </a:r>
            <a:r>
              <a:rPr lang="pt-BR" sz="2000" dirty="0" smtClean="0"/>
              <a:t> </a:t>
            </a:r>
            <a:r>
              <a:rPr lang="pt-BR" sz="2000" dirty="0" err="1" smtClean="0"/>
              <a:t>shower</a:t>
            </a:r>
            <a:r>
              <a:rPr lang="pt-BR" sz="2000" dirty="0" smtClean="0"/>
              <a:t> </a:t>
            </a:r>
            <a:r>
              <a:rPr lang="pt-BR" sz="2000" dirty="0" err="1" smtClean="0"/>
              <a:t>recently</a:t>
            </a:r>
            <a:r>
              <a:rPr lang="pt-BR" sz="2000" dirty="0" smtClean="0"/>
              <a:t>.</a:t>
            </a:r>
            <a:endParaRPr lang="pt-BR" sz="2000" dirty="0" smtClean="0"/>
          </a:p>
          <a:p>
            <a:r>
              <a:rPr lang="pt-BR" sz="2000" dirty="0" smtClean="0"/>
              <a:t>5. </a:t>
            </a:r>
            <a:r>
              <a:rPr lang="pt-BR" sz="2000" dirty="0" err="1" smtClean="0"/>
              <a:t>There</a:t>
            </a:r>
            <a:r>
              <a:rPr lang="pt-BR" sz="2000" dirty="0" smtClean="0"/>
              <a:t> are </a:t>
            </a:r>
            <a:r>
              <a:rPr lang="pt-BR" sz="2000" dirty="0" err="1" smtClean="0"/>
              <a:t>footsteps</a:t>
            </a:r>
            <a:r>
              <a:rPr lang="pt-BR" sz="2000" dirty="0"/>
              <a:t> </a:t>
            </a:r>
            <a:r>
              <a:rPr lang="pt-BR" sz="2000" dirty="0" err="1" smtClean="0"/>
              <a:t>or</a:t>
            </a:r>
            <a:r>
              <a:rPr lang="pt-BR" sz="2000" dirty="0" smtClean="0"/>
              <a:t> </a:t>
            </a:r>
            <a:r>
              <a:rPr lang="pt-BR" sz="2000" dirty="0" err="1" smtClean="0"/>
              <a:t>better</a:t>
            </a:r>
            <a:r>
              <a:rPr lang="pt-BR" sz="2000" dirty="0" smtClean="0"/>
              <a:t> </a:t>
            </a:r>
            <a:r>
              <a:rPr lang="pt-BR" sz="2000" dirty="0" err="1" smtClean="0"/>
              <a:t>say</a:t>
            </a:r>
            <a:r>
              <a:rPr lang="pt-BR" sz="2000" dirty="0" smtClean="0"/>
              <a:t> traces </a:t>
            </a:r>
            <a:r>
              <a:rPr lang="pt-BR" sz="2000" dirty="0" err="1" smtClean="0"/>
              <a:t>of</a:t>
            </a:r>
            <a:r>
              <a:rPr lang="pt-BR" sz="2000" dirty="0" smtClean="0"/>
              <a:t> </a:t>
            </a:r>
            <a:r>
              <a:rPr lang="pt-BR" sz="2000" dirty="0" err="1" smtClean="0"/>
              <a:t>foot</a:t>
            </a:r>
            <a:r>
              <a:rPr lang="pt-BR" sz="2000" dirty="0" smtClean="0"/>
              <a:t> </a:t>
            </a:r>
            <a:r>
              <a:rPr lang="pt-BR" sz="2000" dirty="0" err="1" smtClean="0"/>
              <a:t>coming</a:t>
            </a:r>
            <a:r>
              <a:rPr lang="pt-BR" sz="2000" dirty="0" smtClean="0"/>
              <a:t> </a:t>
            </a:r>
            <a:r>
              <a:rPr lang="pt-BR" sz="2000" dirty="0" err="1" smtClean="0"/>
              <a:t>from</a:t>
            </a:r>
            <a:r>
              <a:rPr lang="pt-BR" sz="2000" dirty="0" smtClean="0"/>
              <a:t> </a:t>
            </a:r>
            <a:r>
              <a:rPr lang="pt-BR" sz="2000" dirty="0" err="1" smtClean="0"/>
              <a:t>the</a:t>
            </a:r>
            <a:r>
              <a:rPr lang="pt-BR" sz="2000" dirty="0" smtClean="0"/>
              <a:t> </a:t>
            </a:r>
            <a:r>
              <a:rPr lang="pt-BR" sz="2000" dirty="0" err="1" smtClean="0"/>
              <a:t>shower</a:t>
            </a:r>
            <a:r>
              <a:rPr lang="pt-BR" sz="2000" dirty="0" smtClean="0"/>
              <a:t> </a:t>
            </a:r>
            <a:r>
              <a:rPr lang="pt-BR" sz="2000" dirty="0" err="1" smtClean="0"/>
              <a:t>direction</a:t>
            </a:r>
            <a:r>
              <a:rPr lang="pt-BR" sz="2000" dirty="0" smtClean="0"/>
              <a:t>. </a:t>
            </a:r>
            <a:r>
              <a:rPr lang="pt-BR" sz="2000" dirty="0" err="1" smtClean="0"/>
              <a:t>And</a:t>
            </a:r>
            <a:r>
              <a:rPr lang="pt-BR" sz="2000" dirty="0" smtClean="0"/>
              <a:t> </a:t>
            </a:r>
            <a:r>
              <a:rPr lang="pt-BR" sz="2000" dirty="0" err="1" smtClean="0"/>
              <a:t>the</a:t>
            </a:r>
            <a:r>
              <a:rPr lang="pt-BR" sz="2000" dirty="0" smtClean="0"/>
              <a:t> </a:t>
            </a:r>
            <a:r>
              <a:rPr lang="pt-BR" sz="2000" dirty="0" err="1" smtClean="0"/>
              <a:t>forencis</a:t>
            </a:r>
            <a:r>
              <a:rPr lang="pt-BR" sz="2000" dirty="0" smtClean="0"/>
              <a:t> </a:t>
            </a:r>
            <a:r>
              <a:rPr lang="pt-BR" sz="2000" dirty="0" err="1" smtClean="0"/>
              <a:t>concluded</a:t>
            </a:r>
            <a:r>
              <a:rPr lang="pt-BR" sz="2000" dirty="0" smtClean="0"/>
              <a:t> </a:t>
            </a:r>
            <a:r>
              <a:rPr lang="pt-BR" sz="2000" dirty="0" err="1" smtClean="0"/>
              <a:t>the</a:t>
            </a:r>
            <a:r>
              <a:rPr lang="pt-BR" sz="2000" dirty="0" smtClean="0"/>
              <a:t> traces are </a:t>
            </a:r>
            <a:r>
              <a:rPr lang="pt-BR" sz="2000" dirty="0" err="1" smtClean="0"/>
              <a:t>from</a:t>
            </a:r>
            <a:r>
              <a:rPr lang="pt-BR" sz="2000" dirty="0" smtClean="0"/>
              <a:t> a </a:t>
            </a:r>
            <a:r>
              <a:rPr lang="pt-BR" sz="2000" dirty="0" err="1" smtClean="0"/>
              <a:t>woman’s</a:t>
            </a:r>
            <a:r>
              <a:rPr lang="pt-BR" sz="2000" dirty="0" smtClean="0"/>
              <a:t> </a:t>
            </a:r>
            <a:r>
              <a:rPr lang="pt-BR" sz="2000" dirty="0" err="1" smtClean="0"/>
              <a:t>shoe</a:t>
            </a:r>
            <a:r>
              <a:rPr lang="pt-BR" sz="2000" dirty="0" smtClean="0"/>
              <a:t>. </a:t>
            </a:r>
            <a:endParaRPr lang="pt-BR" sz="2000" dirty="0" smtClean="0"/>
          </a:p>
          <a:p>
            <a:r>
              <a:rPr lang="pt-BR" sz="2000" dirty="0" smtClean="0"/>
              <a:t>6. </a:t>
            </a:r>
            <a:r>
              <a:rPr lang="pt-BR" sz="2000" dirty="0" smtClean="0"/>
              <a:t>The </a:t>
            </a:r>
            <a:r>
              <a:rPr lang="pt-BR" sz="2000" dirty="0" err="1" smtClean="0"/>
              <a:t>bathroom</a:t>
            </a:r>
            <a:r>
              <a:rPr lang="pt-BR" sz="2000" dirty="0" smtClean="0"/>
              <a:t> </a:t>
            </a:r>
            <a:r>
              <a:rPr lang="pt-BR" sz="2000" dirty="0" err="1" smtClean="0"/>
              <a:t>is</a:t>
            </a:r>
            <a:r>
              <a:rPr lang="pt-BR" sz="2000" dirty="0" smtClean="0"/>
              <a:t> </a:t>
            </a:r>
            <a:r>
              <a:rPr lang="pt-BR" sz="2000" dirty="0" err="1" smtClean="0"/>
              <a:t>with</a:t>
            </a:r>
            <a:r>
              <a:rPr lang="pt-BR" sz="2000" dirty="0" smtClean="0"/>
              <a:t> </a:t>
            </a:r>
            <a:r>
              <a:rPr lang="pt-BR" sz="2000" dirty="0" err="1" smtClean="0"/>
              <a:t>recent</a:t>
            </a:r>
            <a:r>
              <a:rPr lang="pt-BR" sz="2000" dirty="0" smtClean="0"/>
              <a:t> </a:t>
            </a:r>
            <a:r>
              <a:rPr lang="pt-BR" sz="2000" dirty="0" err="1" smtClean="0"/>
              <a:t>water</a:t>
            </a:r>
            <a:r>
              <a:rPr lang="pt-BR" sz="2000" dirty="0" smtClean="0"/>
              <a:t> </a:t>
            </a:r>
            <a:r>
              <a:rPr lang="pt-BR" sz="2000" dirty="0" err="1" smtClean="0"/>
              <a:t>and</a:t>
            </a:r>
            <a:r>
              <a:rPr lang="pt-BR" sz="2000" dirty="0" smtClean="0"/>
              <a:t> it </a:t>
            </a:r>
            <a:r>
              <a:rPr lang="pt-BR" sz="2000" dirty="0" err="1" smtClean="0"/>
              <a:t>seeems</a:t>
            </a:r>
            <a:r>
              <a:rPr lang="pt-BR" sz="2000" dirty="0" smtClean="0"/>
              <a:t> </a:t>
            </a:r>
            <a:r>
              <a:rPr lang="pt-BR" sz="2000" dirty="0" err="1" smtClean="0"/>
              <a:t>the</a:t>
            </a:r>
            <a:r>
              <a:rPr lang="pt-BR" sz="2000" dirty="0" smtClean="0"/>
              <a:t> traces </a:t>
            </a:r>
            <a:r>
              <a:rPr lang="pt-BR" sz="2000" dirty="0" err="1" smtClean="0"/>
              <a:t>where</a:t>
            </a:r>
            <a:r>
              <a:rPr lang="pt-BR" sz="2000" dirty="0" smtClean="0"/>
              <a:t> </a:t>
            </a:r>
            <a:r>
              <a:rPr lang="pt-BR" sz="2000" dirty="0" err="1" smtClean="0"/>
              <a:t>done</a:t>
            </a:r>
            <a:r>
              <a:rPr lang="pt-BR" sz="2000" dirty="0" smtClean="0"/>
              <a:t> </a:t>
            </a:r>
            <a:r>
              <a:rPr lang="pt-BR" sz="2000" dirty="0" err="1" smtClean="0"/>
              <a:t>on</a:t>
            </a:r>
            <a:r>
              <a:rPr lang="pt-BR" sz="2000" dirty="0" smtClean="0"/>
              <a:t> </a:t>
            </a:r>
            <a:r>
              <a:rPr lang="pt-BR" sz="2000" dirty="0" err="1" smtClean="0"/>
              <a:t>propose</a:t>
            </a:r>
            <a:r>
              <a:rPr lang="pt-BR" sz="2000" dirty="0" smtClean="0"/>
              <a:t> </a:t>
            </a:r>
            <a:r>
              <a:rPr lang="pt-BR" sz="2000" dirty="0" err="1" smtClean="0"/>
              <a:t>to</a:t>
            </a:r>
            <a:r>
              <a:rPr lang="pt-BR" sz="2000" dirty="0" smtClean="0"/>
              <a:t> </a:t>
            </a:r>
            <a:r>
              <a:rPr lang="pt-BR" sz="2000" dirty="0" err="1" smtClean="0"/>
              <a:t>make</a:t>
            </a:r>
            <a:r>
              <a:rPr lang="pt-BR" sz="2000" dirty="0" smtClean="0"/>
              <a:t> </a:t>
            </a:r>
            <a:r>
              <a:rPr lang="pt-BR" sz="2000" dirty="0" err="1" smtClean="0"/>
              <a:t>the</a:t>
            </a:r>
            <a:r>
              <a:rPr lang="pt-BR" sz="2000" dirty="0" smtClean="0"/>
              <a:t> </a:t>
            </a:r>
            <a:r>
              <a:rPr lang="pt-BR" sz="2000" dirty="0" err="1" smtClean="0"/>
              <a:t>scene</a:t>
            </a:r>
            <a:r>
              <a:rPr lang="pt-BR" sz="2000" dirty="0" smtClean="0"/>
              <a:t> </a:t>
            </a:r>
            <a:r>
              <a:rPr lang="pt-BR" sz="2000" dirty="0" err="1" smtClean="0"/>
              <a:t>seems</a:t>
            </a:r>
            <a:r>
              <a:rPr lang="pt-BR" sz="2000" dirty="0" smtClean="0"/>
              <a:t> na </a:t>
            </a:r>
            <a:r>
              <a:rPr lang="pt-BR" sz="2000" dirty="0" err="1" smtClean="0"/>
              <a:t>accident</a:t>
            </a:r>
            <a:r>
              <a:rPr lang="pt-BR" sz="2000" dirty="0" smtClean="0"/>
              <a:t>.</a:t>
            </a:r>
            <a:endParaRPr lang="pt-BR" sz="2000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69" y="223935"/>
            <a:ext cx="5710335" cy="653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70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83439" y="0"/>
            <a:ext cx="3753134" cy="391885"/>
          </a:xfrm>
        </p:spPr>
        <p:txBody>
          <a:bodyPr>
            <a:noAutofit/>
          </a:bodyPr>
          <a:lstStyle/>
          <a:p>
            <a:r>
              <a:rPr lang="pt-BR" sz="2000" b="1" dirty="0" smtClean="0"/>
              <a:t>Crime </a:t>
            </a:r>
            <a:r>
              <a:rPr lang="pt-BR" sz="2000" b="1" dirty="0" err="1" smtClean="0"/>
              <a:t>Scene</a:t>
            </a:r>
            <a:r>
              <a:rPr lang="pt-BR" sz="2000" b="1" dirty="0" smtClean="0"/>
              <a:t> </a:t>
            </a:r>
            <a:r>
              <a:rPr lang="pt-BR" sz="2000" b="1" dirty="0" err="1" smtClean="0"/>
              <a:t>Investigation</a:t>
            </a:r>
            <a:endParaRPr lang="pt-BR" sz="2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64897" y="426720"/>
            <a:ext cx="5980799" cy="6160693"/>
          </a:xfrm>
        </p:spPr>
        <p:txBody>
          <a:bodyPr>
            <a:noAutofit/>
          </a:bodyPr>
          <a:lstStyle/>
          <a:p>
            <a:r>
              <a:rPr lang="pt-BR" sz="2000" dirty="0"/>
              <a:t>7. </a:t>
            </a:r>
            <a:r>
              <a:rPr lang="pt-BR" sz="2000" dirty="0" smtClean="0"/>
              <a:t>The </a:t>
            </a:r>
            <a:r>
              <a:rPr lang="pt-BR" sz="2000" dirty="0" err="1" smtClean="0"/>
              <a:t>tower</a:t>
            </a:r>
            <a:r>
              <a:rPr lang="pt-BR" sz="2000" dirty="0" smtClean="0"/>
              <a:t> </a:t>
            </a:r>
            <a:r>
              <a:rPr lang="pt-BR" sz="2000" dirty="0" err="1" smtClean="0"/>
              <a:t>used</a:t>
            </a:r>
            <a:r>
              <a:rPr lang="pt-BR" sz="2000" dirty="0" smtClean="0"/>
              <a:t> </a:t>
            </a:r>
            <a:r>
              <a:rPr lang="pt-BR" sz="2000" dirty="0" err="1" smtClean="0"/>
              <a:t>is</a:t>
            </a:r>
            <a:r>
              <a:rPr lang="pt-BR" sz="2000" dirty="0" smtClean="0"/>
              <a:t> </a:t>
            </a:r>
            <a:r>
              <a:rPr lang="pt-BR" sz="2000" dirty="0" err="1" smtClean="0"/>
              <a:t>from</a:t>
            </a:r>
            <a:r>
              <a:rPr lang="pt-BR" sz="2000" dirty="0" smtClean="0"/>
              <a:t> </a:t>
            </a:r>
            <a:r>
              <a:rPr lang="pt-BR" sz="2000" dirty="0" err="1" smtClean="0"/>
              <a:t>Mrs</a:t>
            </a:r>
            <a:r>
              <a:rPr lang="pt-BR" sz="2000" dirty="0" smtClean="0"/>
              <a:t> Meyer – </a:t>
            </a:r>
            <a:r>
              <a:rPr lang="pt-BR" sz="2000" dirty="0" err="1" smtClean="0"/>
              <a:t>so</a:t>
            </a:r>
            <a:r>
              <a:rPr lang="pt-BR" sz="2000" dirty="0" smtClean="0"/>
              <a:t> it </a:t>
            </a:r>
            <a:r>
              <a:rPr lang="pt-BR" sz="2000" dirty="0" err="1" smtClean="0"/>
              <a:t>seems</a:t>
            </a:r>
            <a:r>
              <a:rPr lang="pt-BR" sz="2000" dirty="0" smtClean="0"/>
              <a:t> </a:t>
            </a:r>
            <a:r>
              <a:rPr lang="pt-BR" sz="2000" dirty="0" err="1" smtClean="0"/>
              <a:t>that</a:t>
            </a:r>
            <a:r>
              <a:rPr lang="pt-BR" sz="2000" dirty="0" smtClean="0"/>
              <a:t> </a:t>
            </a:r>
            <a:r>
              <a:rPr lang="pt-BR" sz="2000" dirty="0" err="1" smtClean="0"/>
              <a:t>she</a:t>
            </a:r>
            <a:r>
              <a:rPr lang="pt-BR" sz="2000" dirty="0" smtClean="0"/>
              <a:t> </a:t>
            </a:r>
            <a:r>
              <a:rPr lang="pt-BR" sz="2000" dirty="0" err="1" smtClean="0"/>
              <a:t>was</a:t>
            </a:r>
            <a:r>
              <a:rPr lang="pt-BR" sz="2000" dirty="0" smtClean="0"/>
              <a:t> </a:t>
            </a:r>
            <a:r>
              <a:rPr lang="pt-BR" sz="2000" dirty="0" err="1" smtClean="0"/>
              <a:t>the</a:t>
            </a:r>
            <a:r>
              <a:rPr lang="pt-BR" sz="2000" dirty="0" smtClean="0"/>
              <a:t> </a:t>
            </a:r>
            <a:r>
              <a:rPr lang="pt-BR" sz="2000" dirty="0" err="1" smtClean="0"/>
              <a:t>one</a:t>
            </a:r>
            <a:r>
              <a:rPr lang="pt-BR" sz="2000" dirty="0" smtClean="0"/>
              <a:t> </a:t>
            </a:r>
            <a:r>
              <a:rPr lang="pt-BR" sz="2000" dirty="0" err="1" smtClean="0"/>
              <a:t>taking</a:t>
            </a:r>
            <a:r>
              <a:rPr lang="pt-BR" sz="2000" dirty="0" smtClean="0"/>
              <a:t> a </a:t>
            </a:r>
            <a:r>
              <a:rPr lang="pt-BR" sz="2000" dirty="0" err="1" smtClean="0"/>
              <a:t>shower</a:t>
            </a:r>
            <a:r>
              <a:rPr lang="pt-BR" sz="2000" dirty="0" smtClean="0"/>
              <a:t> </a:t>
            </a:r>
            <a:r>
              <a:rPr lang="pt-BR" sz="2000" dirty="0" err="1" smtClean="0"/>
              <a:t>instead</a:t>
            </a:r>
            <a:r>
              <a:rPr lang="pt-BR" sz="2000" dirty="0" smtClean="0"/>
              <a:t> </a:t>
            </a:r>
            <a:r>
              <a:rPr lang="pt-BR" sz="2000" dirty="0" err="1" smtClean="0"/>
              <a:t>of</a:t>
            </a:r>
            <a:r>
              <a:rPr lang="pt-BR" sz="2000" dirty="0" smtClean="0"/>
              <a:t> </a:t>
            </a:r>
            <a:r>
              <a:rPr lang="pt-BR" sz="2000" dirty="0" err="1" smtClean="0"/>
              <a:t>him</a:t>
            </a:r>
            <a:r>
              <a:rPr lang="pt-BR" sz="2000" dirty="0" smtClean="0"/>
              <a:t>.</a:t>
            </a:r>
            <a:endParaRPr lang="pt-BR" sz="2000" dirty="0"/>
          </a:p>
          <a:p>
            <a:r>
              <a:rPr lang="pt-BR" sz="2000" dirty="0"/>
              <a:t>8. </a:t>
            </a:r>
            <a:r>
              <a:rPr lang="pt-BR" sz="2000" dirty="0" smtClean="0"/>
              <a:t>The balance </a:t>
            </a:r>
            <a:r>
              <a:rPr lang="pt-BR" sz="2000" dirty="0" err="1" smtClean="0"/>
              <a:t>is</a:t>
            </a:r>
            <a:r>
              <a:rPr lang="pt-BR" sz="2000" dirty="0" smtClean="0"/>
              <a:t> </a:t>
            </a:r>
            <a:r>
              <a:rPr lang="pt-BR" sz="2000" dirty="0" err="1" smtClean="0"/>
              <a:t>broken</a:t>
            </a:r>
            <a:r>
              <a:rPr lang="pt-BR" sz="2000" dirty="0" smtClean="0"/>
              <a:t>. </a:t>
            </a:r>
            <a:r>
              <a:rPr lang="pt-BR" sz="2000" dirty="0" err="1" smtClean="0"/>
              <a:t>There</a:t>
            </a:r>
            <a:r>
              <a:rPr lang="pt-BR" sz="2000" dirty="0" smtClean="0"/>
              <a:t> </a:t>
            </a:r>
            <a:r>
              <a:rPr lang="pt-BR" sz="2000" dirty="0" err="1" smtClean="0"/>
              <a:t>were</a:t>
            </a:r>
            <a:r>
              <a:rPr lang="pt-BR" sz="2000" dirty="0" smtClean="0"/>
              <a:t> </a:t>
            </a:r>
            <a:r>
              <a:rPr lang="pt-BR" sz="2000" dirty="0" err="1" smtClean="0"/>
              <a:t>only</a:t>
            </a:r>
            <a:r>
              <a:rPr lang="pt-BR" sz="2000" dirty="0" smtClean="0"/>
              <a:t> </a:t>
            </a:r>
            <a:r>
              <a:rPr lang="pt-BR" sz="2000" dirty="0" err="1" smtClean="0"/>
              <a:t>the</a:t>
            </a:r>
            <a:r>
              <a:rPr lang="pt-BR" sz="2000" dirty="0" smtClean="0"/>
              <a:t> </a:t>
            </a:r>
            <a:r>
              <a:rPr lang="pt-BR" sz="2000" dirty="0" err="1" smtClean="0"/>
              <a:t>Mrs</a:t>
            </a:r>
            <a:r>
              <a:rPr lang="pt-BR" sz="2000" dirty="0" smtClean="0"/>
              <a:t> </a:t>
            </a:r>
            <a:r>
              <a:rPr lang="pt-BR" sz="2000" dirty="0" err="1" smtClean="0"/>
              <a:t>Meyers</a:t>
            </a:r>
            <a:r>
              <a:rPr lang="pt-BR" sz="2000" dirty="0" smtClean="0"/>
              <a:t> </a:t>
            </a:r>
            <a:r>
              <a:rPr lang="pt-BR" sz="2000" dirty="0" err="1" smtClean="0"/>
              <a:t>finger</a:t>
            </a:r>
            <a:r>
              <a:rPr lang="pt-BR" sz="2000" dirty="0" smtClean="0"/>
              <a:t> </a:t>
            </a:r>
            <a:r>
              <a:rPr lang="pt-BR" sz="2000" dirty="0" err="1" smtClean="0"/>
              <a:t>prints</a:t>
            </a:r>
            <a:r>
              <a:rPr lang="pt-BR" sz="2000" dirty="0" smtClean="0"/>
              <a:t> </a:t>
            </a:r>
            <a:r>
              <a:rPr lang="pt-BR" sz="2000" dirty="0" err="1" smtClean="0"/>
              <a:t>on</a:t>
            </a:r>
            <a:r>
              <a:rPr lang="pt-BR" sz="2000" dirty="0" smtClean="0"/>
              <a:t> it. The balance </a:t>
            </a:r>
            <a:r>
              <a:rPr lang="pt-BR" sz="2000" dirty="0" err="1" smtClean="0"/>
              <a:t>had</a:t>
            </a:r>
            <a:r>
              <a:rPr lang="pt-BR" sz="2000" dirty="0" smtClean="0"/>
              <a:t> traces </a:t>
            </a:r>
            <a:r>
              <a:rPr lang="pt-BR" sz="2000" dirty="0" err="1" smtClean="0"/>
              <a:t>of</a:t>
            </a:r>
            <a:r>
              <a:rPr lang="pt-BR" sz="2000" dirty="0" smtClean="0"/>
              <a:t> </a:t>
            </a:r>
            <a:r>
              <a:rPr lang="pt-BR" sz="2000" dirty="0" err="1" smtClean="0"/>
              <a:t>Mr</a:t>
            </a:r>
            <a:r>
              <a:rPr lang="pt-BR" sz="2000" dirty="0" smtClean="0"/>
              <a:t> </a:t>
            </a:r>
            <a:r>
              <a:rPr lang="pt-BR" sz="2000" dirty="0" err="1" smtClean="0"/>
              <a:t>Meyer’s</a:t>
            </a:r>
            <a:r>
              <a:rPr lang="pt-BR" sz="2000" dirty="0" smtClean="0"/>
              <a:t> </a:t>
            </a:r>
            <a:r>
              <a:rPr lang="pt-BR" sz="2000" dirty="0" err="1" smtClean="0"/>
              <a:t>blood</a:t>
            </a:r>
            <a:r>
              <a:rPr lang="pt-BR" sz="2000" dirty="0" smtClean="0"/>
              <a:t>.</a:t>
            </a:r>
            <a:endParaRPr lang="pt-BR" sz="2000" dirty="0"/>
          </a:p>
          <a:p>
            <a:r>
              <a:rPr lang="pt-BR" sz="2000" dirty="0"/>
              <a:t>9. </a:t>
            </a:r>
            <a:r>
              <a:rPr lang="pt-BR" sz="2000" dirty="0" err="1"/>
              <a:t>Somebody</a:t>
            </a:r>
            <a:r>
              <a:rPr lang="pt-BR" sz="2000" dirty="0"/>
              <a:t> hit Mr. Meyer over </a:t>
            </a:r>
            <a:r>
              <a:rPr lang="pt-BR" sz="2000" dirty="0" err="1"/>
              <a:t>the</a:t>
            </a:r>
            <a:r>
              <a:rPr lang="pt-BR" sz="2000" dirty="0"/>
              <a:t> </a:t>
            </a:r>
            <a:r>
              <a:rPr lang="pt-BR" sz="2000" dirty="0" err="1"/>
              <a:t>head</a:t>
            </a:r>
            <a:r>
              <a:rPr lang="pt-BR" sz="2000" dirty="0"/>
              <a:t> </a:t>
            </a:r>
            <a:r>
              <a:rPr lang="pt-BR" sz="2000" dirty="0" err="1"/>
              <a:t>while</a:t>
            </a:r>
            <a:r>
              <a:rPr lang="pt-BR" sz="2000" dirty="0"/>
              <a:t> </a:t>
            </a:r>
            <a:r>
              <a:rPr lang="pt-BR" sz="2000" dirty="0" err="1"/>
              <a:t>he</a:t>
            </a:r>
            <a:r>
              <a:rPr lang="pt-BR" sz="2000" dirty="0"/>
              <a:t> </a:t>
            </a:r>
            <a:r>
              <a:rPr lang="pt-BR" sz="2000" dirty="0" err="1"/>
              <a:t>was</a:t>
            </a:r>
            <a:r>
              <a:rPr lang="pt-BR" sz="2000" dirty="0"/>
              <a:t> </a:t>
            </a:r>
            <a:r>
              <a:rPr lang="pt-BR" sz="2000" dirty="0" err="1"/>
              <a:t>brushing</a:t>
            </a:r>
            <a:r>
              <a:rPr lang="pt-BR" sz="2000" dirty="0"/>
              <a:t> </a:t>
            </a:r>
            <a:r>
              <a:rPr lang="pt-BR" sz="2000" dirty="0" err="1"/>
              <a:t>his</a:t>
            </a:r>
            <a:r>
              <a:rPr lang="pt-BR" sz="2000" dirty="0"/>
              <a:t> </a:t>
            </a:r>
            <a:r>
              <a:rPr lang="pt-BR" sz="2000" dirty="0" err="1" smtClean="0"/>
              <a:t>teeth</a:t>
            </a:r>
            <a:r>
              <a:rPr lang="pt-BR" sz="2000" dirty="0" smtClean="0"/>
              <a:t> </a:t>
            </a:r>
            <a:r>
              <a:rPr lang="pt-BR" sz="2000" dirty="0" err="1" smtClean="0"/>
              <a:t>said</a:t>
            </a:r>
            <a:r>
              <a:rPr lang="pt-BR" sz="2000" dirty="0" smtClean="0"/>
              <a:t> </a:t>
            </a:r>
            <a:r>
              <a:rPr lang="pt-BR" sz="2000" dirty="0" err="1" smtClean="0"/>
              <a:t>the</a:t>
            </a:r>
            <a:r>
              <a:rPr lang="pt-BR" sz="2000" dirty="0" smtClean="0"/>
              <a:t> </a:t>
            </a:r>
            <a:r>
              <a:rPr lang="pt-BR" sz="2000" dirty="0" err="1" smtClean="0"/>
              <a:t>forencis</a:t>
            </a:r>
            <a:r>
              <a:rPr lang="pt-BR" sz="2000" dirty="0" smtClean="0"/>
              <a:t> expertise.</a:t>
            </a:r>
            <a:endParaRPr lang="pt-BR" sz="2000" dirty="0"/>
          </a:p>
          <a:p>
            <a:r>
              <a:rPr lang="pt-BR" sz="2000" dirty="0"/>
              <a:t>10. </a:t>
            </a:r>
            <a:r>
              <a:rPr lang="pt-BR" sz="2000" dirty="0" err="1" smtClean="0"/>
              <a:t>They</a:t>
            </a:r>
            <a:r>
              <a:rPr lang="pt-BR" sz="2000" dirty="0" smtClean="0"/>
              <a:t> </a:t>
            </a:r>
            <a:r>
              <a:rPr lang="pt-BR" sz="2000" dirty="0" err="1" smtClean="0"/>
              <a:t>concluded</a:t>
            </a:r>
            <a:r>
              <a:rPr lang="pt-BR" sz="2000" dirty="0" smtClean="0"/>
              <a:t> </a:t>
            </a:r>
            <a:r>
              <a:rPr lang="pt-BR" sz="2000" dirty="0" err="1" smtClean="0"/>
              <a:t>Mrs</a:t>
            </a:r>
            <a:r>
              <a:rPr lang="pt-BR" sz="2000" dirty="0" smtClean="0"/>
              <a:t> Meyer </a:t>
            </a:r>
            <a:r>
              <a:rPr lang="pt-BR" sz="2000" dirty="0" err="1" smtClean="0"/>
              <a:t>had</a:t>
            </a:r>
            <a:r>
              <a:rPr lang="pt-BR" sz="2000" dirty="0" smtClean="0"/>
              <a:t> </a:t>
            </a:r>
            <a:r>
              <a:rPr lang="pt-BR" sz="2000" dirty="0" err="1" smtClean="0"/>
              <a:t>killed</a:t>
            </a:r>
            <a:r>
              <a:rPr lang="pt-BR" sz="2000" dirty="0" smtClean="0"/>
              <a:t> </a:t>
            </a:r>
            <a:r>
              <a:rPr lang="pt-BR" sz="2000" dirty="0" err="1" smtClean="0"/>
              <a:t>her</a:t>
            </a:r>
            <a:r>
              <a:rPr lang="pt-BR" sz="2000" dirty="0" smtClean="0"/>
              <a:t> </a:t>
            </a:r>
            <a:r>
              <a:rPr lang="pt-BR" sz="2000" dirty="0" err="1" smtClean="0"/>
              <a:t>husband</a:t>
            </a:r>
            <a:r>
              <a:rPr lang="pt-BR" sz="2000" dirty="0" smtClean="0"/>
              <a:t>. </a:t>
            </a:r>
            <a:endParaRPr lang="pt-BR" sz="20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769" y="223935"/>
            <a:ext cx="5710335" cy="653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09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75</TotalTime>
  <Words>566</Words>
  <Application>Microsoft Office PowerPoint</Application>
  <PresentationFormat>Personalizar</PresentationFormat>
  <Paragraphs>37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Cacho</vt:lpstr>
      <vt:lpstr>Miami Murder Mistery</vt:lpstr>
      <vt:lpstr>Apresentação do PowerPoint</vt:lpstr>
      <vt:lpstr>Mr. Meyer’s wife, Margo, told Fork: “It was an accident. My husband took a shower at about 10h p.m. After his shower, he slipped on a piece of soap and fell down.”  What probably happend?</vt:lpstr>
      <vt:lpstr>Activity</vt:lpstr>
      <vt:lpstr>Activity</vt:lpstr>
      <vt:lpstr>Crime Scene Investigation</vt:lpstr>
      <vt:lpstr>Crime Scene Investigation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Miami Murder Mistery</dc:title>
  <dc:creator>Cristiane de Brito Cruz</dc:creator>
  <cp:lastModifiedBy>Cristiane</cp:lastModifiedBy>
  <cp:revision>8</cp:revision>
  <dcterms:created xsi:type="dcterms:W3CDTF">2015-05-20T12:35:31Z</dcterms:created>
  <dcterms:modified xsi:type="dcterms:W3CDTF">2015-05-25T01:17:23Z</dcterms:modified>
</cp:coreProperties>
</file>