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51371CA-323A-4B5A-9E43-15859E648EA4}" type="datetimeFigureOut">
              <a:rPr lang="pt-BR" smtClean="0"/>
              <a:t>18/05/2015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BB7DD81-DF77-4D4C-B251-16930F8C1E49}" type="slidenum">
              <a:rPr lang="pt-BR" smtClean="0"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71CA-323A-4B5A-9E43-15859E648EA4}" type="datetimeFigureOut">
              <a:rPr lang="pt-BR" smtClean="0"/>
              <a:t>18/05/2015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D81-DF77-4D4C-B251-16930F8C1E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71CA-323A-4B5A-9E43-15859E648EA4}" type="datetimeFigureOut">
              <a:rPr lang="pt-BR" smtClean="0"/>
              <a:t>18/05/2015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D81-DF77-4D4C-B251-16930F8C1E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71CA-323A-4B5A-9E43-15859E648EA4}" type="datetimeFigureOut">
              <a:rPr lang="pt-BR" smtClean="0"/>
              <a:t>18/05/2015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D81-DF77-4D4C-B251-16930F8C1E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71CA-323A-4B5A-9E43-15859E648EA4}" type="datetimeFigureOut">
              <a:rPr lang="pt-BR" smtClean="0"/>
              <a:t>18/05/2015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D81-DF77-4D4C-B251-16930F8C1E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71CA-323A-4B5A-9E43-15859E648EA4}" type="datetimeFigureOut">
              <a:rPr lang="pt-BR" smtClean="0"/>
              <a:t>18/05/2015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D81-DF77-4D4C-B251-16930F8C1E49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71CA-323A-4B5A-9E43-15859E648EA4}" type="datetimeFigureOut">
              <a:rPr lang="pt-BR" smtClean="0"/>
              <a:t>18/05/2015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D81-DF77-4D4C-B251-16930F8C1E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71CA-323A-4B5A-9E43-15859E648EA4}" type="datetimeFigureOut">
              <a:rPr lang="pt-BR" smtClean="0"/>
              <a:t>18/05/2015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D81-DF77-4D4C-B251-16930F8C1E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71CA-323A-4B5A-9E43-15859E648EA4}" type="datetimeFigureOut">
              <a:rPr lang="pt-BR" smtClean="0"/>
              <a:t>18/05/2015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D81-DF77-4D4C-B251-16930F8C1E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71CA-323A-4B5A-9E43-15859E648EA4}" type="datetimeFigureOut">
              <a:rPr lang="pt-BR" smtClean="0"/>
              <a:t>18/05/2015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D81-DF77-4D4C-B251-16930F8C1E49}" type="slidenum">
              <a:rPr lang="pt-BR" smtClean="0"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371CA-323A-4B5A-9E43-15859E648EA4}" type="datetimeFigureOut">
              <a:rPr lang="pt-BR" smtClean="0"/>
              <a:t>18/05/2015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D81-DF77-4D4C-B251-16930F8C1E4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51371CA-323A-4B5A-9E43-15859E648EA4}" type="datetimeFigureOut">
              <a:rPr lang="pt-BR" smtClean="0"/>
              <a:t>18/05/2015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BB7DD81-DF77-4D4C-B251-16930F8C1E49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ENGLISH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pt-BR" b="1" dirty="0" smtClean="0"/>
              <a:t>Cristiane Cruz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945599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2304374" cy="745152"/>
          </a:xfrm>
        </p:spPr>
        <p:txBody>
          <a:bodyPr/>
          <a:lstStyle/>
          <a:p>
            <a:r>
              <a:rPr lang="pt-BR" b="1" dirty="0" smtClean="0"/>
              <a:t>Ementa:</a:t>
            </a:r>
            <a:endParaRPr lang="pt-BR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52736"/>
            <a:ext cx="7920880" cy="540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4539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2304374" cy="745152"/>
          </a:xfrm>
        </p:spPr>
        <p:txBody>
          <a:bodyPr/>
          <a:lstStyle/>
          <a:p>
            <a:r>
              <a:rPr lang="pt-BR" b="1" dirty="0" smtClean="0"/>
              <a:t>Ementa:</a:t>
            </a:r>
            <a:endParaRPr lang="pt-BR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40" y="1052736"/>
            <a:ext cx="7949500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4838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2304374" cy="745152"/>
          </a:xfrm>
        </p:spPr>
        <p:txBody>
          <a:bodyPr/>
          <a:lstStyle/>
          <a:p>
            <a:r>
              <a:rPr lang="pt-BR" b="1" dirty="0" smtClean="0"/>
              <a:t>Ementa:</a:t>
            </a:r>
            <a:endParaRPr lang="pt-BR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052736"/>
            <a:ext cx="7992889" cy="538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3483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040678" cy="889168"/>
          </a:xfrm>
        </p:spPr>
        <p:txBody>
          <a:bodyPr>
            <a:normAutofit/>
          </a:bodyPr>
          <a:lstStyle/>
          <a:p>
            <a:r>
              <a:rPr lang="pt-BR" b="1" dirty="0" smtClean="0"/>
              <a:t>Forma de Trabalho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628800"/>
            <a:ext cx="7992888" cy="468052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Utilização de diversas metodologias de ensino;</a:t>
            </a:r>
          </a:p>
          <a:p>
            <a:r>
              <a:rPr lang="pt-BR" dirty="0" smtClean="0"/>
              <a:t>Utilização de diversas formas de avaliação;</a:t>
            </a:r>
          </a:p>
          <a:p>
            <a:r>
              <a:rPr lang="pt-BR" b="1" dirty="0" smtClean="0"/>
              <a:t>Em sala de aula</a:t>
            </a:r>
            <a:r>
              <a:rPr lang="pt-BR" dirty="0" smtClean="0"/>
              <a:t>:</a:t>
            </a:r>
          </a:p>
          <a:p>
            <a:r>
              <a:rPr lang="pt-BR" dirty="0" smtClean="0"/>
              <a:t>Alunos farão exercícios orais e escritos e a correção será feita sempre no início da próxima aula.</a:t>
            </a:r>
          </a:p>
          <a:p>
            <a:r>
              <a:rPr lang="pt-BR" b="1" dirty="0" smtClean="0"/>
              <a:t>Em casa</a:t>
            </a:r>
            <a:r>
              <a:rPr lang="pt-BR" dirty="0" smtClean="0"/>
              <a:t>:</a:t>
            </a:r>
          </a:p>
          <a:p>
            <a:r>
              <a:rPr lang="pt-BR" dirty="0" smtClean="0"/>
              <a:t>Sugestões de vídeos, sites e trabalhos postados no acadêmico para melhorar o desempenho dos alunos:</a:t>
            </a:r>
          </a:p>
          <a:p>
            <a:r>
              <a:rPr lang="pt-BR" dirty="0" smtClean="0"/>
              <a:t>C.A. – Utilizem do horário disponível para ajudá-los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8233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040678" cy="889168"/>
          </a:xfrm>
        </p:spPr>
        <p:txBody>
          <a:bodyPr>
            <a:normAutofit/>
          </a:bodyPr>
          <a:lstStyle/>
          <a:p>
            <a:r>
              <a:rPr lang="pt-BR" b="1" dirty="0" smtClean="0"/>
              <a:t>Forma de Trabalho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340768"/>
            <a:ext cx="7992888" cy="4968552"/>
          </a:xfrm>
        </p:spPr>
        <p:txBody>
          <a:bodyPr>
            <a:normAutofit lnSpcReduction="10000"/>
          </a:bodyPr>
          <a:lstStyle/>
          <a:p>
            <a:r>
              <a:rPr lang="pt-BR" b="1" dirty="0" smtClean="0"/>
              <a:t>Avaliações</a:t>
            </a:r>
            <a:r>
              <a:rPr lang="pt-BR" dirty="0" smtClean="0"/>
              <a:t>:</a:t>
            </a:r>
          </a:p>
          <a:p>
            <a:r>
              <a:rPr lang="pt-BR" dirty="0" smtClean="0"/>
              <a:t>Serão marcadas previamente e terão tanto as avaliações individuais quanto em grupos e teremos avaliações orais;</a:t>
            </a:r>
          </a:p>
          <a:p>
            <a:r>
              <a:rPr lang="pt-BR" b="1" dirty="0" smtClean="0"/>
              <a:t>Disciplina</a:t>
            </a:r>
            <a:r>
              <a:rPr lang="pt-BR" dirty="0" smtClean="0"/>
              <a:t>:</a:t>
            </a:r>
          </a:p>
          <a:p>
            <a:r>
              <a:rPr lang="pt-BR" dirty="0" smtClean="0"/>
              <a:t>Utilização do </a:t>
            </a:r>
            <a:r>
              <a:rPr lang="pt-BR" b="1" dirty="0" err="1" smtClean="0"/>
              <a:t>yellow</a:t>
            </a:r>
            <a:r>
              <a:rPr lang="pt-BR" b="1" dirty="0" smtClean="0"/>
              <a:t> </a:t>
            </a:r>
            <a:r>
              <a:rPr lang="pt-BR" b="1" dirty="0" err="1" smtClean="0"/>
              <a:t>card</a:t>
            </a:r>
            <a:r>
              <a:rPr lang="pt-BR" b="1" dirty="0" smtClean="0"/>
              <a:t> </a:t>
            </a:r>
            <a:r>
              <a:rPr lang="pt-BR" dirty="0" smtClean="0"/>
              <a:t>e do </a:t>
            </a:r>
            <a:r>
              <a:rPr lang="pt-BR" b="1" dirty="0" err="1" smtClean="0"/>
              <a:t>red</a:t>
            </a:r>
            <a:r>
              <a:rPr lang="pt-BR" b="1" dirty="0" smtClean="0"/>
              <a:t> </a:t>
            </a:r>
            <a:r>
              <a:rPr lang="pt-BR" b="1" dirty="0" err="1" smtClean="0"/>
              <a:t>card</a:t>
            </a:r>
            <a:r>
              <a:rPr lang="pt-BR" b="1" dirty="0" smtClean="0"/>
              <a:t> </a:t>
            </a:r>
            <a:endParaRPr lang="pt-BR" dirty="0" smtClean="0"/>
          </a:p>
          <a:p>
            <a:r>
              <a:rPr lang="pt-BR" dirty="0" smtClean="0"/>
              <a:t>Podem acarretar diferenças na nota final</a:t>
            </a:r>
          </a:p>
          <a:p>
            <a:r>
              <a:rPr lang="pt-BR" b="1" dirty="0" smtClean="0"/>
              <a:t>Nota do bimestre</a:t>
            </a:r>
            <a:r>
              <a:rPr lang="pt-BR" dirty="0" smtClean="0"/>
              <a:t>:</a:t>
            </a:r>
          </a:p>
          <a:p>
            <a:r>
              <a:rPr lang="pt-BR" dirty="0" smtClean="0"/>
              <a:t>Participação em sala 30%</a:t>
            </a:r>
          </a:p>
          <a:p>
            <a:r>
              <a:rPr lang="pt-BR" dirty="0" smtClean="0"/>
              <a:t>Atividades como trabalho, seminário, testes 30%</a:t>
            </a:r>
          </a:p>
          <a:p>
            <a:r>
              <a:rPr lang="pt-BR" dirty="0" smtClean="0"/>
              <a:t>Avaliação Individual Final Escrita 40</a:t>
            </a:r>
            <a:r>
              <a:rPr lang="pt-BR" dirty="0" smtClean="0"/>
              <a:t>%</a:t>
            </a:r>
          </a:p>
          <a:p>
            <a:r>
              <a:rPr lang="pt-BR" b="1" u="sng" dirty="0" err="1" smtClean="0"/>
              <a:t>Obs</a:t>
            </a:r>
            <a:r>
              <a:rPr lang="pt-BR" dirty="0" smtClean="0"/>
              <a:t>: Este ano intensificaremos as atividades orais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4434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848872" cy="889168"/>
          </a:xfrm>
        </p:spPr>
        <p:txBody>
          <a:bodyPr>
            <a:normAutofit/>
          </a:bodyPr>
          <a:lstStyle/>
          <a:p>
            <a:r>
              <a:rPr lang="pt-BR" b="1" dirty="0" smtClean="0"/>
              <a:t>Deveres e direitos dos alunos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340768"/>
            <a:ext cx="7992888" cy="4968552"/>
          </a:xfrm>
        </p:spPr>
        <p:txBody>
          <a:bodyPr>
            <a:normAutofit/>
          </a:bodyPr>
          <a:lstStyle/>
          <a:p>
            <a:r>
              <a:rPr lang="pt-BR" b="1" dirty="0" smtClean="0"/>
              <a:t>Deveres</a:t>
            </a:r>
            <a:r>
              <a:rPr lang="pt-BR" dirty="0" smtClean="0"/>
              <a:t>:</a:t>
            </a:r>
          </a:p>
          <a:p>
            <a:r>
              <a:rPr lang="pt-BR" dirty="0" smtClean="0"/>
              <a:t>Estudar em casa;</a:t>
            </a:r>
          </a:p>
          <a:p>
            <a:r>
              <a:rPr lang="pt-BR" dirty="0" smtClean="0"/>
              <a:t>Trazer dicionário para a sala de aula;</a:t>
            </a:r>
          </a:p>
          <a:p>
            <a:r>
              <a:rPr lang="pt-BR" dirty="0" smtClean="0"/>
              <a:t>Estudar na biblioteca;</a:t>
            </a:r>
          </a:p>
          <a:p>
            <a:r>
              <a:rPr lang="pt-BR" dirty="0" smtClean="0"/>
              <a:t>Comportar-se em sala e cumprir regras.</a:t>
            </a:r>
          </a:p>
          <a:p>
            <a:r>
              <a:rPr lang="pt-BR" b="1" dirty="0" smtClean="0"/>
              <a:t>Direitos</a:t>
            </a:r>
            <a:r>
              <a:rPr lang="pt-BR" dirty="0" smtClean="0"/>
              <a:t>:</a:t>
            </a:r>
          </a:p>
          <a:p>
            <a:r>
              <a:rPr lang="pt-BR" dirty="0" smtClean="0"/>
              <a:t>Dar opinião sobre a aula;</a:t>
            </a:r>
          </a:p>
          <a:p>
            <a:r>
              <a:rPr lang="pt-BR" dirty="0" smtClean="0"/>
              <a:t>Ter material de qualidade para estudar;</a:t>
            </a:r>
          </a:p>
          <a:p>
            <a:r>
              <a:rPr lang="pt-BR" dirty="0" smtClean="0"/>
              <a:t>Receber o livro didático;</a:t>
            </a:r>
          </a:p>
          <a:p>
            <a:r>
              <a:rPr lang="pt-BR" dirty="0" smtClean="0"/>
              <a:t>Ter acesso ao C.A., biblioteca e a </a:t>
            </a:r>
            <a:r>
              <a:rPr lang="pt-BR" dirty="0" err="1" smtClean="0"/>
              <a:t>teacher</a:t>
            </a:r>
            <a:r>
              <a:rPr lang="pt-BR" dirty="0" smtClean="0"/>
              <a:t>;</a:t>
            </a:r>
          </a:p>
          <a:p>
            <a:r>
              <a:rPr lang="pt-BR" dirty="0" smtClean="0"/>
              <a:t>Ter direito a revisão da prova.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79896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</TotalTime>
  <Words>217</Words>
  <Application>Microsoft Office PowerPoint</Application>
  <PresentationFormat>Apresentação na tela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Austin</vt:lpstr>
      <vt:lpstr>ENGLISH</vt:lpstr>
      <vt:lpstr>Ementa:</vt:lpstr>
      <vt:lpstr>Ementa:</vt:lpstr>
      <vt:lpstr>Ementa:</vt:lpstr>
      <vt:lpstr>Forma de Trabalho</vt:lpstr>
      <vt:lpstr>Forma de Trabalho</vt:lpstr>
      <vt:lpstr>Deveres e direitos dos alunos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</dc:title>
  <dc:creator>Cristiane</dc:creator>
  <cp:lastModifiedBy>Cristiane</cp:lastModifiedBy>
  <cp:revision>3</cp:revision>
  <dcterms:created xsi:type="dcterms:W3CDTF">2015-05-18T08:31:13Z</dcterms:created>
  <dcterms:modified xsi:type="dcterms:W3CDTF">2015-05-18T08:58:03Z</dcterms:modified>
</cp:coreProperties>
</file>