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72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7F54-9813-44C7-AA17-A672D537F199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70E6E6F-8E08-499B-AEFE-4E03182D9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98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7F54-9813-44C7-AA17-A672D537F199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0E6E6F-8E08-499B-AEFE-4E03182D9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73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7F54-9813-44C7-AA17-A672D537F199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0E6E6F-8E08-499B-AEFE-4E03182D935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6300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7F54-9813-44C7-AA17-A672D537F199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0E6E6F-8E08-499B-AEFE-4E03182D9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722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7F54-9813-44C7-AA17-A672D537F199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0E6E6F-8E08-499B-AEFE-4E03182D9357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4214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7F54-9813-44C7-AA17-A672D537F199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0E6E6F-8E08-499B-AEFE-4E03182D9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238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7F54-9813-44C7-AA17-A672D537F199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6E6F-8E08-499B-AEFE-4E03182D9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571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7F54-9813-44C7-AA17-A672D537F199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6E6F-8E08-499B-AEFE-4E03182D9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47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7F54-9813-44C7-AA17-A672D537F199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6E6F-8E08-499B-AEFE-4E03182D9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45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7F54-9813-44C7-AA17-A672D537F199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0E6E6F-8E08-499B-AEFE-4E03182D9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4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7F54-9813-44C7-AA17-A672D537F199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70E6E6F-8E08-499B-AEFE-4E03182D9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64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7F54-9813-44C7-AA17-A672D537F199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70E6E6F-8E08-499B-AEFE-4E03182D9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61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7F54-9813-44C7-AA17-A672D537F199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6E6F-8E08-499B-AEFE-4E03182D9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18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7F54-9813-44C7-AA17-A672D537F199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6E6F-8E08-499B-AEFE-4E03182D9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2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7F54-9813-44C7-AA17-A672D537F199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6E6F-8E08-499B-AEFE-4E03182D9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2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7F54-9813-44C7-AA17-A672D537F199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0E6E6F-8E08-499B-AEFE-4E03182D9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69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7F54-9813-44C7-AA17-A672D537F199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70E6E6F-8E08-499B-AEFE-4E03182D9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13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71726" y="1704976"/>
            <a:ext cx="8553450" cy="2571749"/>
          </a:xfrm>
        </p:spPr>
        <p:txBody>
          <a:bodyPr>
            <a:normAutofit fontScale="90000"/>
          </a:bodyPr>
          <a:lstStyle/>
          <a:p>
            <a:r>
              <a:rPr lang="pt-BR" sz="7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  <a:r>
              <a:rPr lang="pt-BR" sz="7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7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Progressive</a:t>
            </a:r>
            <a:r>
              <a:rPr lang="pt-BR" sz="7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pt-BR" sz="7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</a:t>
            </a:r>
            <a:endParaRPr lang="pt-BR" sz="7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7105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33585"/>
            <a:ext cx="7761812" cy="1090390"/>
          </a:xfrm>
        </p:spPr>
        <p:txBody>
          <a:bodyPr>
            <a:noAutofit/>
          </a:bodyPr>
          <a:lstStyle/>
          <a:p>
            <a:r>
              <a:rPr lang="pt-BR" sz="6500" b="1" dirty="0" err="1" smtClean="0"/>
              <a:t>What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is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she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doing</a:t>
            </a:r>
            <a:r>
              <a:rPr lang="pt-BR" sz="6500" b="1" dirty="0" smtClean="0"/>
              <a:t>?</a:t>
            </a:r>
            <a:endParaRPr lang="pt-BR" sz="6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1035" y="2485785"/>
            <a:ext cx="4592266" cy="2804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6000" b="1" dirty="0" err="1" smtClean="0">
                <a:solidFill>
                  <a:schemeClr val="tx1"/>
                </a:solidFill>
              </a:rPr>
              <a:t>She</a:t>
            </a:r>
            <a:r>
              <a:rPr lang="pt-BR" sz="6000" b="1" dirty="0" err="1" smtClean="0">
                <a:solidFill>
                  <a:srgbClr val="FF0000"/>
                </a:solidFill>
              </a:rPr>
              <a:t>’s</a:t>
            </a:r>
            <a:r>
              <a:rPr lang="pt-BR" sz="6000" b="1" dirty="0" smtClean="0"/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walk</a:t>
            </a:r>
            <a:r>
              <a:rPr lang="pt-BR" sz="6000" b="1" dirty="0" err="1" smtClean="0">
                <a:solidFill>
                  <a:srgbClr val="FF0000"/>
                </a:solidFill>
              </a:rPr>
              <a:t>ing</a:t>
            </a:r>
            <a:endParaRPr lang="pt-BR" sz="6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6000" b="1" dirty="0" err="1">
                <a:solidFill>
                  <a:schemeClr val="tx1"/>
                </a:solidFill>
              </a:rPr>
              <a:t>t</a:t>
            </a:r>
            <a:r>
              <a:rPr lang="pt-BR" sz="6000" b="1" dirty="0" err="1" smtClean="0">
                <a:solidFill>
                  <a:schemeClr val="tx1"/>
                </a:solidFill>
              </a:rPr>
              <a:t>he</a:t>
            </a:r>
            <a:r>
              <a:rPr lang="pt-BR" sz="6000" b="1" dirty="0" smtClean="0">
                <a:solidFill>
                  <a:schemeClr val="tx1"/>
                </a:solidFill>
              </a:rPr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dog</a:t>
            </a:r>
            <a:endParaRPr lang="pt-BR" sz="6000" b="1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7" y="1209256"/>
            <a:ext cx="4895853" cy="52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5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33585"/>
            <a:ext cx="7761812" cy="1090390"/>
          </a:xfrm>
        </p:spPr>
        <p:txBody>
          <a:bodyPr>
            <a:noAutofit/>
          </a:bodyPr>
          <a:lstStyle/>
          <a:p>
            <a:r>
              <a:rPr lang="pt-BR" sz="6500" b="1" dirty="0" err="1" smtClean="0"/>
              <a:t>What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is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he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doing</a:t>
            </a:r>
            <a:r>
              <a:rPr lang="pt-BR" sz="6500" b="1" dirty="0" smtClean="0"/>
              <a:t>?</a:t>
            </a:r>
            <a:endParaRPr lang="pt-BR" sz="6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1035" y="2485785"/>
            <a:ext cx="4592266" cy="2804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6000" b="1" dirty="0" err="1" smtClean="0">
                <a:solidFill>
                  <a:schemeClr val="tx1"/>
                </a:solidFill>
              </a:rPr>
              <a:t>He</a:t>
            </a:r>
            <a:r>
              <a:rPr lang="pt-BR" sz="6000" b="1" dirty="0" err="1" smtClean="0">
                <a:solidFill>
                  <a:srgbClr val="FF0000"/>
                </a:solidFill>
              </a:rPr>
              <a:t>’s</a:t>
            </a:r>
            <a:r>
              <a:rPr lang="pt-BR" sz="6000" b="1" dirty="0" smtClean="0"/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watch</a:t>
            </a:r>
            <a:r>
              <a:rPr lang="pt-BR" sz="6000" b="1" dirty="0" err="1" smtClean="0">
                <a:solidFill>
                  <a:srgbClr val="FF0000"/>
                </a:solidFill>
              </a:rPr>
              <a:t>ing</a:t>
            </a:r>
            <a:endParaRPr lang="pt-BR" sz="6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6000" b="1" dirty="0" smtClean="0">
                <a:solidFill>
                  <a:schemeClr val="tx1"/>
                </a:solidFill>
              </a:rPr>
              <a:t>TV</a:t>
            </a:r>
            <a:endParaRPr lang="pt-BR" sz="6000" b="1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7" y="1209255"/>
            <a:ext cx="4838656" cy="514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2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33585"/>
            <a:ext cx="7761812" cy="1090390"/>
          </a:xfrm>
        </p:spPr>
        <p:txBody>
          <a:bodyPr>
            <a:noAutofit/>
          </a:bodyPr>
          <a:lstStyle/>
          <a:p>
            <a:r>
              <a:rPr lang="pt-BR" sz="6500" b="1" dirty="0" err="1" smtClean="0"/>
              <a:t>What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is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she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doing</a:t>
            </a:r>
            <a:r>
              <a:rPr lang="pt-BR" sz="6500" b="1" dirty="0" smtClean="0"/>
              <a:t>?</a:t>
            </a:r>
            <a:endParaRPr lang="pt-BR" sz="6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1035" y="2485785"/>
            <a:ext cx="4592266" cy="2804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6000" b="1" dirty="0" err="1" smtClean="0">
                <a:solidFill>
                  <a:schemeClr val="tx1"/>
                </a:solidFill>
              </a:rPr>
              <a:t>She</a:t>
            </a:r>
            <a:r>
              <a:rPr lang="pt-BR" sz="6000" b="1" dirty="0" err="1" smtClean="0">
                <a:solidFill>
                  <a:srgbClr val="FF0000"/>
                </a:solidFill>
              </a:rPr>
              <a:t>’s</a:t>
            </a:r>
            <a:r>
              <a:rPr lang="pt-BR" sz="6000" b="1" dirty="0" smtClean="0"/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listen</a:t>
            </a:r>
            <a:r>
              <a:rPr lang="pt-BR" sz="6000" b="1" dirty="0" err="1" smtClean="0">
                <a:solidFill>
                  <a:srgbClr val="FF0000"/>
                </a:solidFill>
              </a:rPr>
              <a:t>ing</a:t>
            </a:r>
            <a:r>
              <a:rPr lang="pt-BR" sz="6000" b="1" dirty="0">
                <a:solidFill>
                  <a:srgbClr val="FF0000"/>
                </a:solidFill>
              </a:rPr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to</a:t>
            </a:r>
            <a:r>
              <a:rPr lang="pt-BR" sz="6000" b="1" dirty="0" smtClean="0">
                <a:solidFill>
                  <a:schemeClr val="tx1"/>
                </a:solidFill>
              </a:rPr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the</a:t>
            </a:r>
            <a:r>
              <a:rPr lang="pt-BR" sz="6000" b="1" dirty="0" smtClean="0">
                <a:solidFill>
                  <a:schemeClr val="tx1"/>
                </a:solidFill>
              </a:rPr>
              <a:t> radio</a:t>
            </a:r>
            <a:endParaRPr lang="pt-BR" sz="6000" b="1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6" y="1209254"/>
            <a:ext cx="4848645" cy="514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33585"/>
            <a:ext cx="7761812" cy="1090390"/>
          </a:xfrm>
        </p:spPr>
        <p:txBody>
          <a:bodyPr>
            <a:noAutofit/>
          </a:bodyPr>
          <a:lstStyle/>
          <a:p>
            <a:r>
              <a:rPr lang="pt-BR" sz="6500" b="1" dirty="0" err="1" smtClean="0"/>
              <a:t>What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is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he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doing</a:t>
            </a:r>
            <a:r>
              <a:rPr lang="pt-BR" sz="6500" b="1" dirty="0" smtClean="0"/>
              <a:t>?</a:t>
            </a:r>
            <a:endParaRPr lang="pt-BR" sz="6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1035" y="2485785"/>
            <a:ext cx="4592266" cy="2804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6000" b="1" dirty="0" err="1" smtClean="0">
                <a:solidFill>
                  <a:schemeClr val="tx1"/>
                </a:solidFill>
              </a:rPr>
              <a:t>He</a:t>
            </a:r>
            <a:r>
              <a:rPr lang="pt-BR" sz="6000" b="1" dirty="0" err="1" smtClean="0">
                <a:solidFill>
                  <a:srgbClr val="FF0000"/>
                </a:solidFill>
              </a:rPr>
              <a:t>’s</a:t>
            </a:r>
            <a:r>
              <a:rPr lang="pt-BR" sz="6000" b="1" dirty="0" smtClean="0"/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listen</a:t>
            </a:r>
            <a:r>
              <a:rPr lang="pt-BR" sz="6000" b="1" dirty="0" err="1" smtClean="0">
                <a:solidFill>
                  <a:srgbClr val="FF0000"/>
                </a:solidFill>
              </a:rPr>
              <a:t>ing</a:t>
            </a:r>
            <a:r>
              <a:rPr lang="pt-BR" sz="6000" b="1" dirty="0" smtClean="0">
                <a:solidFill>
                  <a:srgbClr val="FF0000"/>
                </a:solidFill>
              </a:rPr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to</a:t>
            </a:r>
            <a:r>
              <a:rPr lang="pt-BR" sz="6000" b="1" dirty="0" smtClean="0">
                <a:solidFill>
                  <a:schemeClr val="tx1"/>
                </a:solidFill>
              </a:rPr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music</a:t>
            </a:r>
            <a:endParaRPr lang="pt-BR" sz="6000" b="1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5" y="1247262"/>
            <a:ext cx="4816990" cy="51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0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33585"/>
            <a:ext cx="7761812" cy="1090390"/>
          </a:xfrm>
        </p:spPr>
        <p:txBody>
          <a:bodyPr>
            <a:noAutofit/>
          </a:bodyPr>
          <a:lstStyle/>
          <a:p>
            <a:r>
              <a:rPr lang="pt-BR" sz="6500" b="1" dirty="0" err="1" smtClean="0"/>
              <a:t>What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is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he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doing</a:t>
            </a:r>
            <a:r>
              <a:rPr lang="pt-BR" sz="6500" b="1" dirty="0" smtClean="0"/>
              <a:t>?</a:t>
            </a:r>
            <a:endParaRPr lang="pt-BR" sz="6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1035" y="2485785"/>
            <a:ext cx="4592266" cy="2804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6000" b="1" dirty="0" err="1" smtClean="0">
                <a:solidFill>
                  <a:schemeClr val="tx1"/>
                </a:solidFill>
              </a:rPr>
              <a:t>He</a:t>
            </a:r>
            <a:r>
              <a:rPr lang="pt-BR" sz="6000" b="1" dirty="0" err="1" smtClean="0">
                <a:solidFill>
                  <a:srgbClr val="FF0000"/>
                </a:solidFill>
              </a:rPr>
              <a:t>’s</a:t>
            </a:r>
            <a:r>
              <a:rPr lang="pt-BR" sz="6000" b="1" dirty="0" smtClean="0"/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read</a:t>
            </a:r>
            <a:r>
              <a:rPr lang="pt-BR" sz="6000" b="1" dirty="0" err="1" smtClean="0">
                <a:solidFill>
                  <a:srgbClr val="FF0000"/>
                </a:solidFill>
              </a:rPr>
              <a:t>ing</a:t>
            </a:r>
            <a:r>
              <a:rPr lang="pt-BR" sz="6000" b="1" dirty="0" smtClean="0">
                <a:solidFill>
                  <a:srgbClr val="FF0000"/>
                </a:solidFill>
              </a:rPr>
              <a:t> </a:t>
            </a:r>
            <a:r>
              <a:rPr lang="pt-BR" sz="6000" b="1" dirty="0" smtClean="0">
                <a:solidFill>
                  <a:schemeClr val="tx1"/>
                </a:solidFill>
              </a:rPr>
              <a:t>a book</a:t>
            </a:r>
            <a:endParaRPr lang="pt-BR" sz="6000" b="1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5" y="1247261"/>
            <a:ext cx="4808534" cy="510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9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8300" y="233585"/>
            <a:ext cx="9019112" cy="1090390"/>
          </a:xfrm>
        </p:spPr>
        <p:txBody>
          <a:bodyPr>
            <a:noAutofit/>
          </a:bodyPr>
          <a:lstStyle/>
          <a:p>
            <a:r>
              <a:rPr lang="pt-BR" sz="6500" b="1" dirty="0" err="1" smtClean="0"/>
              <a:t>What</a:t>
            </a:r>
            <a:r>
              <a:rPr lang="pt-BR" sz="6500" b="1" dirty="0" smtClean="0"/>
              <a:t> are </a:t>
            </a:r>
            <a:r>
              <a:rPr lang="pt-BR" sz="6500" b="1" dirty="0" err="1" smtClean="0"/>
              <a:t>they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doing</a:t>
            </a:r>
            <a:r>
              <a:rPr lang="pt-BR" sz="6500" b="1" dirty="0" smtClean="0"/>
              <a:t>?</a:t>
            </a:r>
            <a:endParaRPr lang="pt-BR" sz="6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1035" y="2485785"/>
            <a:ext cx="4592266" cy="2804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6000" b="1" dirty="0" err="1" smtClean="0">
                <a:solidFill>
                  <a:schemeClr val="tx1"/>
                </a:solidFill>
              </a:rPr>
              <a:t>They</a:t>
            </a:r>
            <a:r>
              <a:rPr lang="pt-BR" sz="6000" b="1" dirty="0" err="1" smtClean="0">
                <a:solidFill>
                  <a:srgbClr val="FF0000"/>
                </a:solidFill>
              </a:rPr>
              <a:t>’re</a:t>
            </a:r>
            <a:r>
              <a:rPr lang="pt-BR" sz="6000" b="1" dirty="0" smtClean="0"/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play</a:t>
            </a:r>
            <a:r>
              <a:rPr lang="pt-BR" sz="6000" b="1" dirty="0" err="1" smtClean="0">
                <a:solidFill>
                  <a:srgbClr val="FF0000"/>
                </a:solidFill>
              </a:rPr>
              <a:t>ing</a:t>
            </a:r>
            <a:endParaRPr lang="pt-BR" sz="6000" b="1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5" y="1247261"/>
            <a:ext cx="4846481" cy="50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4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8300" y="233585"/>
            <a:ext cx="9019112" cy="1090390"/>
          </a:xfrm>
        </p:spPr>
        <p:txBody>
          <a:bodyPr>
            <a:noAutofit/>
          </a:bodyPr>
          <a:lstStyle/>
          <a:p>
            <a:r>
              <a:rPr lang="pt-BR" sz="6500" b="1" dirty="0" err="1" smtClean="0"/>
              <a:t>What</a:t>
            </a:r>
            <a:r>
              <a:rPr lang="pt-BR" sz="6500" b="1" dirty="0" smtClean="0"/>
              <a:t> are </a:t>
            </a:r>
            <a:r>
              <a:rPr lang="pt-BR" sz="6500" b="1" dirty="0" err="1" smtClean="0"/>
              <a:t>they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doing</a:t>
            </a:r>
            <a:r>
              <a:rPr lang="pt-BR" sz="6500" b="1" dirty="0" smtClean="0"/>
              <a:t>?</a:t>
            </a:r>
            <a:endParaRPr lang="pt-BR" sz="6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1035" y="2485785"/>
            <a:ext cx="4592266" cy="2804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6000" b="1" dirty="0" err="1" smtClean="0">
                <a:solidFill>
                  <a:schemeClr val="tx1"/>
                </a:solidFill>
              </a:rPr>
              <a:t>They</a:t>
            </a:r>
            <a:r>
              <a:rPr lang="pt-BR" sz="6000" b="1" dirty="0" err="1" smtClean="0">
                <a:solidFill>
                  <a:srgbClr val="FF0000"/>
                </a:solidFill>
              </a:rPr>
              <a:t>’re</a:t>
            </a:r>
            <a:r>
              <a:rPr lang="pt-BR" sz="6000" b="1" dirty="0" smtClean="0"/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play</a:t>
            </a:r>
            <a:r>
              <a:rPr lang="pt-BR" sz="6000" b="1" dirty="0" err="1" smtClean="0">
                <a:solidFill>
                  <a:srgbClr val="FF0000"/>
                </a:solidFill>
              </a:rPr>
              <a:t>ing</a:t>
            </a:r>
            <a:r>
              <a:rPr lang="pt-BR" sz="6000" b="1" dirty="0" smtClean="0">
                <a:solidFill>
                  <a:srgbClr val="FF0000"/>
                </a:solidFill>
              </a:rPr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basketball</a:t>
            </a:r>
            <a:endParaRPr lang="pt-BR" sz="6000" b="1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5" y="1247260"/>
            <a:ext cx="4796577" cy="494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6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8300" y="233585"/>
            <a:ext cx="9019112" cy="1090390"/>
          </a:xfrm>
        </p:spPr>
        <p:txBody>
          <a:bodyPr>
            <a:noAutofit/>
          </a:bodyPr>
          <a:lstStyle/>
          <a:p>
            <a:r>
              <a:rPr lang="pt-BR" sz="6500" b="1" dirty="0" err="1" smtClean="0"/>
              <a:t>What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is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he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doing</a:t>
            </a:r>
            <a:r>
              <a:rPr lang="pt-BR" sz="6500" b="1" dirty="0" smtClean="0"/>
              <a:t>?</a:t>
            </a:r>
            <a:endParaRPr lang="pt-BR" sz="6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1035" y="2485785"/>
            <a:ext cx="4592266" cy="2804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6000" b="1" dirty="0" err="1" smtClean="0">
                <a:solidFill>
                  <a:schemeClr val="tx1"/>
                </a:solidFill>
              </a:rPr>
              <a:t>He</a:t>
            </a:r>
            <a:r>
              <a:rPr lang="pt-BR" sz="6000" b="1" dirty="0" err="1" smtClean="0">
                <a:solidFill>
                  <a:srgbClr val="FF0000"/>
                </a:solidFill>
              </a:rPr>
              <a:t>’s</a:t>
            </a:r>
            <a:r>
              <a:rPr lang="pt-BR" sz="6000" b="1" dirty="0" smtClean="0"/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play</a:t>
            </a:r>
            <a:r>
              <a:rPr lang="pt-BR" sz="6000" b="1" dirty="0" err="1" smtClean="0">
                <a:solidFill>
                  <a:srgbClr val="FF0000"/>
                </a:solidFill>
              </a:rPr>
              <a:t>ing</a:t>
            </a:r>
            <a:r>
              <a:rPr lang="pt-BR" sz="6000" b="1" dirty="0" smtClean="0">
                <a:solidFill>
                  <a:srgbClr val="FF0000"/>
                </a:solidFill>
              </a:rPr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guitar</a:t>
            </a:r>
            <a:endParaRPr lang="pt-BR" sz="6000" b="1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5" y="1247259"/>
            <a:ext cx="4729964" cy="494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4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8300" y="233585"/>
            <a:ext cx="9019112" cy="1090390"/>
          </a:xfrm>
        </p:spPr>
        <p:txBody>
          <a:bodyPr>
            <a:noAutofit/>
          </a:bodyPr>
          <a:lstStyle/>
          <a:p>
            <a:r>
              <a:rPr lang="pt-BR" sz="6500" b="1" dirty="0" err="1" smtClean="0"/>
              <a:t>What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is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she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doing</a:t>
            </a:r>
            <a:r>
              <a:rPr lang="pt-BR" sz="6500" b="1" dirty="0" smtClean="0"/>
              <a:t>?</a:t>
            </a:r>
            <a:endParaRPr lang="pt-BR" sz="6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1035" y="2485785"/>
            <a:ext cx="4592266" cy="2804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6000" b="1" dirty="0" err="1" smtClean="0">
                <a:solidFill>
                  <a:schemeClr val="tx1"/>
                </a:solidFill>
              </a:rPr>
              <a:t>She</a:t>
            </a:r>
            <a:r>
              <a:rPr lang="pt-BR" sz="6000" b="1" dirty="0" err="1" smtClean="0">
                <a:solidFill>
                  <a:srgbClr val="FF0000"/>
                </a:solidFill>
              </a:rPr>
              <a:t>’s</a:t>
            </a:r>
            <a:r>
              <a:rPr lang="pt-BR" sz="6000" b="1" dirty="0" smtClean="0"/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play</a:t>
            </a:r>
            <a:r>
              <a:rPr lang="pt-BR" sz="6000" b="1" dirty="0" err="1" smtClean="0">
                <a:solidFill>
                  <a:srgbClr val="FF0000"/>
                </a:solidFill>
              </a:rPr>
              <a:t>ing</a:t>
            </a:r>
            <a:r>
              <a:rPr lang="pt-BR" sz="6000" b="1" dirty="0" smtClean="0">
                <a:solidFill>
                  <a:srgbClr val="FF0000"/>
                </a:solidFill>
              </a:rPr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the</a:t>
            </a:r>
            <a:r>
              <a:rPr lang="pt-BR" sz="6000" b="1" dirty="0" smtClean="0">
                <a:solidFill>
                  <a:schemeClr val="tx1"/>
                </a:solidFill>
              </a:rPr>
              <a:t> piano</a:t>
            </a:r>
            <a:endParaRPr lang="pt-BR" sz="6000" b="1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5" y="1266220"/>
            <a:ext cx="4733656" cy="492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8300" y="233585"/>
            <a:ext cx="9019112" cy="1090390"/>
          </a:xfrm>
        </p:spPr>
        <p:txBody>
          <a:bodyPr>
            <a:noAutofit/>
          </a:bodyPr>
          <a:lstStyle/>
          <a:p>
            <a:r>
              <a:rPr lang="pt-BR" sz="6500" b="1" dirty="0" err="1" smtClean="0"/>
              <a:t>What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is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he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doing</a:t>
            </a:r>
            <a:r>
              <a:rPr lang="pt-BR" sz="6500" b="1" dirty="0" smtClean="0"/>
              <a:t>?</a:t>
            </a:r>
            <a:endParaRPr lang="pt-BR" sz="6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97711" y="2485784"/>
            <a:ext cx="5860939" cy="341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6000" b="1" dirty="0" err="1" smtClean="0">
                <a:solidFill>
                  <a:schemeClr val="tx1"/>
                </a:solidFill>
              </a:rPr>
              <a:t>He</a:t>
            </a:r>
            <a:r>
              <a:rPr lang="pt-BR" sz="6000" b="1" dirty="0" err="1" smtClean="0">
                <a:solidFill>
                  <a:srgbClr val="FF0000"/>
                </a:solidFill>
              </a:rPr>
              <a:t>’s</a:t>
            </a:r>
            <a:r>
              <a:rPr lang="pt-BR" sz="6000" b="1" dirty="0" smtClean="0"/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study</a:t>
            </a:r>
            <a:r>
              <a:rPr lang="pt-BR" sz="6000" b="1" dirty="0" err="1" smtClean="0">
                <a:solidFill>
                  <a:srgbClr val="FF0000"/>
                </a:solidFill>
              </a:rPr>
              <a:t>ing</a:t>
            </a:r>
            <a:r>
              <a:rPr lang="pt-BR" sz="6000" b="1" dirty="0" smtClean="0">
                <a:solidFill>
                  <a:schemeClr val="tx1"/>
                </a:solidFill>
              </a:rPr>
              <a:t>/</a:t>
            </a:r>
            <a:r>
              <a:rPr lang="pt-BR" sz="6000" b="1" dirty="0" err="1" smtClean="0">
                <a:solidFill>
                  <a:schemeClr val="tx1"/>
                </a:solidFill>
              </a:rPr>
              <a:t>do</a:t>
            </a:r>
            <a:r>
              <a:rPr lang="pt-BR" sz="6000" b="1" dirty="0" err="1" smtClean="0">
                <a:solidFill>
                  <a:srgbClr val="FF0000"/>
                </a:solidFill>
              </a:rPr>
              <a:t>ing</a:t>
            </a:r>
            <a:r>
              <a:rPr lang="pt-BR" sz="6000" b="1" dirty="0" smtClean="0">
                <a:solidFill>
                  <a:srgbClr val="FF0000"/>
                </a:solidFill>
              </a:rPr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homework</a:t>
            </a:r>
            <a:endParaRPr lang="pt-BR" sz="6000" b="1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5" y="1266220"/>
            <a:ext cx="4749916" cy="492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8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33585"/>
            <a:ext cx="7761812" cy="1090390"/>
          </a:xfrm>
        </p:spPr>
        <p:txBody>
          <a:bodyPr>
            <a:noAutofit/>
          </a:bodyPr>
          <a:lstStyle/>
          <a:p>
            <a:r>
              <a:rPr lang="pt-BR" sz="6500" b="1" dirty="0" err="1" smtClean="0"/>
              <a:t>What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is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he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doing</a:t>
            </a:r>
            <a:r>
              <a:rPr lang="pt-BR" sz="6500" b="1" dirty="0" smtClean="0"/>
              <a:t>?</a:t>
            </a:r>
            <a:endParaRPr lang="pt-BR" sz="6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15100" y="2843639"/>
            <a:ext cx="5341937" cy="2114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6000" b="1" dirty="0" err="1" smtClean="0">
                <a:solidFill>
                  <a:schemeClr val="tx1"/>
                </a:solidFill>
              </a:rPr>
              <a:t>He</a:t>
            </a:r>
            <a:r>
              <a:rPr lang="pt-BR" sz="6000" b="1" dirty="0" err="1" smtClean="0">
                <a:solidFill>
                  <a:srgbClr val="FF0000"/>
                </a:solidFill>
              </a:rPr>
              <a:t>’s</a:t>
            </a:r>
            <a:r>
              <a:rPr lang="pt-BR" sz="6000" b="1" dirty="0" smtClean="0"/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clean</a:t>
            </a:r>
            <a:r>
              <a:rPr lang="pt-BR" sz="6000" b="1" dirty="0" err="1" smtClean="0">
                <a:solidFill>
                  <a:srgbClr val="FF0000"/>
                </a:solidFill>
              </a:rPr>
              <a:t>ing</a:t>
            </a:r>
            <a:endParaRPr lang="pt-BR" sz="6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6000" b="1" dirty="0" err="1">
                <a:solidFill>
                  <a:schemeClr val="tx1"/>
                </a:solidFill>
              </a:rPr>
              <a:t>t</a:t>
            </a:r>
            <a:r>
              <a:rPr lang="pt-BR" sz="6000" b="1" dirty="0" err="1" smtClean="0">
                <a:solidFill>
                  <a:schemeClr val="tx1"/>
                </a:solidFill>
              </a:rPr>
              <a:t>he</a:t>
            </a:r>
            <a:r>
              <a:rPr lang="pt-BR" sz="6000" b="1" dirty="0" smtClean="0">
                <a:solidFill>
                  <a:schemeClr val="tx1"/>
                </a:solidFill>
              </a:rPr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house</a:t>
            </a:r>
            <a:endParaRPr lang="pt-BR" sz="6000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987" y="1323975"/>
            <a:ext cx="4811713" cy="515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0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8300" y="233585"/>
            <a:ext cx="9019112" cy="1090390"/>
          </a:xfrm>
        </p:spPr>
        <p:txBody>
          <a:bodyPr>
            <a:noAutofit/>
          </a:bodyPr>
          <a:lstStyle/>
          <a:p>
            <a:r>
              <a:rPr lang="pt-BR" sz="6500" b="1" dirty="0" err="1" smtClean="0"/>
              <a:t>What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is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he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doing</a:t>
            </a:r>
            <a:r>
              <a:rPr lang="pt-BR" sz="6500" b="1" dirty="0" smtClean="0"/>
              <a:t>?</a:t>
            </a:r>
            <a:endParaRPr lang="pt-BR" sz="6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24037" y="2895359"/>
            <a:ext cx="5860939" cy="1257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6000" b="1" dirty="0" err="1" smtClean="0">
                <a:solidFill>
                  <a:schemeClr val="tx1"/>
                </a:solidFill>
              </a:rPr>
              <a:t>He</a:t>
            </a:r>
            <a:r>
              <a:rPr lang="pt-BR" sz="6000" b="1" dirty="0" err="1" smtClean="0">
                <a:solidFill>
                  <a:srgbClr val="FF0000"/>
                </a:solidFill>
              </a:rPr>
              <a:t>’s</a:t>
            </a:r>
            <a:r>
              <a:rPr lang="pt-BR" sz="6000" b="1" dirty="0" smtClean="0"/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exercis</a:t>
            </a:r>
            <a:r>
              <a:rPr lang="pt-BR" sz="6000" b="1" dirty="0" err="1" smtClean="0">
                <a:solidFill>
                  <a:srgbClr val="FF0000"/>
                </a:solidFill>
              </a:rPr>
              <a:t>ing</a:t>
            </a:r>
            <a:endParaRPr lang="pt-BR" sz="6000" b="1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4" y="1266219"/>
            <a:ext cx="4776243" cy="492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3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8300" y="233585"/>
            <a:ext cx="9019112" cy="1090390"/>
          </a:xfrm>
        </p:spPr>
        <p:txBody>
          <a:bodyPr>
            <a:noAutofit/>
          </a:bodyPr>
          <a:lstStyle/>
          <a:p>
            <a:r>
              <a:rPr lang="pt-BR" sz="6500" b="1" dirty="0" err="1" smtClean="0"/>
              <a:t>What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is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he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doing</a:t>
            </a:r>
            <a:r>
              <a:rPr lang="pt-BR" sz="6500" b="1" dirty="0" smtClean="0"/>
              <a:t>?</a:t>
            </a:r>
            <a:endParaRPr lang="pt-BR" sz="6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24037" y="2895359"/>
            <a:ext cx="5860939" cy="1257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6000" b="1" dirty="0" err="1">
                <a:solidFill>
                  <a:schemeClr val="tx1"/>
                </a:solidFill>
              </a:rPr>
              <a:t>g</a:t>
            </a:r>
            <a:r>
              <a:rPr lang="pt-BR" sz="6000" b="1" dirty="0" err="1" smtClean="0">
                <a:solidFill>
                  <a:schemeClr val="tx1"/>
                </a:solidFill>
              </a:rPr>
              <a:t>et</a:t>
            </a:r>
            <a:r>
              <a:rPr lang="pt-BR" sz="6000" b="1" dirty="0" smtClean="0">
                <a:solidFill>
                  <a:schemeClr val="tx1"/>
                </a:solidFill>
              </a:rPr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up</a:t>
            </a:r>
            <a:endParaRPr lang="pt-BR" sz="6000" b="1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4" y="1266219"/>
            <a:ext cx="4776243" cy="492502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793" y="1285180"/>
            <a:ext cx="4776243" cy="483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339" y="295408"/>
            <a:ext cx="4157561" cy="5446163"/>
          </a:xfrm>
          <a:prstGeom prst="rect">
            <a:avLst/>
          </a:prstGeom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053448" y="5741571"/>
            <a:ext cx="5185427" cy="96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5000" b="1" dirty="0" err="1" smtClean="0">
                <a:solidFill>
                  <a:schemeClr val="tx1"/>
                </a:solidFill>
              </a:rPr>
              <a:t>Take</a:t>
            </a:r>
            <a:r>
              <a:rPr lang="pt-BR" sz="5000" b="1" dirty="0" smtClean="0">
                <a:solidFill>
                  <a:schemeClr val="tx1"/>
                </a:solidFill>
              </a:rPr>
              <a:t> a </a:t>
            </a:r>
            <a:r>
              <a:rPr lang="pt-BR" sz="5000" b="1" dirty="0" err="1" smtClean="0">
                <a:solidFill>
                  <a:schemeClr val="tx1"/>
                </a:solidFill>
              </a:rPr>
              <a:t>shower</a:t>
            </a:r>
            <a:endParaRPr lang="pt-BR" sz="5000" b="1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791" y="295407"/>
            <a:ext cx="4513434" cy="5371967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238875" y="5741571"/>
            <a:ext cx="5185427" cy="964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pt-BR" sz="5000" b="1" dirty="0" err="1" smtClean="0">
                <a:solidFill>
                  <a:schemeClr val="tx1"/>
                </a:solidFill>
              </a:rPr>
              <a:t>Brush</a:t>
            </a:r>
            <a:r>
              <a:rPr lang="pt-BR" sz="5000" b="1" dirty="0" smtClean="0">
                <a:solidFill>
                  <a:schemeClr val="tx1"/>
                </a:solidFill>
              </a:rPr>
              <a:t> </a:t>
            </a:r>
            <a:r>
              <a:rPr lang="pt-BR" sz="5000" b="1" dirty="0" err="1" smtClean="0">
                <a:solidFill>
                  <a:schemeClr val="tx1"/>
                </a:solidFill>
              </a:rPr>
              <a:t>his</a:t>
            </a:r>
            <a:r>
              <a:rPr lang="pt-BR" sz="5000" b="1" dirty="0" smtClean="0">
                <a:solidFill>
                  <a:schemeClr val="tx1"/>
                </a:solidFill>
              </a:rPr>
              <a:t> </a:t>
            </a:r>
            <a:r>
              <a:rPr lang="pt-BR" sz="5000" b="1" dirty="0" err="1" smtClean="0">
                <a:solidFill>
                  <a:schemeClr val="tx1"/>
                </a:solidFill>
              </a:rPr>
              <a:t>teeth</a:t>
            </a:r>
            <a:endParaRPr lang="pt-BR" sz="5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5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053448" y="5741571"/>
            <a:ext cx="5185427" cy="96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5000" b="1" dirty="0" err="1" smtClean="0">
                <a:solidFill>
                  <a:schemeClr val="tx1"/>
                </a:solidFill>
              </a:rPr>
              <a:t>Floss</a:t>
            </a:r>
            <a:r>
              <a:rPr lang="pt-BR" sz="5000" b="1" dirty="0" smtClean="0">
                <a:solidFill>
                  <a:schemeClr val="tx1"/>
                </a:solidFill>
              </a:rPr>
              <a:t> </a:t>
            </a:r>
            <a:r>
              <a:rPr lang="pt-BR" sz="5000" b="1" dirty="0" err="1" smtClean="0">
                <a:solidFill>
                  <a:schemeClr val="tx1"/>
                </a:solidFill>
              </a:rPr>
              <a:t>his</a:t>
            </a:r>
            <a:r>
              <a:rPr lang="pt-BR" sz="5000" b="1" dirty="0" smtClean="0">
                <a:solidFill>
                  <a:schemeClr val="tx1"/>
                </a:solidFill>
              </a:rPr>
              <a:t> </a:t>
            </a:r>
            <a:r>
              <a:rPr lang="pt-BR" sz="5000" b="1" dirty="0" err="1" smtClean="0">
                <a:solidFill>
                  <a:schemeClr val="tx1"/>
                </a:solidFill>
              </a:rPr>
              <a:t>teeth</a:t>
            </a:r>
            <a:endParaRPr lang="pt-BR" sz="5000" b="1" dirty="0">
              <a:solidFill>
                <a:schemeClr val="tx1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238875" y="5741571"/>
            <a:ext cx="5185427" cy="964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pt-BR" sz="5000" b="1" dirty="0" err="1" smtClean="0">
                <a:solidFill>
                  <a:schemeClr val="tx1"/>
                </a:solidFill>
              </a:rPr>
              <a:t>Shave</a:t>
            </a:r>
            <a:endParaRPr lang="pt-BR" sz="5000" b="1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99" y="162064"/>
            <a:ext cx="3958112" cy="557950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062" y="162063"/>
            <a:ext cx="4782434" cy="557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5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053448" y="5741571"/>
            <a:ext cx="5185427" cy="96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5000" b="1" dirty="0" err="1" smtClean="0">
                <a:solidFill>
                  <a:schemeClr val="tx1"/>
                </a:solidFill>
              </a:rPr>
              <a:t>Wash</a:t>
            </a:r>
            <a:r>
              <a:rPr lang="pt-BR" sz="5000" b="1" dirty="0" smtClean="0">
                <a:solidFill>
                  <a:schemeClr val="tx1"/>
                </a:solidFill>
              </a:rPr>
              <a:t> </a:t>
            </a:r>
            <a:r>
              <a:rPr lang="pt-BR" sz="5000" b="1" dirty="0" err="1" smtClean="0">
                <a:solidFill>
                  <a:schemeClr val="tx1"/>
                </a:solidFill>
              </a:rPr>
              <a:t>her</a:t>
            </a:r>
            <a:r>
              <a:rPr lang="pt-BR" sz="5000" b="1" dirty="0" smtClean="0">
                <a:solidFill>
                  <a:schemeClr val="tx1"/>
                </a:solidFill>
              </a:rPr>
              <a:t> face</a:t>
            </a:r>
            <a:endParaRPr lang="pt-BR" sz="5000" b="1" dirty="0">
              <a:solidFill>
                <a:schemeClr val="tx1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238875" y="5741571"/>
            <a:ext cx="5185427" cy="964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pt-BR" sz="5000" b="1" dirty="0" err="1" smtClean="0">
                <a:solidFill>
                  <a:schemeClr val="tx1"/>
                </a:solidFill>
              </a:rPr>
              <a:t>Put</a:t>
            </a:r>
            <a:r>
              <a:rPr lang="pt-BR" sz="5000" b="1" dirty="0" smtClean="0">
                <a:solidFill>
                  <a:schemeClr val="tx1"/>
                </a:solidFill>
              </a:rPr>
              <a:t> </a:t>
            </a:r>
            <a:r>
              <a:rPr lang="pt-BR" sz="5000" b="1" dirty="0" err="1" smtClean="0">
                <a:solidFill>
                  <a:schemeClr val="tx1"/>
                </a:solidFill>
              </a:rPr>
              <a:t>on</a:t>
            </a:r>
            <a:r>
              <a:rPr lang="pt-BR" sz="5000" b="1" dirty="0" smtClean="0">
                <a:solidFill>
                  <a:schemeClr val="tx1"/>
                </a:solidFill>
              </a:rPr>
              <a:t> </a:t>
            </a:r>
            <a:r>
              <a:rPr lang="pt-BR" sz="5000" b="1" dirty="0" err="1" smtClean="0">
                <a:solidFill>
                  <a:schemeClr val="tx1"/>
                </a:solidFill>
              </a:rPr>
              <a:t>makeup</a:t>
            </a:r>
            <a:endParaRPr lang="pt-BR" sz="5000" b="1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93" y="271594"/>
            <a:ext cx="4475828" cy="54699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614" y="271593"/>
            <a:ext cx="5271966" cy="546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6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053448" y="5741571"/>
            <a:ext cx="5185427" cy="96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5000" b="1" dirty="0" err="1" smtClean="0">
                <a:solidFill>
                  <a:schemeClr val="tx1"/>
                </a:solidFill>
              </a:rPr>
              <a:t>Brush</a:t>
            </a:r>
            <a:r>
              <a:rPr lang="pt-BR" sz="5000" b="1" dirty="0" smtClean="0">
                <a:solidFill>
                  <a:schemeClr val="tx1"/>
                </a:solidFill>
              </a:rPr>
              <a:t> </a:t>
            </a:r>
            <a:r>
              <a:rPr lang="pt-BR" sz="5000" b="1" dirty="0" err="1" smtClean="0">
                <a:solidFill>
                  <a:schemeClr val="tx1"/>
                </a:solidFill>
              </a:rPr>
              <a:t>her</a:t>
            </a:r>
            <a:r>
              <a:rPr lang="pt-BR" sz="5000" b="1" dirty="0" smtClean="0">
                <a:solidFill>
                  <a:schemeClr val="tx1"/>
                </a:solidFill>
              </a:rPr>
              <a:t> </a:t>
            </a:r>
            <a:r>
              <a:rPr lang="pt-BR" sz="5000" b="1" dirty="0" err="1" smtClean="0">
                <a:solidFill>
                  <a:schemeClr val="tx1"/>
                </a:solidFill>
              </a:rPr>
              <a:t>hair</a:t>
            </a:r>
            <a:endParaRPr lang="pt-BR" sz="5000" b="1" dirty="0">
              <a:solidFill>
                <a:schemeClr val="tx1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238875" y="5741571"/>
            <a:ext cx="5185427" cy="964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pt-BR" sz="5000" b="1" dirty="0" err="1" smtClean="0">
                <a:solidFill>
                  <a:schemeClr val="tx1"/>
                </a:solidFill>
              </a:rPr>
              <a:t>Comb</a:t>
            </a:r>
            <a:r>
              <a:rPr lang="pt-BR" sz="5000" b="1" dirty="0" smtClean="0">
                <a:solidFill>
                  <a:schemeClr val="tx1"/>
                </a:solidFill>
              </a:rPr>
              <a:t> </a:t>
            </a:r>
            <a:r>
              <a:rPr lang="pt-BR" sz="5000" b="1" dirty="0" err="1" smtClean="0">
                <a:solidFill>
                  <a:schemeClr val="tx1"/>
                </a:solidFill>
              </a:rPr>
              <a:t>her</a:t>
            </a:r>
            <a:r>
              <a:rPr lang="pt-BR" sz="5000" b="1" dirty="0" smtClean="0">
                <a:solidFill>
                  <a:schemeClr val="tx1"/>
                </a:solidFill>
              </a:rPr>
              <a:t> </a:t>
            </a:r>
            <a:r>
              <a:rPr lang="pt-BR" sz="5000" b="1" dirty="0" err="1" smtClean="0">
                <a:solidFill>
                  <a:schemeClr val="tx1"/>
                </a:solidFill>
              </a:rPr>
              <a:t>hair</a:t>
            </a:r>
            <a:endParaRPr lang="pt-BR" sz="5000" b="1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24" y="271594"/>
            <a:ext cx="5028403" cy="56148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73" y="271594"/>
            <a:ext cx="4804427" cy="561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1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053448" y="5741571"/>
            <a:ext cx="5185427" cy="96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5000" b="1" dirty="0" err="1" smtClean="0">
                <a:solidFill>
                  <a:schemeClr val="tx1"/>
                </a:solidFill>
              </a:rPr>
              <a:t>Make</a:t>
            </a:r>
            <a:r>
              <a:rPr lang="pt-BR" sz="5000" b="1" dirty="0" smtClean="0">
                <a:solidFill>
                  <a:schemeClr val="tx1"/>
                </a:solidFill>
              </a:rPr>
              <a:t> </a:t>
            </a:r>
            <a:r>
              <a:rPr lang="pt-BR" sz="5000" b="1" dirty="0" err="1" smtClean="0">
                <a:solidFill>
                  <a:schemeClr val="tx1"/>
                </a:solidFill>
              </a:rPr>
              <a:t>the</a:t>
            </a:r>
            <a:r>
              <a:rPr lang="pt-BR" sz="5000" b="1" dirty="0" smtClean="0">
                <a:solidFill>
                  <a:schemeClr val="tx1"/>
                </a:solidFill>
              </a:rPr>
              <a:t> </a:t>
            </a:r>
            <a:r>
              <a:rPr lang="pt-BR" sz="5000" b="1" dirty="0" err="1" smtClean="0">
                <a:solidFill>
                  <a:schemeClr val="tx1"/>
                </a:solidFill>
              </a:rPr>
              <a:t>bed</a:t>
            </a:r>
            <a:endParaRPr lang="pt-BR" sz="5000" b="1" dirty="0">
              <a:solidFill>
                <a:schemeClr val="tx1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238875" y="5741571"/>
            <a:ext cx="5185427" cy="964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pt-BR" sz="5000" b="1" dirty="0" err="1" smtClean="0">
                <a:solidFill>
                  <a:schemeClr val="tx1"/>
                </a:solidFill>
              </a:rPr>
              <a:t>Get</a:t>
            </a:r>
            <a:r>
              <a:rPr lang="pt-BR" sz="5000" b="1" dirty="0" smtClean="0">
                <a:solidFill>
                  <a:schemeClr val="tx1"/>
                </a:solidFill>
              </a:rPr>
              <a:t> </a:t>
            </a:r>
            <a:r>
              <a:rPr lang="pt-BR" sz="5000" b="1" dirty="0" err="1" smtClean="0">
                <a:solidFill>
                  <a:schemeClr val="tx1"/>
                </a:solidFill>
              </a:rPr>
              <a:t>undressed</a:t>
            </a:r>
            <a:endParaRPr lang="pt-BR" sz="5000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28" y="271594"/>
            <a:ext cx="4864087" cy="546997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289" y="271593"/>
            <a:ext cx="5362411" cy="54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4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053448" y="5741571"/>
            <a:ext cx="5185427" cy="96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5000" b="1" dirty="0" err="1" smtClean="0">
                <a:solidFill>
                  <a:schemeClr val="tx1"/>
                </a:solidFill>
              </a:rPr>
              <a:t>Take</a:t>
            </a:r>
            <a:r>
              <a:rPr lang="pt-BR" sz="5000" b="1" dirty="0" smtClean="0">
                <a:solidFill>
                  <a:schemeClr val="tx1"/>
                </a:solidFill>
              </a:rPr>
              <a:t> a </a:t>
            </a:r>
            <a:r>
              <a:rPr lang="pt-BR" sz="5000" b="1" dirty="0" err="1" smtClean="0">
                <a:solidFill>
                  <a:schemeClr val="tx1"/>
                </a:solidFill>
              </a:rPr>
              <a:t>bath</a:t>
            </a:r>
            <a:endParaRPr lang="pt-BR" sz="5000" b="1" dirty="0">
              <a:solidFill>
                <a:schemeClr val="tx1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238875" y="5741571"/>
            <a:ext cx="5185427" cy="964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pt-BR" sz="5000" b="1" dirty="0" smtClean="0">
                <a:solidFill>
                  <a:schemeClr val="tx1"/>
                </a:solidFill>
              </a:rPr>
              <a:t>Go </a:t>
            </a:r>
            <a:r>
              <a:rPr lang="pt-BR" sz="5000" b="1" dirty="0" err="1" smtClean="0">
                <a:solidFill>
                  <a:schemeClr val="tx1"/>
                </a:solidFill>
              </a:rPr>
              <a:t>to</a:t>
            </a:r>
            <a:r>
              <a:rPr lang="pt-BR" sz="5000" b="1" dirty="0" smtClean="0">
                <a:solidFill>
                  <a:schemeClr val="tx1"/>
                </a:solidFill>
              </a:rPr>
              <a:t> </a:t>
            </a:r>
            <a:r>
              <a:rPr lang="pt-BR" sz="5000" b="1" dirty="0" err="1" smtClean="0">
                <a:solidFill>
                  <a:schemeClr val="tx1"/>
                </a:solidFill>
              </a:rPr>
              <a:t>bed</a:t>
            </a:r>
            <a:endParaRPr lang="pt-BR" sz="5000" b="1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78" y="400184"/>
            <a:ext cx="4744947" cy="534138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289" y="400183"/>
            <a:ext cx="5349102" cy="54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3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676399" y="5741571"/>
            <a:ext cx="2762251" cy="96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5000" b="1" dirty="0" err="1" smtClean="0">
                <a:solidFill>
                  <a:schemeClr val="tx1"/>
                </a:solidFill>
              </a:rPr>
              <a:t>Sleep</a:t>
            </a:r>
            <a:r>
              <a:rPr lang="pt-BR" sz="5000" b="1" dirty="0" smtClean="0">
                <a:solidFill>
                  <a:schemeClr val="tx1"/>
                </a:solidFill>
              </a:rPr>
              <a:t> </a:t>
            </a:r>
            <a:endParaRPr lang="pt-BR" sz="5000" b="1" dirty="0">
              <a:solidFill>
                <a:schemeClr val="tx1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238875" y="5741571"/>
            <a:ext cx="5185427" cy="964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pt-BR" sz="5000" b="1" dirty="0" err="1" smtClean="0">
                <a:solidFill>
                  <a:schemeClr val="tx1"/>
                </a:solidFill>
              </a:rPr>
              <a:t>Make</a:t>
            </a:r>
            <a:r>
              <a:rPr lang="pt-BR" sz="5000" b="1" dirty="0" smtClean="0">
                <a:solidFill>
                  <a:schemeClr val="tx1"/>
                </a:solidFill>
              </a:rPr>
              <a:t> </a:t>
            </a:r>
            <a:r>
              <a:rPr lang="pt-BR" sz="5000" b="1" dirty="0" err="1" smtClean="0">
                <a:solidFill>
                  <a:schemeClr val="tx1"/>
                </a:solidFill>
              </a:rPr>
              <a:t>breakfast</a:t>
            </a:r>
            <a:endParaRPr lang="pt-BR" sz="5000" b="1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28" y="538290"/>
            <a:ext cx="4476597" cy="531006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833" y="538290"/>
            <a:ext cx="4333769" cy="531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9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114425" y="5915025"/>
            <a:ext cx="3977581" cy="866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5000" b="1" dirty="0" err="1" smtClean="0">
                <a:solidFill>
                  <a:schemeClr val="tx1"/>
                </a:solidFill>
              </a:rPr>
              <a:t>Make</a:t>
            </a:r>
            <a:r>
              <a:rPr lang="pt-BR" sz="5000" b="1" dirty="0" smtClean="0">
                <a:solidFill>
                  <a:schemeClr val="tx1"/>
                </a:solidFill>
              </a:rPr>
              <a:t> </a:t>
            </a:r>
            <a:r>
              <a:rPr lang="pt-BR" sz="5000" b="1" dirty="0" err="1" smtClean="0">
                <a:solidFill>
                  <a:schemeClr val="tx1"/>
                </a:solidFill>
              </a:rPr>
              <a:t>lunch</a:t>
            </a:r>
            <a:r>
              <a:rPr lang="pt-BR" sz="5000" b="1" dirty="0" smtClean="0">
                <a:solidFill>
                  <a:schemeClr val="tx1"/>
                </a:solidFill>
              </a:rPr>
              <a:t> </a:t>
            </a:r>
            <a:endParaRPr lang="pt-BR" sz="5000" b="1" dirty="0">
              <a:solidFill>
                <a:schemeClr val="tx1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953125" y="5915025"/>
            <a:ext cx="5505450" cy="11164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pt-BR" sz="5000" b="1" dirty="0" smtClean="0">
                <a:solidFill>
                  <a:schemeClr val="tx1"/>
                </a:solidFill>
              </a:rPr>
              <a:t>Cook/</a:t>
            </a:r>
            <a:r>
              <a:rPr lang="pt-BR" sz="5000" b="1" dirty="0" err="1" smtClean="0">
                <a:solidFill>
                  <a:schemeClr val="tx1"/>
                </a:solidFill>
              </a:rPr>
              <a:t>Make</a:t>
            </a:r>
            <a:r>
              <a:rPr lang="pt-BR" sz="5000" b="1" dirty="0" smtClean="0">
                <a:solidFill>
                  <a:schemeClr val="tx1"/>
                </a:solidFill>
              </a:rPr>
              <a:t> </a:t>
            </a:r>
            <a:r>
              <a:rPr lang="pt-BR" sz="5000" b="1" dirty="0" err="1" smtClean="0">
                <a:solidFill>
                  <a:schemeClr val="tx1"/>
                </a:solidFill>
              </a:rPr>
              <a:t>dinner</a:t>
            </a:r>
            <a:endParaRPr lang="pt-BR" sz="5000" b="1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65" y="409708"/>
            <a:ext cx="4248941" cy="543864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481" y="302929"/>
            <a:ext cx="5463476" cy="543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4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33585"/>
            <a:ext cx="7761812" cy="1090390"/>
          </a:xfrm>
        </p:spPr>
        <p:txBody>
          <a:bodyPr>
            <a:noAutofit/>
          </a:bodyPr>
          <a:lstStyle/>
          <a:p>
            <a:r>
              <a:rPr lang="pt-BR" sz="6500" b="1" dirty="0" err="1" smtClean="0"/>
              <a:t>What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is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he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doing</a:t>
            </a:r>
            <a:r>
              <a:rPr lang="pt-BR" sz="6500" b="1" dirty="0" smtClean="0"/>
              <a:t>?</a:t>
            </a:r>
            <a:endParaRPr lang="pt-BR" sz="6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15100" y="2843639"/>
            <a:ext cx="5341937" cy="21145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6000" b="1" dirty="0" err="1" smtClean="0">
                <a:solidFill>
                  <a:schemeClr val="tx1"/>
                </a:solidFill>
              </a:rPr>
              <a:t>He</a:t>
            </a:r>
            <a:r>
              <a:rPr lang="pt-BR" sz="6000" b="1" dirty="0" err="1" smtClean="0">
                <a:solidFill>
                  <a:srgbClr val="FF0000"/>
                </a:solidFill>
              </a:rPr>
              <a:t>’s</a:t>
            </a:r>
            <a:r>
              <a:rPr lang="pt-BR" sz="6000" b="1" dirty="0" smtClean="0"/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sweep</a:t>
            </a:r>
            <a:r>
              <a:rPr lang="pt-BR" sz="6000" b="1" dirty="0" err="1" smtClean="0">
                <a:solidFill>
                  <a:srgbClr val="FF0000"/>
                </a:solidFill>
              </a:rPr>
              <a:t>ing</a:t>
            </a:r>
            <a:endParaRPr lang="pt-BR" sz="6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6000" b="1" dirty="0" err="1">
                <a:solidFill>
                  <a:schemeClr val="tx1"/>
                </a:solidFill>
              </a:rPr>
              <a:t>t</a:t>
            </a:r>
            <a:r>
              <a:rPr lang="pt-BR" sz="6000" b="1" dirty="0" err="1" smtClean="0">
                <a:solidFill>
                  <a:schemeClr val="tx1"/>
                </a:solidFill>
              </a:rPr>
              <a:t>he</a:t>
            </a:r>
            <a:r>
              <a:rPr lang="pt-BR" sz="6000" b="1" dirty="0" smtClean="0">
                <a:solidFill>
                  <a:schemeClr val="tx1"/>
                </a:solidFill>
              </a:rPr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floor</a:t>
            </a:r>
            <a:endParaRPr lang="pt-BR" sz="6000" b="1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1323975"/>
            <a:ext cx="4970834" cy="497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0525" y="5981701"/>
            <a:ext cx="5095875" cy="800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5000" b="1" dirty="0" err="1" smtClean="0">
                <a:solidFill>
                  <a:schemeClr val="tx1"/>
                </a:solidFill>
              </a:rPr>
              <a:t>Have</a:t>
            </a:r>
            <a:r>
              <a:rPr lang="pt-BR" sz="5000" b="1" dirty="0" smtClean="0">
                <a:solidFill>
                  <a:schemeClr val="tx1"/>
                </a:solidFill>
              </a:rPr>
              <a:t> </a:t>
            </a:r>
            <a:r>
              <a:rPr lang="pt-BR" sz="5000" b="1" dirty="0" err="1" smtClean="0">
                <a:solidFill>
                  <a:schemeClr val="tx1"/>
                </a:solidFill>
              </a:rPr>
              <a:t>breakfast</a:t>
            </a:r>
            <a:endParaRPr lang="pt-BR" sz="5000" b="1" dirty="0">
              <a:solidFill>
                <a:schemeClr val="tx1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743700" y="5905500"/>
            <a:ext cx="5448300" cy="86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pt-BR" sz="5000" b="1" dirty="0" err="1" smtClean="0">
                <a:solidFill>
                  <a:schemeClr val="tx1"/>
                </a:solidFill>
              </a:rPr>
              <a:t>Have</a:t>
            </a:r>
            <a:r>
              <a:rPr lang="pt-BR" sz="5000" b="1" dirty="0" smtClean="0">
                <a:solidFill>
                  <a:schemeClr val="tx1"/>
                </a:solidFill>
              </a:rPr>
              <a:t> </a:t>
            </a:r>
            <a:r>
              <a:rPr lang="pt-BR" sz="5000" b="1" dirty="0" err="1" smtClean="0">
                <a:solidFill>
                  <a:schemeClr val="tx1"/>
                </a:solidFill>
              </a:rPr>
              <a:t>lunch</a:t>
            </a:r>
            <a:endParaRPr lang="pt-BR" sz="5000" b="1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62" y="481137"/>
            <a:ext cx="4341910" cy="543388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410" y="517552"/>
            <a:ext cx="4705240" cy="546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285875" y="5981701"/>
            <a:ext cx="4200525" cy="800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5000" b="1" dirty="0" err="1" smtClean="0">
                <a:solidFill>
                  <a:schemeClr val="tx1"/>
                </a:solidFill>
              </a:rPr>
              <a:t>Have</a:t>
            </a:r>
            <a:r>
              <a:rPr lang="pt-BR" sz="5000" b="1" dirty="0" smtClean="0">
                <a:solidFill>
                  <a:schemeClr val="tx1"/>
                </a:solidFill>
              </a:rPr>
              <a:t> </a:t>
            </a:r>
            <a:r>
              <a:rPr lang="pt-BR" sz="5000" b="1" dirty="0" err="1" smtClean="0">
                <a:solidFill>
                  <a:schemeClr val="tx1"/>
                </a:solidFill>
              </a:rPr>
              <a:t>dinner</a:t>
            </a:r>
            <a:endParaRPr lang="pt-BR" sz="5000" b="1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36" y="517551"/>
            <a:ext cx="5287069" cy="546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33585"/>
            <a:ext cx="7761812" cy="1090390"/>
          </a:xfrm>
        </p:spPr>
        <p:txBody>
          <a:bodyPr>
            <a:noAutofit/>
          </a:bodyPr>
          <a:lstStyle/>
          <a:p>
            <a:r>
              <a:rPr lang="pt-BR" sz="6500" b="1" dirty="0" err="1" smtClean="0"/>
              <a:t>What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is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she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doing</a:t>
            </a:r>
            <a:r>
              <a:rPr lang="pt-BR" sz="6500" b="1" dirty="0" smtClean="0"/>
              <a:t>?</a:t>
            </a:r>
            <a:endParaRPr lang="pt-BR" sz="6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18635" y="2480311"/>
            <a:ext cx="5600700" cy="2804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6000" b="1" dirty="0" err="1" smtClean="0">
                <a:solidFill>
                  <a:schemeClr val="tx1"/>
                </a:solidFill>
              </a:rPr>
              <a:t>She</a:t>
            </a:r>
            <a:r>
              <a:rPr lang="pt-BR" sz="6000" b="1" dirty="0" err="1" smtClean="0">
                <a:solidFill>
                  <a:srgbClr val="FF0000"/>
                </a:solidFill>
              </a:rPr>
              <a:t>’s</a:t>
            </a:r>
            <a:r>
              <a:rPr lang="pt-BR" sz="6000" b="1" dirty="0" smtClean="0"/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polish</a:t>
            </a:r>
            <a:r>
              <a:rPr lang="pt-BR" sz="6000" b="1" dirty="0" err="1" smtClean="0">
                <a:solidFill>
                  <a:srgbClr val="FF0000"/>
                </a:solidFill>
              </a:rPr>
              <a:t>ing</a:t>
            </a:r>
            <a:endParaRPr lang="pt-BR" sz="6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6000" b="1" dirty="0" smtClean="0">
                <a:solidFill>
                  <a:schemeClr val="tx1"/>
                </a:solidFill>
              </a:rPr>
              <a:t>/</a:t>
            </a:r>
            <a:r>
              <a:rPr lang="pt-BR" sz="6000" b="1" dirty="0" err="1" smtClean="0">
                <a:solidFill>
                  <a:schemeClr val="tx1"/>
                </a:solidFill>
              </a:rPr>
              <a:t>clean</a:t>
            </a:r>
            <a:r>
              <a:rPr lang="pt-BR" sz="6000" b="1" dirty="0" err="1" smtClean="0">
                <a:solidFill>
                  <a:srgbClr val="FF0000"/>
                </a:solidFill>
              </a:rPr>
              <a:t>ing</a:t>
            </a:r>
            <a:r>
              <a:rPr lang="pt-BR" sz="6000" b="1" dirty="0" smtClean="0">
                <a:solidFill>
                  <a:schemeClr val="tx1"/>
                </a:solidFill>
              </a:rPr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the</a:t>
            </a:r>
            <a:r>
              <a:rPr lang="pt-BR" sz="6000" b="1" dirty="0" smtClean="0">
                <a:solidFill>
                  <a:schemeClr val="tx1"/>
                </a:solidFill>
              </a:rPr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dust</a:t>
            </a:r>
            <a:endParaRPr lang="pt-BR" sz="6000" b="1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295317"/>
            <a:ext cx="5094660" cy="514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2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33585"/>
            <a:ext cx="7761812" cy="1090390"/>
          </a:xfrm>
        </p:spPr>
        <p:txBody>
          <a:bodyPr>
            <a:noAutofit/>
          </a:bodyPr>
          <a:lstStyle/>
          <a:p>
            <a:r>
              <a:rPr lang="pt-BR" sz="6500" b="1" dirty="0" err="1" smtClean="0"/>
              <a:t>What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is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he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doing</a:t>
            </a:r>
            <a:r>
              <a:rPr lang="pt-BR" sz="6500" b="1" dirty="0" smtClean="0"/>
              <a:t>?</a:t>
            </a:r>
            <a:endParaRPr lang="pt-BR" sz="6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1035" y="2485785"/>
            <a:ext cx="4592266" cy="2804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6000" b="1" dirty="0" err="1" smtClean="0">
                <a:solidFill>
                  <a:schemeClr val="tx1"/>
                </a:solidFill>
              </a:rPr>
              <a:t>He</a:t>
            </a:r>
            <a:r>
              <a:rPr lang="pt-BR" sz="6000" b="1" dirty="0" err="1" smtClean="0">
                <a:solidFill>
                  <a:srgbClr val="FF0000"/>
                </a:solidFill>
              </a:rPr>
              <a:t>’s</a:t>
            </a:r>
            <a:r>
              <a:rPr lang="pt-BR" sz="6000" b="1" dirty="0" smtClean="0"/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vacuum</a:t>
            </a:r>
            <a:r>
              <a:rPr lang="pt-BR" sz="6000" b="1" dirty="0" err="1" smtClean="0">
                <a:solidFill>
                  <a:srgbClr val="FF0000"/>
                </a:solidFill>
              </a:rPr>
              <a:t>ing</a:t>
            </a:r>
            <a:endParaRPr lang="pt-BR" sz="6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6000" b="1" dirty="0" err="1">
                <a:solidFill>
                  <a:schemeClr val="tx1"/>
                </a:solidFill>
              </a:rPr>
              <a:t>t</a:t>
            </a:r>
            <a:r>
              <a:rPr lang="pt-BR" sz="6000" b="1" dirty="0" err="1" smtClean="0">
                <a:solidFill>
                  <a:schemeClr val="tx1"/>
                </a:solidFill>
              </a:rPr>
              <a:t>he</a:t>
            </a:r>
            <a:r>
              <a:rPr lang="pt-BR" sz="6000" b="1" dirty="0" smtClean="0">
                <a:solidFill>
                  <a:schemeClr val="tx1"/>
                </a:solidFill>
              </a:rPr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floor</a:t>
            </a:r>
            <a:endParaRPr lang="pt-BR" sz="6000" b="1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1295316"/>
            <a:ext cx="4970834" cy="518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8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33585"/>
            <a:ext cx="7761812" cy="1090390"/>
          </a:xfrm>
        </p:spPr>
        <p:txBody>
          <a:bodyPr>
            <a:noAutofit/>
          </a:bodyPr>
          <a:lstStyle/>
          <a:p>
            <a:r>
              <a:rPr lang="pt-BR" sz="6500" b="1" dirty="0" err="1" smtClean="0"/>
              <a:t>What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is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he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doing</a:t>
            </a:r>
            <a:r>
              <a:rPr lang="pt-BR" sz="6500" b="1" dirty="0" smtClean="0"/>
              <a:t>?</a:t>
            </a:r>
            <a:endParaRPr lang="pt-BR" sz="6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1035" y="2485785"/>
            <a:ext cx="4592266" cy="2804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6000" b="1" dirty="0" err="1" smtClean="0">
                <a:solidFill>
                  <a:schemeClr val="tx1"/>
                </a:solidFill>
              </a:rPr>
              <a:t>He</a:t>
            </a:r>
            <a:r>
              <a:rPr lang="pt-BR" sz="6000" b="1" dirty="0" err="1" smtClean="0">
                <a:solidFill>
                  <a:srgbClr val="FF0000"/>
                </a:solidFill>
              </a:rPr>
              <a:t>’s</a:t>
            </a:r>
            <a:r>
              <a:rPr lang="pt-BR" sz="6000" b="1" dirty="0" smtClean="0"/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wash</a:t>
            </a:r>
            <a:r>
              <a:rPr lang="pt-BR" sz="6000" b="1" dirty="0" err="1" smtClean="0">
                <a:solidFill>
                  <a:srgbClr val="FF0000"/>
                </a:solidFill>
              </a:rPr>
              <a:t>ing</a:t>
            </a:r>
            <a:endParaRPr lang="pt-BR" sz="6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6000" b="1" dirty="0" err="1">
                <a:solidFill>
                  <a:schemeClr val="tx1"/>
                </a:solidFill>
              </a:rPr>
              <a:t>t</a:t>
            </a:r>
            <a:r>
              <a:rPr lang="pt-BR" sz="6000" b="1" dirty="0" err="1" smtClean="0">
                <a:solidFill>
                  <a:schemeClr val="tx1"/>
                </a:solidFill>
              </a:rPr>
              <a:t>he</a:t>
            </a:r>
            <a:r>
              <a:rPr lang="pt-BR" sz="6000" b="1" dirty="0" smtClean="0">
                <a:solidFill>
                  <a:schemeClr val="tx1"/>
                </a:solidFill>
              </a:rPr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clothes</a:t>
            </a:r>
            <a:endParaRPr lang="pt-BR" sz="6000" b="1" dirty="0">
              <a:solidFill>
                <a:schemeClr val="tx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1238000"/>
            <a:ext cx="5047476" cy="527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6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33585"/>
            <a:ext cx="7761812" cy="1090390"/>
          </a:xfrm>
        </p:spPr>
        <p:txBody>
          <a:bodyPr>
            <a:noAutofit/>
          </a:bodyPr>
          <a:lstStyle/>
          <a:p>
            <a:r>
              <a:rPr lang="pt-BR" sz="6500" b="1" dirty="0" err="1" smtClean="0"/>
              <a:t>What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is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she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doing</a:t>
            </a:r>
            <a:r>
              <a:rPr lang="pt-BR" sz="6500" b="1" dirty="0" smtClean="0"/>
              <a:t>?</a:t>
            </a:r>
            <a:endParaRPr lang="pt-BR" sz="6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1035" y="2485785"/>
            <a:ext cx="4592266" cy="2804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6000" b="1" dirty="0" err="1" smtClean="0">
                <a:solidFill>
                  <a:schemeClr val="tx1"/>
                </a:solidFill>
              </a:rPr>
              <a:t>She</a:t>
            </a:r>
            <a:r>
              <a:rPr lang="pt-BR" sz="6000" b="1" dirty="0" err="1" smtClean="0">
                <a:solidFill>
                  <a:srgbClr val="FF0000"/>
                </a:solidFill>
              </a:rPr>
              <a:t>’s</a:t>
            </a:r>
            <a:r>
              <a:rPr lang="pt-BR" sz="6000" b="1" dirty="0" smtClean="0"/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iron</a:t>
            </a:r>
            <a:r>
              <a:rPr lang="pt-BR" sz="6000" b="1" dirty="0" err="1" smtClean="0">
                <a:solidFill>
                  <a:srgbClr val="FF0000"/>
                </a:solidFill>
              </a:rPr>
              <a:t>ing</a:t>
            </a:r>
            <a:endParaRPr lang="pt-BR" sz="6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6000" b="1" dirty="0" err="1">
                <a:solidFill>
                  <a:schemeClr val="tx1"/>
                </a:solidFill>
              </a:rPr>
              <a:t>t</a:t>
            </a:r>
            <a:r>
              <a:rPr lang="pt-BR" sz="6000" b="1" dirty="0" err="1" smtClean="0">
                <a:solidFill>
                  <a:schemeClr val="tx1"/>
                </a:solidFill>
              </a:rPr>
              <a:t>he</a:t>
            </a:r>
            <a:r>
              <a:rPr lang="pt-BR" sz="6000" b="1" dirty="0" smtClean="0">
                <a:solidFill>
                  <a:schemeClr val="tx1"/>
                </a:solidFill>
              </a:rPr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clothes</a:t>
            </a:r>
            <a:endParaRPr lang="pt-BR" sz="6000" b="1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1237914"/>
            <a:ext cx="5089666" cy="527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33585"/>
            <a:ext cx="7761812" cy="1090390"/>
          </a:xfrm>
        </p:spPr>
        <p:txBody>
          <a:bodyPr>
            <a:noAutofit/>
          </a:bodyPr>
          <a:lstStyle/>
          <a:p>
            <a:r>
              <a:rPr lang="pt-BR" sz="6500" b="1" dirty="0" err="1" smtClean="0"/>
              <a:t>What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is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she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doing</a:t>
            </a:r>
            <a:r>
              <a:rPr lang="pt-BR" sz="6500" b="1" dirty="0" smtClean="0"/>
              <a:t>?</a:t>
            </a:r>
            <a:endParaRPr lang="pt-BR" sz="6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1035" y="2485785"/>
            <a:ext cx="4592266" cy="2804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6000" b="1" dirty="0" err="1" smtClean="0">
                <a:solidFill>
                  <a:schemeClr val="tx1"/>
                </a:solidFill>
              </a:rPr>
              <a:t>She</a:t>
            </a:r>
            <a:r>
              <a:rPr lang="pt-BR" sz="6000" b="1" dirty="0" err="1" smtClean="0">
                <a:solidFill>
                  <a:srgbClr val="FF0000"/>
                </a:solidFill>
              </a:rPr>
              <a:t>’s</a:t>
            </a:r>
            <a:r>
              <a:rPr lang="pt-BR" sz="6000" b="1" dirty="0" smtClean="0"/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feed</a:t>
            </a:r>
            <a:r>
              <a:rPr lang="pt-BR" sz="6000" b="1" dirty="0" err="1" smtClean="0">
                <a:solidFill>
                  <a:srgbClr val="FF0000"/>
                </a:solidFill>
              </a:rPr>
              <a:t>ing</a:t>
            </a:r>
            <a:endParaRPr lang="pt-BR" sz="6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6000" b="1" dirty="0" err="1">
                <a:solidFill>
                  <a:schemeClr val="tx1"/>
                </a:solidFill>
              </a:rPr>
              <a:t>t</a:t>
            </a:r>
            <a:r>
              <a:rPr lang="pt-BR" sz="6000" b="1" dirty="0" err="1" smtClean="0">
                <a:solidFill>
                  <a:schemeClr val="tx1"/>
                </a:solidFill>
              </a:rPr>
              <a:t>he</a:t>
            </a:r>
            <a:r>
              <a:rPr lang="pt-BR" sz="6000" b="1" dirty="0" smtClean="0">
                <a:solidFill>
                  <a:schemeClr val="tx1"/>
                </a:solidFill>
              </a:rPr>
              <a:t> baby</a:t>
            </a:r>
            <a:endParaRPr lang="pt-BR" sz="6000" b="1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8" y="1237914"/>
            <a:ext cx="4999359" cy="527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4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33585"/>
            <a:ext cx="7761812" cy="1090390"/>
          </a:xfrm>
        </p:spPr>
        <p:txBody>
          <a:bodyPr>
            <a:noAutofit/>
          </a:bodyPr>
          <a:lstStyle/>
          <a:p>
            <a:r>
              <a:rPr lang="pt-BR" sz="6500" b="1" dirty="0" err="1" smtClean="0"/>
              <a:t>What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is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he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doing</a:t>
            </a:r>
            <a:r>
              <a:rPr lang="pt-BR" sz="6500" b="1" dirty="0" smtClean="0"/>
              <a:t>?</a:t>
            </a:r>
            <a:endParaRPr lang="pt-BR" sz="6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1035" y="2485785"/>
            <a:ext cx="4592266" cy="2804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6000" b="1" dirty="0" err="1" smtClean="0">
                <a:solidFill>
                  <a:schemeClr val="tx1"/>
                </a:solidFill>
              </a:rPr>
              <a:t>He</a:t>
            </a:r>
            <a:r>
              <a:rPr lang="pt-BR" sz="6000" b="1" dirty="0" err="1" smtClean="0">
                <a:solidFill>
                  <a:srgbClr val="FF0000"/>
                </a:solidFill>
              </a:rPr>
              <a:t>’s</a:t>
            </a:r>
            <a:r>
              <a:rPr lang="pt-BR" sz="6000" b="1" dirty="0" smtClean="0"/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feed</a:t>
            </a:r>
            <a:r>
              <a:rPr lang="pt-BR" sz="6000" b="1" dirty="0" err="1" smtClean="0">
                <a:solidFill>
                  <a:srgbClr val="FF0000"/>
                </a:solidFill>
              </a:rPr>
              <a:t>ing</a:t>
            </a:r>
            <a:endParaRPr lang="pt-BR" sz="6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6000" b="1" dirty="0" err="1">
                <a:solidFill>
                  <a:schemeClr val="tx1"/>
                </a:solidFill>
              </a:rPr>
              <a:t>t</a:t>
            </a:r>
            <a:r>
              <a:rPr lang="pt-BR" sz="6000" b="1" dirty="0" err="1" smtClean="0">
                <a:solidFill>
                  <a:schemeClr val="tx1"/>
                </a:solidFill>
              </a:rPr>
              <a:t>he</a:t>
            </a:r>
            <a:r>
              <a:rPr lang="pt-BR" sz="6000" b="1" dirty="0" smtClean="0">
                <a:solidFill>
                  <a:schemeClr val="tx1"/>
                </a:solidFill>
              </a:rPr>
              <a:t> </a:t>
            </a:r>
            <a:r>
              <a:rPr lang="pt-BR" sz="6000" b="1" dirty="0" err="1" smtClean="0">
                <a:solidFill>
                  <a:schemeClr val="tx1"/>
                </a:solidFill>
              </a:rPr>
              <a:t>cat</a:t>
            </a:r>
            <a:endParaRPr lang="pt-BR" sz="6000" b="1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8" y="1237914"/>
            <a:ext cx="4895852" cy="518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1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</TotalTime>
  <Words>223</Words>
  <Application>Microsoft Office PowerPoint</Application>
  <PresentationFormat>Personalizar</PresentationFormat>
  <Paragraphs>70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Cacho</vt:lpstr>
      <vt:lpstr>Present Progressive/ Continuous</vt:lpstr>
      <vt:lpstr>What is he doing?</vt:lpstr>
      <vt:lpstr>What is he doing?</vt:lpstr>
      <vt:lpstr>What is she doing?</vt:lpstr>
      <vt:lpstr>What is he doing?</vt:lpstr>
      <vt:lpstr>What is he doing?</vt:lpstr>
      <vt:lpstr>What is she doing?</vt:lpstr>
      <vt:lpstr>What is she doing?</vt:lpstr>
      <vt:lpstr>What is he doing?</vt:lpstr>
      <vt:lpstr>What is she doing?</vt:lpstr>
      <vt:lpstr>What is he doing?</vt:lpstr>
      <vt:lpstr>What is she doing?</vt:lpstr>
      <vt:lpstr>What is he doing?</vt:lpstr>
      <vt:lpstr>What is he doing?</vt:lpstr>
      <vt:lpstr>What are they doing?</vt:lpstr>
      <vt:lpstr>What are they doing?</vt:lpstr>
      <vt:lpstr>What is he doing?</vt:lpstr>
      <vt:lpstr>What is she doing?</vt:lpstr>
      <vt:lpstr>What is he doing?</vt:lpstr>
      <vt:lpstr>What is he doing?</vt:lpstr>
      <vt:lpstr>What is he doing?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</dc:title>
  <dc:creator>Cristiane de Brito Cruz</dc:creator>
  <cp:lastModifiedBy>Cristiane de Brito Cruz</cp:lastModifiedBy>
  <cp:revision>9</cp:revision>
  <dcterms:created xsi:type="dcterms:W3CDTF">2015-10-28T17:39:04Z</dcterms:created>
  <dcterms:modified xsi:type="dcterms:W3CDTF">2015-11-11T18:48:22Z</dcterms:modified>
</cp:coreProperties>
</file>