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314" r:id="rId5"/>
    <p:sldId id="260" r:id="rId6"/>
    <p:sldId id="262" r:id="rId7"/>
    <p:sldId id="315" r:id="rId8"/>
    <p:sldId id="309" r:id="rId9"/>
    <p:sldId id="264" r:id="rId10"/>
    <p:sldId id="265" r:id="rId11"/>
    <p:sldId id="266" r:id="rId12"/>
    <p:sldId id="288" r:id="rId13"/>
    <p:sldId id="267" r:id="rId14"/>
    <p:sldId id="289" r:id="rId15"/>
    <p:sldId id="268" r:id="rId16"/>
    <p:sldId id="290" r:id="rId17"/>
    <p:sldId id="269" r:id="rId18"/>
    <p:sldId id="291" r:id="rId19"/>
    <p:sldId id="270" r:id="rId20"/>
    <p:sldId id="292" r:id="rId21"/>
    <p:sldId id="271" r:id="rId22"/>
    <p:sldId id="293" r:id="rId23"/>
    <p:sldId id="294" r:id="rId24"/>
    <p:sldId id="272" r:id="rId25"/>
    <p:sldId id="273" r:id="rId26"/>
    <p:sldId id="295" r:id="rId27"/>
    <p:sldId id="274" r:id="rId28"/>
    <p:sldId id="296" r:id="rId29"/>
    <p:sldId id="275" r:id="rId30"/>
    <p:sldId id="297" r:id="rId31"/>
    <p:sldId id="276" r:id="rId32"/>
    <p:sldId id="298" r:id="rId33"/>
    <p:sldId id="277" r:id="rId34"/>
    <p:sldId id="299" r:id="rId35"/>
    <p:sldId id="278" r:id="rId36"/>
    <p:sldId id="300" r:id="rId37"/>
    <p:sldId id="279" r:id="rId38"/>
    <p:sldId id="301" r:id="rId39"/>
    <p:sldId id="280" r:id="rId40"/>
    <p:sldId id="302" r:id="rId41"/>
    <p:sldId id="281" r:id="rId42"/>
    <p:sldId id="303" r:id="rId43"/>
    <p:sldId id="282" r:id="rId44"/>
    <p:sldId id="304" r:id="rId45"/>
    <p:sldId id="283" r:id="rId46"/>
    <p:sldId id="305" r:id="rId47"/>
    <p:sldId id="284" r:id="rId48"/>
    <p:sldId id="306" r:id="rId49"/>
    <p:sldId id="285" r:id="rId50"/>
    <p:sldId id="307" r:id="rId51"/>
    <p:sldId id="286" r:id="rId52"/>
    <p:sldId id="308" r:id="rId53"/>
    <p:sldId id="287" r:id="rId54"/>
    <p:sldId id="310" r:id="rId55"/>
    <p:sldId id="313" r:id="rId56"/>
    <p:sldId id="312" r:id="rId57"/>
    <p:sldId id="261" r:id="rId58"/>
    <p:sldId id="257" r:id="rId59"/>
    <p:sldId id="311" r:id="rId6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ângulo isósceles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EE48D2E-549C-4C8A-A5A7-9F4493305953}" type="datetimeFigureOut">
              <a:rPr lang="pt-BR" smtClean="0"/>
              <a:t>17/09/2014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48D2E-549C-4C8A-A5A7-9F4493305953}" type="datetimeFigureOut">
              <a:rPr lang="pt-BR" smtClean="0"/>
              <a:t>17/09/2014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48D2E-549C-4C8A-A5A7-9F4493305953}" type="datetimeFigureOut">
              <a:rPr lang="pt-BR" smtClean="0"/>
              <a:t>17/09/2014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EE48D2E-549C-4C8A-A5A7-9F4493305953}" type="datetimeFigureOut">
              <a:rPr lang="pt-BR" smtClean="0"/>
              <a:t>17/09/2014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ângulo retângulo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ângulo isósceles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EE48D2E-549C-4C8A-A5A7-9F4493305953}" type="datetimeFigureOut">
              <a:rPr lang="pt-BR" smtClean="0"/>
              <a:t>17/09/2014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  <p:cxnSp>
        <p:nvCxnSpPr>
          <p:cNvPr id="11" name="Conector reto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EE48D2E-549C-4C8A-A5A7-9F4493305953}" type="datetimeFigureOut">
              <a:rPr lang="pt-BR" smtClean="0"/>
              <a:t>17/09/2014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EE48D2E-549C-4C8A-A5A7-9F4493305953}" type="datetimeFigureOut">
              <a:rPr lang="pt-BR" smtClean="0"/>
              <a:t>17/09/2014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48D2E-549C-4C8A-A5A7-9F4493305953}" type="datetimeFigureOut">
              <a:rPr lang="pt-BR" smtClean="0"/>
              <a:t>17/09/2014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EE48D2E-549C-4C8A-A5A7-9F4493305953}" type="datetimeFigureOut">
              <a:rPr lang="pt-BR" smtClean="0"/>
              <a:t>17/09/2014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EE48D2E-549C-4C8A-A5A7-9F4493305953}" type="datetimeFigureOut">
              <a:rPr lang="pt-BR" smtClean="0"/>
              <a:t>17/09/2014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EE48D2E-549C-4C8A-A5A7-9F4493305953}" type="datetimeFigureOut">
              <a:rPr lang="pt-BR" smtClean="0"/>
              <a:t>17/09/2014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ângulo retângulo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EE48D2E-549C-4C8A-A5A7-9F4493305953}" type="datetimeFigureOut">
              <a:rPr lang="pt-BR" smtClean="0"/>
              <a:t>17/09/2014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776288"/>
            <a:ext cx="8712968" cy="1470025"/>
          </a:xfrm>
        </p:spPr>
        <p:txBody>
          <a:bodyPr/>
          <a:lstStyle/>
          <a:p>
            <a:pPr algn="ctr"/>
            <a:r>
              <a:rPr lang="pt-BR" dirty="0" smtClean="0"/>
              <a:t>INTRODUÇÃO AO INGLÊS BÁSICO 1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40544" y="4457700"/>
            <a:ext cx="8062912" cy="1752600"/>
          </a:xfrm>
        </p:spPr>
        <p:txBody>
          <a:bodyPr/>
          <a:lstStyle/>
          <a:p>
            <a:pPr algn="l"/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Profª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Cristiane de Brito Cruz</a:t>
            </a:r>
          </a:p>
          <a:p>
            <a:pPr algn="l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Instituto Federal do Rio Grande do Norte</a:t>
            </a:r>
          </a:p>
          <a:p>
            <a:pPr algn="l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Campus Currais Novos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570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47864" y="1916113"/>
            <a:ext cx="4311824" cy="1752600"/>
          </a:xfrm>
        </p:spPr>
        <p:txBody>
          <a:bodyPr>
            <a:normAutofit/>
          </a:bodyPr>
          <a:lstStyle/>
          <a:p>
            <a:r>
              <a:rPr lang="en-GB" dirty="0" smtClean="0"/>
              <a:t>Spelling: </a:t>
            </a:r>
            <a:r>
              <a:rPr lang="en-GB" dirty="0" smtClean="0">
                <a:solidFill>
                  <a:srgbClr val="FFFF00"/>
                </a:solidFill>
              </a:rPr>
              <a:t>Occupations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688" y="3645025"/>
            <a:ext cx="6248400" cy="936104"/>
          </a:xfrm>
        </p:spPr>
        <p:txBody>
          <a:bodyPr/>
          <a:lstStyle/>
          <a:p>
            <a:r>
              <a:rPr lang="en-GB" sz="4400" b="1" dirty="0"/>
              <a:t>Adding </a:t>
            </a:r>
            <a:r>
              <a:rPr lang="en-GB" sz="4400" b="1" dirty="0" err="1">
                <a:solidFill>
                  <a:srgbClr val="FF0000"/>
                </a:solidFill>
              </a:rPr>
              <a:t>er</a:t>
            </a:r>
            <a:r>
              <a:rPr lang="en-GB" sz="4400" b="1" dirty="0"/>
              <a:t>, </a:t>
            </a:r>
            <a:r>
              <a:rPr lang="en-GB" sz="4400" b="1" dirty="0">
                <a:solidFill>
                  <a:srgbClr val="FF0000"/>
                </a:solidFill>
              </a:rPr>
              <a:t>or</a:t>
            </a:r>
            <a:r>
              <a:rPr lang="en-GB" sz="4400" b="1" dirty="0"/>
              <a:t> and </a:t>
            </a:r>
            <a:r>
              <a:rPr lang="en-GB" sz="4400" b="1" dirty="0" err="1">
                <a:solidFill>
                  <a:srgbClr val="FF0000"/>
                </a:solidFill>
              </a:rPr>
              <a:t>ist</a:t>
            </a:r>
            <a:endParaRPr lang="en-GB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34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Oval 5"/>
          <p:cNvSpPr>
            <a:spLocks noChangeArrowheads="1"/>
          </p:cNvSpPr>
          <p:nvPr/>
        </p:nvSpPr>
        <p:spPr bwMode="auto">
          <a:xfrm>
            <a:off x="2124075" y="1196975"/>
            <a:ext cx="4751388" cy="403225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6781800" cy="1527175"/>
          </a:xfrm>
        </p:spPr>
        <p:txBody>
          <a:bodyPr/>
          <a:lstStyle/>
          <a:p>
            <a:r>
              <a:rPr lang="en-GB" dirty="0"/>
              <a:t>I           books.</a:t>
            </a:r>
          </a:p>
        </p:txBody>
      </p:sp>
      <p:pic>
        <p:nvPicPr>
          <p:cNvPr id="60420" name="Picture 4" descr="MCj0330874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836613"/>
            <a:ext cx="3205162" cy="4319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1187624" y="344627"/>
            <a:ext cx="137409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4000" dirty="0"/>
              <a:t>write</a:t>
            </a:r>
          </a:p>
        </p:txBody>
      </p:sp>
      <p:sp>
        <p:nvSpPr>
          <p:cNvPr id="60423" name="Line 7"/>
          <p:cNvSpPr>
            <a:spLocks noChangeShapeType="1"/>
          </p:cNvSpPr>
          <p:nvPr/>
        </p:nvSpPr>
        <p:spPr bwMode="auto">
          <a:xfrm>
            <a:off x="900113" y="1052513"/>
            <a:ext cx="1439862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5720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22" grpId="0"/>
      <p:bldP spid="604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Oval 5"/>
          <p:cNvSpPr>
            <a:spLocks noChangeArrowheads="1"/>
          </p:cNvSpPr>
          <p:nvPr/>
        </p:nvSpPr>
        <p:spPr bwMode="auto">
          <a:xfrm>
            <a:off x="2124075" y="1196975"/>
            <a:ext cx="4751388" cy="403225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6781800" cy="1527175"/>
          </a:xfrm>
        </p:spPr>
        <p:txBody>
          <a:bodyPr/>
          <a:lstStyle/>
          <a:p>
            <a:r>
              <a:rPr lang="en-GB" dirty="0"/>
              <a:t>I           books.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4075" y="5084763"/>
            <a:ext cx="6781800" cy="930275"/>
          </a:xfrm>
        </p:spPr>
        <p:txBody>
          <a:bodyPr>
            <a:normAutofit fontScale="92500" lnSpcReduction="10000"/>
          </a:bodyPr>
          <a:lstStyle/>
          <a:p>
            <a:pPr algn="r">
              <a:buFontTx/>
              <a:buNone/>
            </a:pPr>
            <a:r>
              <a:rPr lang="en-GB" sz="6600"/>
              <a:t>Job: </a:t>
            </a:r>
            <a:r>
              <a:rPr lang="en-GB" sz="6600" b="1">
                <a:solidFill>
                  <a:schemeClr val="tx2"/>
                </a:solidFill>
              </a:rPr>
              <a:t>writ</a:t>
            </a:r>
            <a:r>
              <a:rPr lang="en-GB" sz="6600" b="1">
                <a:solidFill>
                  <a:srgbClr val="FF0000"/>
                </a:solidFill>
              </a:rPr>
              <a:t>er</a:t>
            </a:r>
          </a:p>
        </p:txBody>
      </p:sp>
      <p:pic>
        <p:nvPicPr>
          <p:cNvPr id="60420" name="Picture 4" descr="MCj0330874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836613"/>
            <a:ext cx="3205162" cy="4319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1187624" y="344627"/>
            <a:ext cx="137409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4000" dirty="0"/>
              <a:t>write</a:t>
            </a:r>
          </a:p>
        </p:txBody>
      </p:sp>
      <p:sp>
        <p:nvSpPr>
          <p:cNvPr id="60423" name="Line 7"/>
          <p:cNvSpPr>
            <a:spLocks noChangeShapeType="1"/>
          </p:cNvSpPr>
          <p:nvPr/>
        </p:nvSpPr>
        <p:spPr bwMode="auto">
          <a:xfrm>
            <a:off x="900113" y="1052513"/>
            <a:ext cx="1439862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0907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Oval 2"/>
          <p:cNvSpPr>
            <a:spLocks noChangeArrowheads="1"/>
          </p:cNvSpPr>
          <p:nvPr/>
        </p:nvSpPr>
        <p:spPr bwMode="auto">
          <a:xfrm>
            <a:off x="2124075" y="1196975"/>
            <a:ext cx="4751388" cy="403225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6781800" cy="1527175"/>
          </a:xfrm>
        </p:spPr>
        <p:txBody>
          <a:bodyPr/>
          <a:lstStyle/>
          <a:p>
            <a:r>
              <a:rPr lang="en-GB" sz="4000" dirty="0"/>
              <a:t>I   </a:t>
            </a:r>
            <a:r>
              <a:rPr lang="en-GB" dirty="0"/>
              <a:t>        houses.</a:t>
            </a:r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1187624" y="344627"/>
            <a:ext cx="140294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4000" dirty="0"/>
              <a:t>build</a:t>
            </a:r>
          </a:p>
        </p:txBody>
      </p:sp>
      <p:sp>
        <p:nvSpPr>
          <p:cNvPr id="62471" name="Line 7"/>
          <p:cNvSpPr>
            <a:spLocks noChangeShapeType="1"/>
          </p:cNvSpPr>
          <p:nvPr/>
        </p:nvSpPr>
        <p:spPr bwMode="auto">
          <a:xfrm>
            <a:off x="900113" y="1052513"/>
            <a:ext cx="1368425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pt-BR"/>
          </a:p>
        </p:txBody>
      </p:sp>
      <p:pic>
        <p:nvPicPr>
          <p:cNvPr id="62472" name="Picture 8" descr="MCj028030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1341438"/>
            <a:ext cx="2797175" cy="381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4245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/>
      <p:bldP spid="62470" grpId="0"/>
      <p:bldP spid="6247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Oval 2"/>
          <p:cNvSpPr>
            <a:spLocks noChangeArrowheads="1"/>
          </p:cNvSpPr>
          <p:nvPr/>
        </p:nvSpPr>
        <p:spPr bwMode="auto">
          <a:xfrm>
            <a:off x="2124075" y="1196975"/>
            <a:ext cx="4751388" cy="403225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6781800" cy="1527175"/>
          </a:xfrm>
        </p:spPr>
        <p:txBody>
          <a:bodyPr/>
          <a:lstStyle/>
          <a:p>
            <a:r>
              <a:rPr lang="en-GB" sz="4000" dirty="0"/>
              <a:t>I   </a:t>
            </a:r>
            <a:r>
              <a:rPr lang="en-GB" dirty="0"/>
              <a:t>        houses.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124075" y="5084763"/>
            <a:ext cx="6781800" cy="930275"/>
          </a:xfrm>
        </p:spPr>
        <p:txBody>
          <a:bodyPr>
            <a:normAutofit fontScale="92500" lnSpcReduction="10000"/>
          </a:bodyPr>
          <a:lstStyle/>
          <a:p>
            <a:pPr algn="r">
              <a:buFontTx/>
              <a:buNone/>
            </a:pPr>
            <a:r>
              <a:rPr lang="en-GB" sz="6600"/>
              <a:t>Job: </a:t>
            </a:r>
            <a:r>
              <a:rPr lang="en-GB" sz="6600" b="1">
                <a:solidFill>
                  <a:schemeClr val="tx2"/>
                </a:solidFill>
              </a:rPr>
              <a:t>build</a:t>
            </a:r>
            <a:r>
              <a:rPr lang="en-GB" sz="6600" b="1">
                <a:solidFill>
                  <a:srgbClr val="FF0000"/>
                </a:solidFill>
              </a:rPr>
              <a:t>er</a:t>
            </a:r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1187624" y="344627"/>
            <a:ext cx="140294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4000" dirty="0"/>
              <a:t>build</a:t>
            </a:r>
          </a:p>
        </p:txBody>
      </p:sp>
      <p:sp>
        <p:nvSpPr>
          <p:cNvPr id="62471" name="Line 7"/>
          <p:cNvSpPr>
            <a:spLocks noChangeShapeType="1"/>
          </p:cNvSpPr>
          <p:nvPr/>
        </p:nvSpPr>
        <p:spPr bwMode="auto">
          <a:xfrm>
            <a:off x="900113" y="1052513"/>
            <a:ext cx="1368425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pt-BR"/>
          </a:p>
        </p:txBody>
      </p:sp>
      <p:pic>
        <p:nvPicPr>
          <p:cNvPr id="62472" name="Picture 8" descr="MCj028030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1341438"/>
            <a:ext cx="2797175" cy="381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9302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2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2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Oval 2"/>
          <p:cNvSpPr>
            <a:spLocks noChangeArrowheads="1"/>
          </p:cNvSpPr>
          <p:nvPr/>
        </p:nvSpPr>
        <p:spPr bwMode="auto">
          <a:xfrm>
            <a:off x="2124075" y="1196975"/>
            <a:ext cx="4751388" cy="403225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6781800" cy="1527175"/>
          </a:xfrm>
        </p:spPr>
        <p:txBody>
          <a:bodyPr/>
          <a:lstStyle/>
          <a:p>
            <a:r>
              <a:rPr lang="en-GB"/>
              <a:t>I            English.</a:t>
            </a:r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1043608" y="426168"/>
            <a:ext cx="168668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4000" dirty="0"/>
              <a:t>teach</a:t>
            </a:r>
          </a:p>
        </p:txBody>
      </p:sp>
      <p:sp>
        <p:nvSpPr>
          <p:cNvPr id="63494" name="Line 6"/>
          <p:cNvSpPr>
            <a:spLocks noChangeShapeType="1"/>
          </p:cNvSpPr>
          <p:nvPr/>
        </p:nvSpPr>
        <p:spPr bwMode="auto">
          <a:xfrm>
            <a:off x="900113" y="1052513"/>
            <a:ext cx="1584325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pt-BR"/>
          </a:p>
        </p:txBody>
      </p:sp>
      <p:pic>
        <p:nvPicPr>
          <p:cNvPr id="63496" name="Picture 8" descr="j030125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1341438"/>
            <a:ext cx="4537075" cy="387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9495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/>
      <p:bldP spid="63493" grpId="0"/>
      <p:bldP spid="6349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Oval 2"/>
          <p:cNvSpPr>
            <a:spLocks noChangeArrowheads="1"/>
          </p:cNvSpPr>
          <p:nvPr/>
        </p:nvSpPr>
        <p:spPr bwMode="auto">
          <a:xfrm>
            <a:off x="2124075" y="1196975"/>
            <a:ext cx="4751388" cy="403225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6781800" cy="1527175"/>
          </a:xfrm>
        </p:spPr>
        <p:txBody>
          <a:bodyPr/>
          <a:lstStyle/>
          <a:p>
            <a:r>
              <a:rPr lang="en-GB"/>
              <a:t>I            English.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124075" y="5084763"/>
            <a:ext cx="6781800" cy="930275"/>
          </a:xfrm>
        </p:spPr>
        <p:txBody>
          <a:bodyPr>
            <a:normAutofit fontScale="92500" lnSpcReduction="10000"/>
          </a:bodyPr>
          <a:lstStyle/>
          <a:p>
            <a:pPr algn="r">
              <a:buFontTx/>
              <a:buNone/>
            </a:pPr>
            <a:r>
              <a:rPr lang="en-GB" sz="6600" dirty="0"/>
              <a:t>Job: </a:t>
            </a:r>
            <a:r>
              <a:rPr lang="en-GB" sz="6600" b="1" dirty="0">
                <a:solidFill>
                  <a:schemeClr val="tx2"/>
                </a:solidFill>
              </a:rPr>
              <a:t>teach</a:t>
            </a:r>
            <a:r>
              <a:rPr lang="en-GB" sz="6600" b="1" dirty="0">
                <a:solidFill>
                  <a:srgbClr val="FF0000"/>
                </a:solidFill>
              </a:rPr>
              <a:t>er</a:t>
            </a:r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1043608" y="426168"/>
            <a:ext cx="168668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4000" dirty="0"/>
              <a:t>teach</a:t>
            </a:r>
          </a:p>
        </p:txBody>
      </p:sp>
      <p:sp>
        <p:nvSpPr>
          <p:cNvPr id="63494" name="Line 6"/>
          <p:cNvSpPr>
            <a:spLocks noChangeShapeType="1"/>
          </p:cNvSpPr>
          <p:nvPr/>
        </p:nvSpPr>
        <p:spPr bwMode="auto">
          <a:xfrm>
            <a:off x="900113" y="1052513"/>
            <a:ext cx="1584325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pt-BR"/>
          </a:p>
        </p:txBody>
      </p:sp>
      <p:pic>
        <p:nvPicPr>
          <p:cNvPr id="63496" name="Picture 8" descr="j030125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1341438"/>
            <a:ext cx="4537075" cy="387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6314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Oval 2"/>
          <p:cNvSpPr>
            <a:spLocks noChangeArrowheads="1"/>
          </p:cNvSpPr>
          <p:nvPr/>
        </p:nvSpPr>
        <p:spPr bwMode="auto">
          <a:xfrm>
            <a:off x="2124075" y="1196975"/>
            <a:ext cx="4751388" cy="403225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6781800" cy="1527175"/>
          </a:xfrm>
        </p:spPr>
        <p:txBody>
          <a:bodyPr/>
          <a:lstStyle/>
          <a:p>
            <a:r>
              <a:rPr lang="en-GB" sz="4000" dirty="0"/>
              <a:t>I   </a:t>
            </a:r>
            <a:r>
              <a:rPr lang="en-GB" dirty="0"/>
              <a:t>        a lorry.</a:t>
            </a: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1115616" y="404813"/>
            <a:ext cx="140936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4000" dirty="0"/>
              <a:t>drive</a:t>
            </a:r>
          </a:p>
        </p:txBody>
      </p:sp>
      <p:sp>
        <p:nvSpPr>
          <p:cNvPr id="64518" name="Line 6"/>
          <p:cNvSpPr>
            <a:spLocks noChangeShapeType="1"/>
          </p:cNvSpPr>
          <p:nvPr/>
        </p:nvSpPr>
        <p:spPr bwMode="auto">
          <a:xfrm>
            <a:off x="900113" y="1052513"/>
            <a:ext cx="1368425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pt-BR"/>
          </a:p>
        </p:txBody>
      </p:sp>
      <p:pic>
        <p:nvPicPr>
          <p:cNvPr id="64520" name="Picture 8" descr="MCj0216718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1700213"/>
            <a:ext cx="3095625" cy="29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827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/>
      <p:bldP spid="64517" grpId="0"/>
      <p:bldP spid="645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Oval 2"/>
          <p:cNvSpPr>
            <a:spLocks noChangeArrowheads="1"/>
          </p:cNvSpPr>
          <p:nvPr/>
        </p:nvSpPr>
        <p:spPr bwMode="auto">
          <a:xfrm>
            <a:off x="2124075" y="1196975"/>
            <a:ext cx="4751388" cy="403225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6781800" cy="1527175"/>
          </a:xfrm>
        </p:spPr>
        <p:txBody>
          <a:bodyPr/>
          <a:lstStyle/>
          <a:p>
            <a:r>
              <a:rPr lang="en-GB" sz="4000" dirty="0"/>
              <a:t>I   </a:t>
            </a:r>
            <a:r>
              <a:rPr lang="en-GB" dirty="0"/>
              <a:t>        a lorry.</a:t>
            </a:r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124075" y="5084763"/>
            <a:ext cx="6781800" cy="930275"/>
          </a:xfrm>
        </p:spPr>
        <p:txBody>
          <a:bodyPr>
            <a:normAutofit fontScale="92500" lnSpcReduction="10000"/>
          </a:bodyPr>
          <a:lstStyle/>
          <a:p>
            <a:pPr algn="r">
              <a:buFontTx/>
              <a:buNone/>
            </a:pPr>
            <a:r>
              <a:rPr lang="en-GB" sz="6600"/>
              <a:t>Job: </a:t>
            </a:r>
            <a:r>
              <a:rPr lang="en-GB" sz="6600" b="1">
                <a:solidFill>
                  <a:schemeClr val="tx2"/>
                </a:solidFill>
              </a:rPr>
              <a:t>driv</a:t>
            </a:r>
            <a:r>
              <a:rPr lang="en-GB" sz="6600" b="1">
                <a:solidFill>
                  <a:srgbClr val="FF0000"/>
                </a:solidFill>
              </a:rPr>
              <a:t>er</a:t>
            </a: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1115616" y="404813"/>
            <a:ext cx="140936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4000" dirty="0"/>
              <a:t>drive</a:t>
            </a:r>
          </a:p>
        </p:txBody>
      </p:sp>
      <p:sp>
        <p:nvSpPr>
          <p:cNvPr id="64518" name="Line 6"/>
          <p:cNvSpPr>
            <a:spLocks noChangeShapeType="1"/>
          </p:cNvSpPr>
          <p:nvPr/>
        </p:nvSpPr>
        <p:spPr bwMode="auto">
          <a:xfrm>
            <a:off x="900113" y="1052513"/>
            <a:ext cx="1368425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pt-BR"/>
          </a:p>
        </p:txBody>
      </p:sp>
      <p:pic>
        <p:nvPicPr>
          <p:cNvPr id="64520" name="Picture 8" descr="MCj0216718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1700213"/>
            <a:ext cx="3095625" cy="29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648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Oval 2"/>
          <p:cNvSpPr>
            <a:spLocks noChangeArrowheads="1"/>
          </p:cNvSpPr>
          <p:nvPr/>
        </p:nvSpPr>
        <p:spPr bwMode="auto">
          <a:xfrm>
            <a:off x="2124075" y="1196975"/>
            <a:ext cx="4751388" cy="403225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6781800" cy="1527175"/>
          </a:xfrm>
        </p:spPr>
        <p:txBody>
          <a:bodyPr/>
          <a:lstStyle/>
          <a:p>
            <a:r>
              <a:rPr lang="en-GB" dirty="0"/>
              <a:t>I           offices.</a:t>
            </a:r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1115616" y="426168"/>
            <a:ext cx="161614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4000" dirty="0"/>
              <a:t>clean</a:t>
            </a:r>
          </a:p>
        </p:txBody>
      </p:sp>
      <p:sp>
        <p:nvSpPr>
          <p:cNvPr id="68614" name="Line 6"/>
          <p:cNvSpPr>
            <a:spLocks noChangeShapeType="1"/>
          </p:cNvSpPr>
          <p:nvPr/>
        </p:nvSpPr>
        <p:spPr bwMode="auto">
          <a:xfrm>
            <a:off x="900113" y="1052513"/>
            <a:ext cx="15113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pt-BR"/>
          </a:p>
        </p:txBody>
      </p:sp>
      <p:pic>
        <p:nvPicPr>
          <p:cNvPr id="68616" name="Picture 8" descr="MCj0185529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341438"/>
            <a:ext cx="2708275" cy="3662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8512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8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8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/>
      <p:bldP spid="68613" grpId="0"/>
      <p:bldP spid="686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DESCRIÇÃO DO CURSO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70024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Este curso tem como objetivo selecionar pessoas para ingressar no curso de conversação Inglês Básico 1</a:t>
            </a:r>
          </a:p>
          <a:p>
            <a:r>
              <a:rPr lang="pt-BR" dirty="0" smtClean="0"/>
              <a:t>As aulas serão dadas nos horários de </a:t>
            </a:r>
            <a:r>
              <a:rPr lang="pt-BR" dirty="0" err="1" smtClean="0"/>
              <a:t>Seg</a:t>
            </a:r>
            <a:r>
              <a:rPr lang="pt-BR" dirty="0" smtClean="0"/>
              <a:t> 19h-21h e Ter 16h-18h</a:t>
            </a:r>
          </a:p>
          <a:p>
            <a:r>
              <a:rPr lang="pt-BR" dirty="0" smtClean="0"/>
              <a:t>São 40 vagas</a:t>
            </a:r>
          </a:p>
          <a:p>
            <a:r>
              <a:rPr lang="pt-BR" dirty="0" smtClean="0"/>
              <a:t>Requisitos: 16 anos acima e Ensino Médio completo ou em curso</a:t>
            </a:r>
          </a:p>
          <a:p>
            <a:r>
              <a:rPr lang="pt-BR" dirty="0" smtClean="0"/>
              <a:t>Duração 10h</a:t>
            </a:r>
          </a:p>
          <a:p>
            <a:r>
              <a:rPr lang="pt-BR" dirty="0" smtClean="0"/>
              <a:t>Certificado: Ao final do curso concluindo as aulas e fazendo a avaliação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2394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Oval 2"/>
          <p:cNvSpPr>
            <a:spLocks noChangeArrowheads="1"/>
          </p:cNvSpPr>
          <p:nvPr/>
        </p:nvSpPr>
        <p:spPr bwMode="auto">
          <a:xfrm>
            <a:off x="2124075" y="1196975"/>
            <a:ext cx="4751388" cy="403225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6781800" cy="1527175"/>
          </a:xfrm>
        </p:spPr>
        <p:txBody>
          <a:bodyPr/>
          <a:lstStyle/>
          <a:p>
            <a:r>
              <a:rPr lang="en-GB" dirty="0"/>
              <a:t>I           offices.</a:t>
            </a:r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124075" y="5084763"/>
            <a:ext cx="6781800" cy="930275"/>
          </a:xfrm>
        </p:spPr>
        <p:txBody>
          <a:bodyPr>
            <a:normAutofit fontScale="92500" lnSpcReduction="10000"/>
          </a:bodyPr>
          <a:lstStyle/>
          <a:p>
            <a:pPr algn="r">
              <a:buFontTx/>
              <a:buNone/>
            </a:pPr>
            <a:r>
              <a:rPr lang="en-GB" sz="6600" dirty="0"/>
              <a:t>Job: </a:t>
            </a:r>
            <a:r>
              <a:rPr lang="en-GB" sz="6600" b="1" dirty="0">
                <a:solidFill>
                  <a:schemeClr val="tx2"/>
                </a:solidFill>
              </a:rPr>
              <a:t>clean</a:t>
            </a:r>
            <a:r>
              <a:rPr lang="en-GB" sz="6600" b="1" dirty="0">
                <a:solidFill>
                  <a:srgbClr val="FF0000"/>
                </a:solidFill>
              </a:rPr>
              <a:t>er</a:t>
            </a:r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1115616" y="426168"/>
            <a:ext cx="161614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4000" dirty="0"/>
              <a:t>clean</a:t>
            </a:r>
          </a:p>
        </p:txBody>
      </p:sp>
      <p:sp>
        <p:nvSpPr>
          <p:cNvPr id="68614" name="Line 6"/>
          <p:cNvSpPr>
            <a:spLocks noChangeShapeType="1"/>
          </p:cNvSpPr>
          <p:nvPr/>
        </p:nvSpPr>
        <p:spPr bwMode="auto">
          <a:xfrm>
            <a:off x="900113" y="1052513"/>
            <a:ext cx="1511300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pt-BR"/>
          </a:p>
        </p:txBody>
      </p:sp>
      <p:pic>
        <p:nvPicPr>
          <p:cNvPr id="68616" name="Picture 8" descr="MCj0185529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341438"/>
            <a:ext cx="2708275" cy="3662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961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8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8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Oval 2"/>
          <p:cNvSpPr>
            <a:spLocks noChangeArrowheads="1"/>
          </p:cNvSpPr>
          <p:nvPr/>
        </p:nvSpPr>
        <p:spPr bwMode="auto">
          <a:xfrm>
            <a:off x="2124075" y="1196975"/>
            <a:ext cx="4751388" cy="403225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6781800" cy="1527175"/>
          </a:xfrm>
        </p:spPr>
        <p:txBody>
          <a:bodyPr/>
          <a:lstStyle/>
          <a:p>
            <a:r>
              <a:rPr lang="en-GB"/>
              <a:t>I         football.</a:t>
            </a: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1115616" y="404813"/>
            <a:ext cx="126348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4000" dirty="0"/>
              <a:t>play</a:t>
            </a:r>
          </a:p>
        </p:txBody>
      </p:sp>
      <p:sp>
        <p:nvSpPr>
          <p:cNvPr id="65542" name="Line 6"/>
          <p:cNvSpPr>
            <a:spLocks noChangeShapeType="1"/>
          </p:cNvSpPr>
          <p:nvPr/>
        </p:nvSpPr>
        <p:spPr bwMode="auto">
          <a:xfrm>
            <a:off x="900113" y="1052513"/>
            <a:ext cx="1150937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pt-BR"/>
          </a:p>
        </p:txBody>
      </p:sp>
      <p:pic>
        <p:nvPicPr>
          <p:cNvPr id="65546" name="Picture 10" descr="MCj0387142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484313"/>
            <a:ext cx="2249487" cy="315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0220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/>
      <p:bldP spid="65541" grpId="0"/>
      <p:bldP spid="6554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Oval 2"/>
          <p:cNvSpPr>
            <a:spLocks noChangeArrowheads="1"/>
          </p:cNvSpPr>
          <p:nvPr/>
        </p:nvSpPr>
        <p:spPr bwMode="auto">
          <a:xfrm>
            <a:off x="2124075" y="1196975"/>
            <a:ext cx="4751388" cy="403225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6781800" cy="1527175"/>
          </a:xfrm>
        </p:spPr>
        <p:txBody>
          <a:bodyPr/>
          <a:lstStyle/>
          <a:p>
            <a:r>
              <a:rPr lang="en-GB"/>
              <a:t>I         football.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79388" y="5084763"/>
            <a:ext cx="8726487" cy="930275"/>
          </a:xfrm>
        </p:spPr>
        <p:txBody>
          <a:bodyPr>
            <a:normAutofit fontScale="92500" lnSpcReduction="10000"/>
          </a:bodyPr>
          <a:lstStyle/>
          <a:p>
            <a:pPr algn="r">
              <a:buFontTx/>
              <a:buNone/>
            </a:pPr>
            <a:r>
              <a:rPr lang="en-GB" sz="6600"/>
              <a:t>Job: </a:t>
            </a:r>
            <a:r>
              <a:rPr lang="en-GB" sz="6600" b="1">
                <a:solidFill>
                  <a:schemeClr val="tx2"/>
                </a:solidFill>
              </a:rPr>
              <a:t>football play</a:t>
            </a:r>
            <a:r>
              <a:rPr lang="en-GB" sz="6600" b="1">
                <a:solidFill>
                  <a:srgbClr val="FF0000"/>
                </a:solidFill>
              </a:rPr>
              <a:t>er</a:t>
            </a: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1115616" y="404813"/>
            <a:ext cx="126348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4000" dirty="0"/>
              <a:t>play</a:t>
            </a:r>
          </a:p>
        </p:txBody>
      </p:sp>
      <p:sp>
        <p:nvSpPr>
          <p:cNvPr id="65542" name="Line 6"/>
          <p:cNvSpPr>
            <a:spLocks noChangeShapeType="1"/>
          </p:cNvSpPr>
          <p:nvPr/>
        </p:nvSpPr>
        <p:spPr bwMode="auto">
          <a:xfrm>
            <a:off x="900113" y="1052513"/>
            <a:ext cx="1150937" cy="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pt-BR"/>
          </a:p>
        </p:txBody>
      </p:sp>
      <p:pic>
        <p:nvPicPr>
          <p:cNvPr id="65546" name="Picture 10" descr="MCj0387142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484313"/>
            <a:ext cx="2249487" cy="315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4541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5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5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0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Oval 2"/>
          <p:cNvSpPr>
            <a:spLocks noChangeArrowheads="1"/>
          </p:cNvSpPr>
          <p:nvPr/>
        </p:nvSpPr>
        <p:spPr bwMode="auto">
          <a:xfrm>
            <a:off x="1763713" y="333375"/>
            <a:ext cx="5472112" cy="4752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pic>
        <p:nvPicPr>
          <p:cNvPr id="67593" name="Picture 9" descr="MCj025111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836613"/>
            <a:ext cx="4752975" cy="3656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179388" y="5084763"/>
            <a:ext cx="8726487" cy="930275"/>
          </a:xfrm>
          <a:prstGeom prst="rect">
            <a:avLst/>
          </a:prstGeom>
        </p:spPr>
        <p:txBody>
          <a:bodyPr vert="horz" anchor="t">
            <a:normAutofit lnSpcReduction="10000"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GB" sz="6000" b="1" smtClean="0">
                <a:solidFill>
                  <a:schemeClr val="tx2"/>
                </a:solidFill>
              </a:rPr>
              <a:t>farm</a:t>
            </a:r>
            <a:r>
              <a:rPr lang="en-GB" sz="6000" b="1" smtClean="0">
                <a:solidFill>
                  <a:srgbClr val="FF0000"/>
                </a:solidFill>
              </a:rPr>
              <a:t>er  </a:t>
            </a:r>
            <a:r>
              <a:rPr lang="en-GB" sz="6000" b="1" smtClean="0">
                <a:solidFill>
                  <a:schemeClr val="tx2"/>
                </a:solidFill>
              </a:rPr>
              <a:t>farm</a:t>
            </a:r>
            <a:r>
              <a:rPr lang="en-GB" sz="6000" b="1" smtClean="0">
                <a:solidFill>
                  <a:srgbClr val="FF0000"/>
                </a:solidFill>
              </a:rPr>
              <a:t>or  </a:t>
            </a:r>
            <a:r>
              <a:rPr lang="en-GB" sz="6000" b="1" smtClean="0">
                <a:solidFill>
                  <a:schemeClr val="tx2"/>
                </a:solidFill>
              </a:rPr>
              <a:t>farm</a:t>
            </a:r>
            <a:r>
              <a:rPr lang="en-GB" sz="6000" b="1" smtClean="0">
                <a:solidFill>
                  <a:srgbClr val="FF0000"/>
                </a:solidFill>
              </a:rPr>
              <a:t>ist</a:t>
            </a:r>
            <a:endParaRPr lang="en-GB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67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Oval 2"/>
          <p:cNvSpPr>
            <a:spLocks noChangeArrowheads="1"/>
          </p:cNvSpPr>
          <p:nvPr/>
        </p:nvSpPr>
        <p:spPr bwMode="auto">
          <a:xfrm>
            <a:off x="1763713" y="333375"/>
            <a:ext cx="5472112" cy="4752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79388" y="5084763"/>
            <a:ext cx="8726487" cy="930275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GB" sz="6000" b="1" dirty="0">
                <a:solidFill>
                  <a:schemeClr val="tx2"/>
                </a:solidFill>
              </a:rPr>
              <a:t>farm</a:t>
            </a:r>
            <a:r>
              <a:rPr lang="en-GB" sz="6000" b="1" dirty="0">
                <a:solidFill>
                  <a:srgbClr val="FF0000"/>
                </a:solidFill>
              </a:rPr>
              <a:t>er  </a:t>
            </a:r>
            <a:r>
              <a:rPr lang="en-GB" sz="6000" b="1" dirty="0" err="1">
                <a:solidFill>
                  <a:schemeClr val="tx2"/>
                </a:solidFill>
              </a:rPr>
              <a:t>farm</a:t>
            </a:r>
            <a:r>
              <a:rPr lang="en-GB" sz="6000" b="1" dirty="0" err="1">
                <a:solidFill>
                  <a:srgbClr val="FF0000"/>
                </a:solidFill>
              </a:rPr>
              <a:t>or</a:t>
            </a:r>
            <a:r>
              <a:rPr lang="en-GB" sz="6000" b="1" dirty="0">
                <a:solidFill>
                  <a:srgbClr val="FF0000"/>
                </a:solidFill>
              </a:rPr>
              <a:t>  </a:t>
            </a:r>
            <a:r>
              <a:rPr lang="en-GB" sz="6000" b="1" dirty="0" err="1">
                <a:solidFill>
                  <a:schemeClr val="tx2"/>
                </a:solidFill>
              </a:rPr>
              <a:t>farm</a:t>
            </a:r>
            <a:r>
              <a:rPr lang="en-GB" sz="6000" b="1" dirty="0" err="1">
                <a:solidFill>
                  <a:srgbClr val="FF0000"/>
                </a:solidFill>
              </a:rPr>
              <a:t>ist</a:t>
            </a:r>
            <a:endParaRPr lang="en-GB" sz="6000" b="1" dirty="0">
              <a:solidFill>
                <a:srgbClr val="FF0000"/>
              </a:solidFill>
            </a:endParaRPr>
          </a:p>
        </p:txBody>
      </p:sp>
      <p:pic>
        <p:nvPicPr>
          <p:cNvPr id="67593" name="Picture 9" descr="MCj025111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836613"/>
            <a:ext cx="4752975" cy="3656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594" name="Oval 10"/>
          <p:cNvSpPr>
            <a:spLocks noChangeArrowheads="1"/>
          </p:cNvSpPr>
          <p:nvPr/>
        </p:nvSpPr>
        <p:spPr bwMode="auto">
          <a:xfrm>
            <a:off x="179388" y="4868863"/>
            <a:ext cx="2879725" cy="1512887"/>
          </a:xfrm>
          <a:prstGeom prst="ellipse">
            <a:avLst/>
          </a:prstGeom>
          <a:noFill/>
          <a:ln w="57150" algn="ctr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683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Oval 2"/>
          <p:cNvSpPr>
            <a:spLocks noChangeArrowheads="1"/>
          </p:cNvSpPr>
          <p:nvPr/>
        </p:nvSpPr>
        <p:spPr bwMode="auto">
          <a:xfrm>
            <a:off x="1763713" y="333375"/>
            <a:ext cx="5472112" cy="4752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5084763"/>
            <a:ext cx="8726487" cy="930275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GB" sz="6000" b="1">
                <a:solidFill>
                  <a:schemeClr val="tx2"/>
                </a:solidFill>
              </a:rPr>
              <a:t>doct</a:t>
            </a:r>
            <a:r>
              <a:rPr lang="en-GB" sz="6000" b="1">
                <a:solidFill>
                  <a:srgbClr val="FF0000"/>
                </a:solidFill>
              </a:rPr>
              <a:t>er  </a:t>
            </a:r>
            <a:r>
              <a:rPr lang="en-GB" sz="6000" b="1">
                <a:solidFill>
                  <a:schemeClr val="tx2"/>
                </a:solidFill>
              </a:rPr>
              <a:t>doct</a:t>
            </a:r>
            <a:r>
              <a:rPr lang="en-GB" sz="6000" b="1">
                <a:solidFill>
                  <a:srgbClr val="FF0000"/>
                </a:solidFill>
              </a:rPr>
              <a:t>or  </a:t>
            </a:r>
            <a:r>
              <a:rPr lang="en-GB" sz="6000" b="1">
                <a:solidFill>
                  <a:schemeClr val="tx2"/>
                </a:solidFill>
              </a:rPr>
              <a:t>doct</a:t>
            </a:r>
            <a:r>
              <a:rPr lang="en-GB" sz="6000" b="1">
                <a:solidFill>
                  <a:srgbClr val="FF0000"/>
                </a:solidFill>
              </a:rPr>
              <a:t>ist</a:t>
            </a:r>
          </a:p>
        </p:txBody>
      </p:sp>
      <p:pic>
        <p:nvPicPr>
          <p:cNvPr id="69639" name="Picture 7" descr="MCj0404241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765175"/>
            <a:ext cx="3409950" cy="3671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198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Oval 2"/>
          <p:cNvSpPr>
            <a:spLocks noChangeArrowheads="1"/>
          </p:cNvSpPr>
          <p:nvPr/>
        </p:nvSpPr>
        <p:spPr bwMode="auto">
          <a:xfrm>
            <a:off x="1763713" y="333375"/>
            <a:ext cx="5472112" cy="4752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5084763"/>
            <a:ext cx="8726487" cy="930275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GB" sz="6000" b="1">
                <a:solidFill>
                  <a:schemeClr val="tx2"/>
                </a:solidFill>
              </a:rPr>
              <a:t>doct</a:t>
            </a:r>
            <a:r>
              <a:rPr lang="en-GB" sz="6000" b="1">
                <a:solidFill>
                  <a:srgbClr val="FF0000"/>
                </a:solidFill>
              </a:rPr>
              <a:t>er  </a:t>
            </a:r>
            <a:r>
              <a:rPr lang="en-GB" sz="6000" b="1">
                <a:solidFill>
                  <a:schemeClr val="tx2"/>
                </a:solidFill>
              </a:rPr>
              <a:t>doct</a:t>
            </a:r>
            <a:r>
              <a:rPr lang="en-GB" sz="6000" b="1">
                <a:solidFill>
                  <a:srgbClr val="FF0000"/>
                </a:solidFill>
              </a:rPr>
              <a:t>or  </a:t>
            </a:r>
            <a:r>
              <a:rPr lang="en-GB" sz="6000" b="1">
                <a:solidFill>
                  <a:schemeClr val="tx2"/>
                </a:solidFill>
              </a:rPr>
              <a:t>doct</a:t>
            </a:r>
            <a:r>
              <a:rPr lang="en-GB" sz="6000" b="1">
                <a:solidFill>
                  <a:srgbClr val="FF0000"/>
                </a:solidFill>
              </a:rPr>
              <a:t>ist</a:t>
            </a:r>
          </a:p>
        </p:txBody>
      </p:sp>
      <p:sp>
        <p:nvSpPr>
          <p:cNvPr id="69637" name="Oval 5"/>
          <p:cNvSpPr>
            <a:spLocks noChangeArrowheads="1"/>
          </p:cNvSpPr>
          <p:nvPr/>
        </p:nvSpPr>
        <p:spPr bwMode="auto">
          <a:xfrm>
            <a:off x="3059113" y="4941888"/>
            <a:ext cx="2879725" cy="1512887"/>
          </a:xfrm>
          <a:prstGeom prst="ellipse">
            <a:avLst/>
          </a:prstGeom>
          <a:noFill/>
          <a:ln w="57150" algn="ctr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pic>
        <p:nvPicPr>
          <p:cNvPr id="69639" name="Picture 7" descr="MCj0404241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765175"/>
            <a:ext cx="3409950" cy="3671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03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Oval 2"/>
          <p:cNvSpPr>
            <a:spLocks noChangeArrowheads="1"/>
          </p:cNvSpPr>
          <p:nvPr/>
        </p:nvSpPr>
        <p:spPr bwMode="auto">
          <a:xfrm>
            <a:off x="1763713" y="333375"/>
            <a:ext cx="5472112" cy="4752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5084763"/>
            <a:ext cx="8726487" cy="930275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GB" sz="6000" b="1">
                <a:solidFill>
                  <a:schemeClr val="tx2"/>
                </a:solidFill>
              </a:rPr>
              <a:t>dent</a:t>
            </a:r>
            <a:r>
              <a:rPr lang="en-GB" sz="6000" b="1">
                <a:solidFill>
                  <a:srgbClr val="FF0000"/>
                </a:solidFill>
              </a:rPr>
              <a:t>er  </a:t>
            </a:r>
            <a:r>
              <a:rPr lang="en-GB" sz="6000" b="1">
                <a:solidFill>
                  <a:schemeClr val="tx2"/>
                </a:solidFill>
              </a:rPr>
              <a:t>dent</a:t>
            </a:r>
            <a:r>
              <a:rPr lang="en-GB" sz="6000" b="1">
                <a:solidFill>
                  <a:srgbClr val="FF0000"/>
                </a:solidFill>
              </a:rPr>
              <a:t>or  </a:t>
            </a:r>
            <a:r>
              <a:rPr lang="en-GB" sz="6000" b="1">
                <a:solidFill>
                  <a:schemeClr val="tx2"/>
                </a:solidFill>
              </a:rPr>
              <a:t>dent</a:t>
            </a:r>
            <a:r>
              <a:rPr lang="en-GB" sz="6000" b="1">
                <a:solidFill>
                  <a:srgbClr val="FF0000"/>
                </a:solidFill>
              </a:rPr>
              <a:t>ist</a:t>
            </a:r>
          </a:p>
        </p:txBody>
      </p:sp>
      <p:pic>
        <p:nvPicPr>
          <p:cNvPr id="70662" name="Picture 6" descr="MCj0295737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549275"/>
            <a:ext cx="3408362" cy="401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50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Oval 2"/>
          <p:cNvSpPr>
            <a:spLocks noChangeArrowheads="1"/>
          </p:cNvSpPr>
          <p:nvPr/>
        </p:nvSpPr>
        <p:spPr bwMode="auto">
          <a:xfrm>
            <a:off x="1763713" y="333375"/>
            <a:ext cx="5472112" cy="4752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5084763"/>
            <a:ext cx="8726487" cy="930275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GB" sz="6000" b="1">
                <a:solidFill>
                  <a:schemeClr val="tx2"/>
                </a:solidFill>
              </a:rPr>
              <a:t>dent</a:t>
            </a:r>
            <a:r>
              <a:rPr lang="en-GB" sz="6000" b="1">
                <a:solidFill>
                  <a:srgbClr val="FF0000"/>
                </a:solidFill>
              </a:rPr>
              <a:t>er  </a:t>
            </a:r>
            <a:r>
              <a:rPr lang="en-GB" sz="6000" b="1">
                <a:solidFill>
                  <a:schemeClr val="tx2"/>
                </a:solidFill>
              </a:rPr>
              <a:t>dent</a:t>
            </a:r>
            <a:r>
              <a:rPr lang="en-GB" sz="6000" b="1">
                <a:solidFill>
                  <a:srgbClr val="FF0000"/>
                </a:solidFill>
              </a:rPr>
              <a:t>or  </a:t>
            </a:r>
            <a:r>
              <a:rPr lang="en-GB" sz="6000" b="1">
                <a:solidFill>
                  <a:schemeClr val="tx2"/>
                </a:solidFill>
              </a:rPr>
              <a:t>dent</a:t>
            </a:r>
            <a:r>
              <a:rPr lang="en-GB" sz="6000" b="1">
                <a:solidFill>
                  <a:srgbClr val="FF0000"/>
                </a:solidFill>
              </a:rPr>
              <a:t>ist</a:t>
            </a:r>
          </a:p>
        </p:txBody>
      </p:sp>
      <p:sp>
        <p:nvSpPr>
          <p:cNvPr id="70660" name="Oval 4"/>
          <p:cNvSpPr>
            <a:spLocks noChangeArrowheads="1"/>
          </p:cNvSpPr>
          <p:nvPr/>
        </p:nvSpPr>
        <p:spPr bwMode="auto">
          <a:xfrm>
            <a:off x="5911850" y="4941888"/>
            <a:ext cx="2879725" cy="1512887"/>
          </a:xfrm>
          <a:prstGeom prst="ellipse">
            <a:avLst/>
          </a:prstGeom>
          <a:noFill/>
          <a:ln w="57150" algn="ctr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pic>
        <p:nvPicPr>
          <p:cNvPr id="70662" name="Picture 6" descr="MCj0295737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549275"/>
            <a:ext cx="3408362" cy="401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4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Oval 2"/>
          <p:cNvSpPr>
            <a:spLocks noChangeArrowheads="1"/>
          </p:cNvSpPr>
          <p:nvPr/>
        </p:nvSpPr>
        <p:spPr bwMode="auto">
          <a:xfrm>
            <a:off x="1763713" y="333375"/>
            <a:ext cx="5472112" cy="4752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5084763"/>
            <a:ext cx="8726487" cy="930275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GB" sz="6000" b="1">
                <a:solidFill>
                  <a:schemeClr val="tx2"/>
                </a:solidFill>
              </a:rPr>
              <a:t>runn</a:t>
            </a:r>
            <a:r>
              <a:rPr lang="en-GB" sz="6000" b="1">
                <a:solidFill>
                  <a:srgbClr val="FF0000"/>
                </a:solidFill>
              </a:rPr>
              <a:t>er  </a:t>
            </a:r>
            <a:r>
              <a:rPr lang="en-GB" sz="6000" b="1">
                <a:solidFill>
                  <a:schemeClr val="tx2"/>
                </a:solidFill>
              </a:rPr>
              <a:t>runn</a:t>
            </a:r>
            <a:r>
              <a:rPr lang="en-GB" sz="6000" b="1">
                <a:solidFill>
                  <a:srgbClr val="FF0000"/>
                </a:solidFill>
              </a:rPr>
              <a:t>or  </a:t>
            </a:r>
            <a:r>
              <a:rPr lang="en-GB" sz="6000" b="1">
                <a:solidFill>
                  <a:schemeClr val="tx2"/>
                </a:solidFill>
              </a:rPr>
              <a:t>runn</a:t>
            </a:r>
            <a:r>
              <a:rPr lang="en-GB" sz="6000" b="1">
                <a:solidFill>
                  <a:srgbClr val="FF0000"/>
                </a:solidFill>
              </a:rPr>
              <a:t>ist</a:t>
            </a:r>
          </a:p>
        </p:txBody>
      </p:sp>
      <p:pic>
        <p:nvPicPr>
          <p:cNvPr id="71686" name="Picture 6" descr="MCj0281102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836613"/>
            <a:ext cx="3887787" cy="3636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139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EMENTA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2032"/>
          </a:xfrm>
        </p:spPr>
        <p:txBody>
          <a:bodyPr/>
          <a:lstStyle/>
          <a:p>
            <a:r>
              <a:rPr lang="pt-BR" dirty="0" smtClean="0"/>
              <a:t>Aula 01: Apresentação do curso e atividades de introdução - </a:t>
            </a:r>
            <a:r>
              <a:rPr lang="pt-BR" dirty="0" err="1" smtClean="0"/>
              <a:t>Listening</a:t>
            </a:r>
            <a:endParaRPr lang="pt-BR" dirty="0" smtClean="0"/>
          </a:p>
          <a:p>
            <a:r>
              <a:rPr lang="pt-BR" dirty="0" smtClean="0"/>
              <a:t>Aula 02: Vocabulário Básico e sentenças pequenas - </a:t>
            </a:r>
            <a:r>
              <a:rPr lang="pt-BR" dirty="0" err="1" smtClean="0"/>
              <a:t>Speaking</a:t>
            </a:r>
            <a:endParaRPr lang="pt-BR" dirty="0" smtClean="0"/>
          </a:p>
          <a:p>
            <a:r>
              <a:rPr lang="pt-BR" dirty="0" smtClean="0"/>
              <a:t>Aula 03: Mais vocabulário e pequenos textos – Reading e </a:t>
            </a:r>
            <a:r>
              <a:rPr lang="pt-BR" dirty="0" err="1" smtClean="0"/>
              <a:t>Writing</a:t>
            </a:r>
            <a:endParaRPr lang="pt-BR" dirty="0" smtClean="0"/>
          </a:p>
          <a:p>
            <a:r>
              <a:rPr lang="pt-BR" dirty="0" smtClean="0"/>
              <a:t>Aula 04: Comunicações orais e escritas, games – As 4 habilidades</a:t>
            </a:r>
          </a:p>
          <a:p>
            <a:r>
              <a:rPr lang="pt-BR" dirty="0" smtClean="0"/>
              <a:t>Aula 05: Avaliação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6114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Oval 2"/>
          <p:cNvSpPr>
            <a:spLocks noChangeArrowheads="1"/>
          </p:cNvSpPr>
          <p:nvPr/>
        </p:nvSpPr>
        <p:spPr bwMode="auto">
          <a:xfrm>
            <a:off x="1763713" y="333375"/>
            <a:ext cx="5472112" cy="4752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5084763"/>
            <a:ext cx="8726487" cy="930275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GB" sz="6000" b="1">
                <a:solidFill>
                  <a:schemeClr val="tx2"/>
                </a:solidFill>
              </a:rPr>
              <a:t>runn</a:t>
            </a:r>
            <a:r>
              <a:rPr lang="en-GB" sz="6000" b="1">
                <a:solidFill>
                  <a:srgbClr val="FF0000"/>
                </a:solidFill>
              </a:rPr>
              <a:t>er  </a:t>
            </a:r>
            <a:r>
              <a:rPr lang="en-GB" sz="6000" b="1">
                <a:solidFill>
                  <a:schemeClr val="tx2"/>
                </a:solidFill>
              </a:rPr>
              <a:t>runn</a:t>
            </a:r>
            <a:r>
              <a:rPr lang="en-GB" sz="6000" b="1">
                <a:solidFill>
                  <a:srgbClr val="FF0000"/>
                </a:solidFill>
              </a:rPr>
              <a:t>or  </a:t>
            </a:r>
            <a:r>
              <a:rPr lang="en-GB" sz="6000" b="1">
                <a:solidFill>
                  <a:schemeClr val="tx2"/>
                </a:solidFill>
              </a:rPr>
              <a:t>runn</a:t>
            </a:r>
            <a:r>
              <a:rPr lang="en-GB" sz="6000" b="1">
                <a:solidFill>
                  <a:srgbClr val="FF0000"/>
                </a:solidFill>
              </a:rPr>
              <a:t>ist</a:t>
            </a:r>
          </a:p>
        </p:txBody>
      </p:sp>
      <p:sp>
        <p:nvSpPr>
          <p:cNvPr id="71684" name="Oval 4"/>
          <p:cNvSpPr>
            <a:spLocks noChangeArrowheads="1"/>
          </p:cNvSpPr>
          <p:nvPr/>
        </p:nvSpPr>
        <p:spPr bwMode="auto">
          <a:xfrm>
            <a:off x="179388" y="4868863"/>
            <a:ext cx="2879725" cy="1512887"/>
          </a:xfrm>
          <a:prstGeom prst="ellipse">
            <a:avLst/>
          </a:prstGeom>
          <a:noFill/>
          <a:ln w="57150" algn="ctr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pic>
        <p:nvPicPr>
          <p:cNvPr id="71686" name="Picture 6" descr="MCj0281102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836613"/>
            <a:ext cx="3887787" cy="3636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359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Oval 2"/>
          <p:cNvSpPr>
            <a:spLocks noChangeArrowheads="1"/>
          </p:cNvSpPr>
          <p:nvPr/>
        </p:nvSpPr>
        <p:spPr bwMode="auto">
          <a:xfrm>
            <a:off x="1763713" y="333375"/>
            <a:ext cx="5472112" cy="4752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5084763"/>
            <a:ext cx="8726487" cy="930275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GB" sz="6000" b="1" dirty="0">
                <a:solidFill>
                  <a:schemeClr val="tx2"/>
                </a:solidFill>
              </a:rPr>
              <a:t>div</a:t>
            </a:r>
            <a:r>
              <a:rPr lang="en-GB" sz="6000" b="1" dirty="0">
                <a:solidFill>
                  <a:srgbClr val="FF0000"/>
                </a:solidFill>
              </a:rPr>
              <a:t>er     </a:t>
            </a:r>
            <a:r>
              <a:rPr lang="en-GB" sz="6000" b="1" dirty="0" err="1">
                <a:solidFill>
                  <a:schemeClr val="tx2"/>
                </a:solidFill>
              </a:rPr>
              <a:t>div</a:t>
            </a:r>
            <a:r>
              <a:rPr lang="en-GB" sz="6000" b="1" dirty="0" err="1">
                <a:solidFill>
                  <a:srgbClr val="FF0000"/>
                </a:solidFill>
              </a:rPr>
              <a:t>or</a:t>
            </a:r>
            <a:r>
              <a:rPr lang="en-GB" sz="6000" b="1" dirty="0">
                <a:solidFill>
                  <a:srgbClr val="FF0000"/>
                </a:solidFill>
              </a:rPr>
              <a:t>     </a:t>
            </a:r>
            <a:r>
              <a:rPr lang="en-GB" sz="6000" b="1" dirty="0" err="1">
                <a:solidFill>
                  <a:schemeClr val="tx2"/>
                </a:solidFill>
              </a:rPr>
              <a:t>div</a:t>
            </a:r>
            <a:r>
              <a:rPr lang="en-GB" sz="6000" b="1" dirty="0" err="1">
                <a:solidFill>
                  <a:srgbClr val="FF0000"/>
                </a:solidFill>
              </a:rPr>
              <a:t>ist</a:t>
            </a:r>
            <a:endParaRPr lang="en-GB" sz="6000" b="1" dirty="0">
              <a:solidFill>
                <a:srgbClr val="FF0000"/>
              </a:solidFill>
            </a:endParaRPr>
          </a:p>
        </p:txBody>
      </p:sp>
      <p:pic>
        <p:nvPicPr>
          <p:cNvPr id="72710" name="Picture 6" descr="MCj021293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549275"/>
            <a:ext cx="4148138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481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Oval 2"/>
          <p:cNvSpPr>
            <a:spLocks noChangeArrowheads="1"/>
          </p:cNvSpPr>
          <p:nvPr/>
        </p:nvSpPr>
        <p:spPr bwMode="auto">
          <a:xfrm>
            <a:off x="1763713" y="333375"/>
            <a:ext cx="5472112" cy="4752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5084763"/>
            <a:ext cx="8726487" cy="930275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GB" sz="6000" b="1">
                <a:solidFill>
                  <a:schemeClr val="tx2"/>
                </a:solidFill>
              </a:rPr>
              <a:t>div</a:t>
            </a:r>
            <a:r>
              <a:rPr lang="en-GB" sz="6000" b="1">
                <a:solidFill>
                  <a:srgbClr val="FF0000"/>
                </a:solidFill>
              </a:rPr>
              <a:t>er     </a:t>
            </a:r>
            <a:r>
              <a:rPr lang="en-GB" sz="6000" b="1">
                <a:solidFill>
                  <a:schemeClr val="tx2"/>
                </a:solidFill>
              </a:rPr>
              <a:t>div</a:t>
            </a:r>
            <a:r>
              <a:rPr lang="en-GB" sz="6000" b="1">
                <a:solidFill>
                  <a:srgbClr val="FF0000"/>
                </a:solidFill>
              </a:rPr>
              <a:t>or     </a:t>
            </a:r>
            <a:r>
              <a:rPr lang="en-GB" sz="6000" b="1">
                <a:solidFill>
                  <a:schemeClr val="tx2"/>
                </a:solidFill>
              </a:rPr>
              <a:t>div</a:t>
            </a:r>
            <a:r>
              <a:rPr lang="en-GB" sz="6000" b="1">
                <a:solidFill>
                  <a:srgbClr val="FF0000"/>
                </a:solidFill>
              </a:rPr>
              <a:t>ist</a:t>
            </a:r>
          </a:p>
        </p:txBody>
      </p:sp>
      <p:sp>
        <p:nvSpPr>
          <p:cNvPr id="72708" name="Oval 4"/>
          <p:cNvSpPr>
            <a:spLocks noChangeArrowheads="1"/>
          </p:cNvSpPr>
          <p:nvPr/>
        </p:nvSpPr>
        <p:spPr bwMode="auto">
          <a:xfrm>
            <a:off x="179388" y="4868863"/>
            <a:ext cx="2879725" cy="1512887"/>
          </a:xfrm>
          <a:prstGeom prst="ellipse">
            <a:avLst/>
          </a:prstGeom>
          <a:noFill/>
          <a:ln w="57150" algn="ctr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pic>
        <p:nvPicPr>
          <p:cNvPr id="72710" name="Picture 6" descr="MCj021293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549275"/>
            <a:ext cx="4148138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278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Oval 2"/>
          <p:cNvSpPr>
            <a:spLocks noChangeArrowheads="1"/>
          </p:cNvSpPr>
          <p:nvPr/>
        </p:nvSpPr>
        <p:spPr bwMode="auto">
          <a:xfrm>
            <a:off x="1763713" y="333375"/>
            <a:ext cx="5472112" cy="4752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5084763"/>
            <a:ext cx="8726487" cy="930275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GB" sz="6000" b="1">
                <a:solidFill>
                  <a:schemeClr val="tx2"/>
                </a:solidFill>
              </a:rPr>
              <a:t>cycl</a:t>
            </a:r>
            <a:r>
              <a:rPr lang="en-GB" sz="6000" b="1">
                <a:solidFill>
                  <a:srgbClr val="FF0000"/>
                </a:solidFill>
              </a:rPr>
              <a:t>er   </a:t>
            </a:r>
            <a:r>
              <a:rPr lang="en-GB" sz="6000" b="1">
                <a:solidFill>
                  <a:schemeClr val="tx2"/>
                </a:solidFill>
              </a:rPr>
              <a:t>cycl</a:t>
            </a:r>
            <a:r>
              <a:rPr lang="en-GB" sz="6000" b="1">
                <a:solidFill>
                  <a:srgbClr val="FF0000"/>
                </a:solidFill>
              </a:rPr>
              <a:t>or   </a:t>
            </a:r>
            <a:r>
              <a:rPr lang="en-GB" sz="6000" b="1">
                <a:solidFill>
                  <a:schemeClr val="tx2"/>
                </a:solidFill>
              </a:rPr>
              <a:t>cycl</a:t>
            </a:r>
            <a:r>
              <a:rPr lang="en-GB" sz="6000" b="1">
                <a:solidFill>
                  <a:srgbClr val="FF0000"/>
                </a:solidFill>
              </a:rPr>
              <a:t>ist</a:t>
            </a:r>
          </a:p>
        </p:txBody>
      </p:sp>
      <p:pic>
        <p:nvPicPr>
          <p:cNvPr id="73734" name="Picture 6" descr="MCj0295610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692150"/>
            <a:ext cx="4752975" cy="386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929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Oval 2"/>
          <p:cNvSpPr>
            <a:spLocks noChangeArrowheads="1"/>
          </p:cNvSpPr>
          <p:nvPr/>
        </p:nvSpPr>
        <p:spPr bwMode="auto">
          <a:xfrm>
            <a:off x="1763713" y="333375"/>
            <a:ext cx="5472112" cy="4752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5084763"/>
            <a:ext cx="8726487" cy="930275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GB" sz="6000" b="1">
                <a:solidFill>
                  <a:schemeClr val="tx2"/>
                </a:solidFill>
              </a:rPr>
              <a:t>cycl</a:t>
            </a:r>
            <a:r>
              <a:rPr lang="en-GB" sz="6000" b="1">
                <a:solidFill>
                  <a:srgbClr val="FF0000"/>
                </a:solidFill>
              </a:rPr>
              <a:t>er   </a:t>
            </a:r>
            <a:r>
              <a:rPr lang="en-GB" sz="6000" b="1">
                <a:solidFill>
                  <a:schemeClr val="tx2"/>
                </a:solidFill>
              </a:rPr>
              <a:t>cycl</a:t>
            </a:r>
            <a:r>
              <a:rPr lang="en-GB" sz="6000" b="1">
                <a:solidFill>
                  <a:srgbClr val="FF0000"/>
                </a:solidFill>
              </a:rPr>
              <a:t>or   </a:t>
            </a:r>
            <a:r>
              <a:rPr lang="en-GB" sz="6000" b="1">
                <a:solidFill>
                  <a:schemeClr val="tx2"/>
                </a:solidFill>
              </a:rPr>
              <a:t>cycl</a:t>
            </a:r>
            <a:r>
              <a:rPr lang="en-GB" sz="6000" b="1">
                <a:solidFill>
                  <a:srgbClr val="FF0000"/>
                </a:solidFill>
              </a:rPr>
              <a:t>ist</a:t>
            </a:r>
          </a:p>
        </p:txBody>
      </p:sp>
      <p:sp>
        <p:nvSpPr>
          <p:cNvPr id="73732" name="Oval 4"/>
          <p:cNvSpPr>
            <a:spLocks noChangeArrowheads="1"/>
          </p:cNvSpPr>
          <p:nvPr/>
        </p:nvSpPr>
        <p:spPr bwMode="auto">
          <a:xfrm>
            <a:off x="5940425" y="4941888"/>
            <a:ext cx="2879725" cy="1512887"/>
          </a:xfrm>
          <a:prstGeom prst="ellipse">
            <a:avLst/>
          </a:prstGeom>
          <a:noFill/>
          <a:ln w="57150" algn="ctr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pic>
        <p:nvPicPr>
          <p:cNvPr id="73734" name="Picture 6" descr="MCj0295610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692150"/>
            <a:ext cx="4752975" cy="386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511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Oval 2"/>
          <p:cNvSpPr>
            <a:spLocks noChangeArrowheads="1"/>
          </p:cNvSpPr>
          <p:nvPr/>
        </p:nvSpPr>
        <p:spPr bwMode="auto">
          <a:xfrm>
            <a:off x="468313" y="261938"/>
            <a:ext cx="5472112" cy="4752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5084763"/>
            <a:ext cx="8726487" cy="930275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GB" sz="6000" b="1" dirty="0" smtClean="0">
                <a:solidFill>
                  <a:schemeClr val="tx2"/>
                </a:solidFill>
              </a:rPr>
              <a:t>design  </a:t>
            </a:r>
            <a:endParaRPr lang="en-GB" sz="6000" b="1" dirty="0">
              <a:solidFill>
                <a:srgbClr val="FF0000"/>
              </a:solidFill>
            </a:endParaRPr>
          </a:p>
        </p:txBody>
      </p:sp>
      <p:pic>
        <p:nvPicPr>
          <p:cNvPr id="74758" name="Picture 6" descr="MCj0404375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836613"/>
            <a:ext cx="3429000" cy="352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759" name="Rectangle 7"/>
          <p:cNvSpPr>
            <a:spLocks noChangeArrowheads="1"/>
          </p:cNvSpPr>
          <p:nvPr/>
        </p:nvSpPr>
        <p:spPr bwMode="auto">
          <a:xfrm>
            <a:off x="6084888" y="620713"/>
            <a:ext cx="26384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6000" b="1">
                <a:solidFill>
                  <a:schemeClr val="tx2"/>
                </a:solidFill>
                <a:latin typeface="Arial" charset="0"/>
              </a:rPr>
              <a:t>design</a:t>
            </a:r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7164388" y="1724025"/>
            <a:ext cx="107315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6000" b="1" dirty="0" err="1">
                <a:latin typeface="Arial" charset="0"/>
              </a:rPr>
              <a:t>er</a:t>
            </a:r>
            <a:endParaRPr lang="en-GB" sz="6000" b="1" dirty="0">
              <a:latin typeface="Arial" charset="0"/>
            </a:endParaRPr>
          </a:p>
          <a:p>
            <a:r>
              <a:rPr lang="en-GB" sz="6000" b="1" dirty="0">
                <a:latin typeface="Arial" charset="0"/>
              </a:rPr>
              <a:t>or</a:t>
            </a:r>
          </a:p>
          <a:p>
            <a:r>
              <a:rPr lang="en-GB" sz="6000" b="1" dirty="0" err="1">
                <a:latin typeface="Arial" charset="0"/>
              </a:rPr>
              <a:t>ist</a:t>
            </a:r>
            <a:endParaRPr lang="en-GB" sz="60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87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Oval 2"/>
          <p:cNvSpPr>
            <a:spLocks noChangeArrowheads="1"/>
          </p:cNvSpPr>
          <p:nvPr/>
        </p:nvSpPr>
        <p:spPr bwMode="auto">
          <a:xfrm>
            <a:off x="468313" y="261938"/>
            <a:ext cx="5472112" cy="4752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5084763"/>
            <a:ext cx="8726487" cy="930275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GB" sz="6000" b="1">
                <a:solidFill>
                  <a:schemeClr val="tx2"/>
                </a:solidFill>
              </a:rPr>
              <a:t>design</a:t>
            </a:r>
            <a:r>
              <a:rPr lang="en-GB" sz="6000" b="1">
                <a:solidFill>
                  <a:srgbClr val="FF0000"/>
                </a:solidFill>
              </a:rPr>
              <a:t>er</a:t>
            </a:r>
          </a:p>
        </p:txBody>
      </p:sp>
      <p:sp>
        <p:nvSpPr>
          <p:cNvPr id="74756" name="Oval 4"/>
          <p:cNvSpPr>
            <a:spLocks noChangeArrowheads="1"/>
          </p:cNvSpPr>
          <p:nvPr/>
        </p:nvSpPr>
        <p:spPr bwMode="auto">
          <a:xfrm>
            <a:off x="6948488" y="1916113"/>
            <a:ext cx="1368425" cy="863600"/>
          </a:xfrm>
          <a:prstGeom prst="ellipse">
            <a:avLst/>
          </a:prstGeom>
          <a:noFill/>
          <a:ln w="57150" algn="ctr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pic>
        <p:nvPicPr>
          <p:cNvPr id="74758" name="Picture 6" descr="MCj0404375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836613"/>
            <a:ext cx="3429000" cy="352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759" name="Rectangle 7"/>
          <p:cNvSpPr>
            <a:spLocks noChangeArrowheads="1"/>
          </p:cNvSpPr>
          <p:nvPr/>
        </p:nvSpPr>
        <p:spPr bwMode="auto">
          <a:xfrm>
            <a:off x="6084888" y="620713"/>
            <a:ext cx="26384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6000" b="1">
                <a:solidFill>
                  <a:schemeClr val="tx2"/>
                </a:solidFill>
                <a:latin typeface="Arial" charset="0"/>
              </a:rPr>
              <a:t>design</a:t>
            </a:r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7164388" y="1724025"/>
            <a:ext cx="107315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6000" b="1">
                <a:latin typeface="Arial" charset="0"/>
              </a:rPr>
              <a:t>er</a:t>
            </a:r>
          </a:p>
          <a:p>
            <a:r>
              <a:rPr lang="en-GB" sz="6000" b="1">
                <a:latin typeface="Arial" charset="0"/>
              </a:rPr>
              <a:t>or</a:t>
            </a:r>
          </a:p>
          <a:p>
            <a:r>
              <a:rPr lang="en-GB" sz="6000" b="1">
                <a:latin typeface="Arial" charset="0"/>
              </a:rPr>
              <a:t>ist</a:t>
            </a:r>
          </a:p>
        </p:txBody>
      </p:sp>
    </p:spTree>
    <p:extLst>
      <p:ext uri="{BB962C8B-B14F-4D97-AF65-F5344CB8AC3E}">
        <p14:creationId xmlns:p14="http://schemas.microsoft.com/office/powerpoint/2010/main" val="16777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Oval 2"/>
          <p:cNvSpPr>
            <a:spLocks noChangeArrowheads="1"/>
          </p:cNvSpPr>
          <p:nvPr/>
        </p:nvSpPr>
        <p:spPr bwMode="auto">
          <a:xfrm>
            <a:off x="468313" y="261938"/>
            <a:ext cx="5472112" cy="4752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5084763"/>
            <a:ext cx="8726487" cy="930275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GB" sz="6000" b="1" dirty="0" smtClean="0">
                <a:solidFill>
                  <a:schemeClr val="tx2"/>
                </a:solidFill>
              </a:rPr>
              <a:t>manage</a:t>
            </a:r>
            <a:endParaRPr lang="en-GB" sz="6000" b="1" dirty="0">
              <a:solidFill>
                <a:srgbClr val="FF0000"/>
              </a:solidFill>
            </a:endParaRPr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5867400" y="620713"/>
            <a:ext cx="30638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6000" b="1">
                <a:solidFill>
                  <a:schemeClr val="tx2"/>
                </a:solidFill>
                <a:latin typeface="Arial" charset="0"/>
              </a:rPr>
              <a:t>manage</a:t>
            </a:r>
          </a:p>
        </p:txBody>
      </p:sp>
      <p:sp>
        <p:nvSpPr>
          <p:cNvPr id="75783" name="Rectangle 7"/>
          <p:cNvSpPr>
            <a:spLocks noChangeArrowheads="1"/>
          </p:cNvSpPr>
          <p:nvPr/>
        </p:nvSpPr>
        <p:spPr bwMode="auto">
          <a:xfrm>
            <a:off x="7164388" y="1724025"/>
            <a:ext cx="107315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6000" b="1" dirty="0" err="1">
                <a:latin typeface="Arial" charset="0"/>
              </a:rPr>
              <a:t>er</a:t>
            </a:r>
            <a:endParaRPr lang="en-GB" sz="6000" b="1" dirty="0">
              <a:latin typeface="Arial" charset="0"/>
            </a:endParaRPr>
          </a:p>
          <a:p>
            <a:r>
              <a:rPr lang="en-GB" sz="6000" b="1" dirty="0">
                <a:latin typeface="Arial" charset="0"/>
              </a:rPr>
              <a:t>or</a:t>
            </a:r>
          </a:p>
          <a:p>
            <a:r>
              <a:rPr lang="en-GB" sz="6000" b="1" dirty="0" err="1">
                <a:latin typeface="Arial" charset="0"/>
              </a:rPr>
              <a:t>ist</a:t>
            </a:r>
            <a:endParaRPr lang="en-GB" sz="6000" b="1" dirty="0">
              <a:latin typeface="Arial" charset="0"/>
            </a:endParaRPr>
          </a:p>
        </p:txBody>
      </p:sp>
      <p:pic>
        <p:nvPicPr>
          <p:cNvPr id="75785" name="Picture 9" descr="MCPE00184_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836613"/>
            <a:ext cx="3846513" cy="403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834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Oval 2"/>
          <p:cNvSpPr>
            <a:spLocks noChangeArrowheads="1"/>
          </p:cNvSpPr>
          <p:nvPr/>
        </p:nvSpPr>
        <p:spPr bwMode="auto">
          <a:xfrm>
            <a:off x="468313" y="261938"/>
            <a:ext cx="5472112" cy="4752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5084763"/>
            <a:ext cx="8726487" cy="930275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GB" sz="6000" b="1">
                <a:solidFill>
                  <a:schemeClr val="tx2"/>
                </a:solidFill>
              </a:rPr>
              <a:t>manage</a:t>
            </a:r>
            <a:r>
              <a:rPr lang="en-GB" sz="6000" b="1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75780" name="Oval 4"/>
          <p:cNvSpPr>
            <a:spLocks noChangeArrowheads="1"/>
          </p:cNvSpPr>
          <p:nvPr/>
        </p:nvSpPr>
        <p:spPr bwMode="auto">
          <a:xfrm>
            <a:off x="6948488" y="1916113"/>
            <a:ext cx="1368425" cy="863600"/>
          </a:xfrm>
          <a:prstGeom prst="ellipse">
            <a:avLst/>
          </a:prstGeom>
          <a:noFill/>
          <a:ln w="57150" algn="ctr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5867400" y="620713"/>
            <a:ext cx="30638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6000" b="1">
                <a:solidFill>
                  <a:schemeClr val="tx2"/>
                </a:solidFill>
                <a:latin typeface="Arial" charset="0"/>
              </a:rPr>
              <a:t>manage</a:t>
            </a:r>
          </a:p>
        </p:txBody>
      </p:sp>
      <p:sp>
        <p:nvSpPr>
          <p:cNvPr id="75783" name="Rectangle 7"/>
          <p:cNvSpPr>
            <a:spLocks noChangeArrowheads="1"/>
          </p:cNvSpPr>
          <p:nvPr/>
        </p:nvSpPr>
        <p:spPr bwMode="auto">
          <a:xfrm>
            <a:off x="7164388" y="1724025"/>
            <a:ext cx="107315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6000" b="1">
                <a:latin typeface="Arial" charset="0"/>
              </a:rPr>
              <a:t>er</a:t>
            </a:r>
          </a:p>
          <a:p>
            <a:r>
              <a:rPr lang="en-GB" sz="6000" b="1">
                <a:latin typeface="Arial" charset="0"/>
              </a:rPr>
              <a:t>or</a:t>
            </a:r>
          </a:p>
          <a:p>
            <a:r>
              <a:rPr lang="en-GB" sz="6000" b="1">
                <a:latin typeface="Arial" charset="0"/>
              </a:rPr>
              <a:t>ist</a:t>
            </a:r>
          </a:p>
        </p:txBody>
      </p:sp>
      <p:pic>
        <p:nvPicPr>
          <p:cNvPr id="75785" name="Picture 9" descr="MCPE00184_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836613"/>
            <a:ext cx="3846513" cy="403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786" name="Line 10"/>
          <p:cNvSpPr>
            <a:spLocks noChangeShapeType="1"/>
          </p:cNvSpPr>
          <p:nvPr/>
        </p:nvSpPr>
        <p:spPr bwMode="auto">
          <a:xfrm>
            <a:off x="5651500" y="4581525"/>
            <a:ext cx="0" cy="792163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833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Oval 2"/>
          <p:cNvSpPr>
            <a:spLocks noChangeArrowheads="1"/>
          </p:cNvSpPr>
          <p:nvPr/>
        </p:nvSpPr>
        <p:spPr bwMode="auto">
          <a:xfrm>
            <a:off x="468313" y="261938"/>
            <a:ext cx="5472112" cy="4752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5084763"/>
            <a:ext cx="8726487" cy="930275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GB" sz="6000" b="1" dirty="0" smtClean="0">
                <a:solidFill>
                  <a:schemeClr val="tx2"/>
                </a:solidFill>
              </a:rPr>
              <a:t>violin  </a:t>
            </a:r>
            <a:endParaRPr lang="en-GB" sz="6000" b="1" dirty="0">
              <a:solidFill>
                <a:srgbClr val="FF0000"/>
              </a:solidFill>
            </a:endParaRPr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5867400" y="620713"/>
            <a:ext cx="30972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6000" b="1">
                <a:solidFill>
                  <a:schemeClr val="tx2"/>
                </a:solidFill>
                <a:latin typeface="Arial" charset="0"/>
              </a:rPr>
              <a:t>violin</a:t>
            </a:r>
          </a:p>
        </p:txBody>
      </p:sp>
      <p:sp>
        <p:nvSpPr>
          <p:cNvPr id="76806" name="Rectangle 6"/>
          <p:cNvSpPr>
            <a:spLocks noChangeArrowheads="1"/>
          </p:cNvSpPr>
          <p:nvPr/>
        </p:nvSpPr>
        <p:spPr bwMode="auto">
          <a:xfrm>
            <a:off x="7164388" y="1724025"/>
            <a:ext cx="107315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6000" b="1" dirty="0" err="1">
                <a:latin typeface="Arial" charset="0"/>
              </a:rPr>
              <a:t>er</a:t>
            </a:r>
            <a:endParaRPr lang="en-GB" sz="6000" b="1" dirty="0">
              <a:latin typeface="Arial" charset="0"/>
            </a:endParaRPr>
          </a:p>
          <a:p>
            <a:r>
              <a:rPr lang="en-GB" sz="6000" b="1" dirty="0">
                <a:latin typeface="Arial" charset="0"/>
              </a:rPr>
              <a:t>or</a:t>
            </a:r>
          </a:p>
          <a:p>
            <a:r>
              <a:rPr lang="en-GB" sz="6000" b="1" dirty="0" err="1">
                <a:latin typeface="Arial" charset="0"/>
              </a:rPr>
              <a:t>ist</a:t>
            </a:r>
            <a:endParaRPr lang="en-GB" sz="6000" b="1" dirty="0">
              <a:latin typeface="Arial" charset="0"/>
            </a:endParaRPr>
          </a:p>
        </p:txBody>
      </p:sp>
      <p:pic>
        <p:nvPicPr>
          <p:cNvPr id="76809" name="Picture 9" descr="MCj029567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0713"/>
            <a:ext cx="3167062" cy="396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154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Por que você quer fazer este curso?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Quero falar inglês.</a:t>
            </a:r>
          </a:p>
          <a:p>
            <a:r>
              <a:rPr lang="pt-BR" dirty="0" smtClean="0"/>
              <a:t>Quero entender as músicas que gosto.</a:t>
            </a:r>
          </a:p>
          <a:p>
            <a:r>
              <a:rPr lang="pt-BR" dirty="0" smtClean="0"/>
              <a:t>Quero viajar para o exterior.</a:t>
            </a:r>
          </a:p>
          <a:p>
            <a:r>
              <a:rPr lang="pt-BR" dirty="0" smtClean="0"/>
              <a:t>Quero ter um certificado para melhorar meu currículo.</a:t>
            </a:r>
          </a:p>
          <a:p>
            <a:r>
              <a:rPr lang="pt-BR" dirty="0" smtClean="0"/>
              <a:t>Quero aprender por que gosto de inglês.</a:t>
            </a:r>
          </a:p>
          <a:p>
            <a:r>
              <a:rPr lang="pt-BR" dirty="0" smtClean="0"/>
              <a:t>Quero aprender por que nunca aprendi.</a:t>
            </a:r>
          </a:p>
          <a:p>
            <a:r>
              <a:rPr lang="pt-BR" dirty="0" smtClean="0"/>
              <a:t>Detesto inglês!!!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8994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Oval 2"/>
          <p:cNvSpPr>
            <a:spLocks noChangeArrowheads="1"/>
          </p:cNvSpPr>
          <p:nvPr/>
        </p:nvSpPr>
        <p:spPr bwMode="auto">
          <a:xfrm>
            <a:off x="468313" y="261938"/>
            <a:ext cx="5472112" cy="4752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5084763"/>
            <a:ext cx="8726487" cy="930275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GB" sz="6000" b="1">
                <a:solidFill>
                  <a:schemeClr val="tx2"/>
                </a:solidFill>
              </a:rPr>
              <a:t>violin</a:t>
            </a:r>
            <a:r>
              <a:rPr lang="en-GB" sz="6000" b="1">
                <a:solidFill>
                  <a:srgbClr val="FF0000"/>
                </a:solidFill>
              </a:rPr>
              <a:t>ist</a:t>
            </a:r>
          </a:p>
        </p:txBody>
      </p:sp>
      <p:sp>
        <p:nvSpPr>
          <p:cNvPr id="76804" name="Oval 4"/>
          <p:cNvSpPr>
            <a:spLocks noChangeArrowheads="1"/>
          </p:cNvSpPr>
          <p:nvPr/>
        </p:nvSpPr>
        <p:spPr bwMode="auto">
          <a:xfrm>
            <a:off x="7019925" y="3644900"/>
            <a:ext cx="1368425" cy="863600"/>
          </a:xfrm>
          <a:prstGeom prst="ellipse">
            <a:avLst/>
          </a:prstGeom>
          <a:noFill/>
          <a:ln w="57150" algn="ctr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5867400" y="620713"/>
            <a:ext cx="30972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6000" b="1">
                <a:solidFill>
                  <a:schemeClr val="tx2"/>
                </a:solidFill>
                <a:latin typeface="Arial" charset="0"/>
              </a:rPr>
              <a:t>violin</a:t>
            </a:r>
          </a:p>
        </p:txBody>
      </p:sp>
      <p:sp>
        <p:nvSpPr>
          <p:cNvPr id="76806" name="Rectangle 6"/>
          <p:cNvSpPr>
            <a:spLocks noChangeArrowheads="1"/>
          </p:cNvSpPr>
          <p:nvPr/>
        </p:nvSpPr>
        <p:spPr bwMode="auto">
          <a:xfrm>
            <a:off x="7164388" y="1724025"/>
            <a:ext cx="107315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6000" b="1">
                <a:latin typeface="Arial" charset="0"/>
              </a:rPr>
              <a:t>er</a:t>
            </a:r>
          </a:p>
          <a:p>
            <a:r>
              <a:rPr lang="en-GB" sz="6000" b="1">
                <a:latin typeface="Arial" charset="0"/>
              </a:rPr>
              <a:t>or</a:t>
            </a:r>
          </a:p>
          <a:p>
            <a:r>
              <a:rPr lang="en-GB" sz="6000" b="1">
                <a:latin typeface="Arial" charset="0"/>
              </a:rPr>
              <a:t>ist</a:t>
            </a:r>
          </a:p>
        </p:txBody>
      </p:sp>
      <p:pic>
        <p:nvPicPr>
          <p:cNvPr id="76809" name="Picture 9" descr="MCj029567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0713"/>
            <a:ext cx="3167062" cy="396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81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Oval 2"/>
          <p:cNvSpPr>
            <a:spLocks noChangeArrowheads="1"/>
          </p:cNvSpPr>
          <p:nvPr/>
        </p:nvSpPr>
        <p:spPr bwMode="auto">
          <a:xfrm>
            <a:off x="468313" y="261938"/>
            <a:ext cx="5472112" cy="4752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5084763"/>
            <a:ext cx="8726487" cy="930275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GB" sz="6000" b="1" dirty="0" err="1" smtClean="0">
                <a:solidFill>
                  <a:schemeClr val="tx2"/>
                </a:solidFill>
              </a:rPr>
              <a:t>decorat</a:t>
            </a:r>
            <a:endParaRPr lang="en-GB" sz="6000" b="1" dirty="0">
              <a:solidFill>
                <a:srgbClr val="FF0000"/>
              </a:solidFill>
            </a:endParaRPr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5616575" y="620713"/>
            <a:ext cx="34194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GB" sz="6000" b="1">
                <a:solidFill>
                  <a:schemeClr val="tx2"/>
                </a:solidFill>
                <a:latin typeface="Arial" charset="0"/>
              </a:rPr>
              <a:t>decorate</a:t>
            </a:r>
          </a:p>
        </p:txBody>
      </p:sp>
      <p:sp>
        <p:nvSpPr>
          <p:cNvPr id="78854" name="Rectangle 6"/>
          <p:cNvSpPr>
            <a:spLocks noChangeArrowheads="1"/>
          </p:cNvSpPr>
          <p:nvPr/>
        </p:nvSpPr>
        <p:spPr bwMode="auto">
          <a:xfrm>
            <a:off x="7164388" y="1724025"/>
            <a:ext cx="107315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6000" b="1">
                <a:latin typeface="Arial" charset="0"/>
              </a:rPr>
              <a:t>er</a:t>
            </a:r>
          </a:p>
          <a:p>
            <a:r>
              <a:rPr lang="en-GB" sz="6000" b="1">
                <a:latin typeface="Arial" charset="0"/>
              </a:rPr>
              <a:t>or</a:t>
            </a:r>
          </a:p>
          <a:p>
            <a:r>
              <a:rPr lang="en-GB" sz="6000" b="1">
                <a:latin typeface="Arial" charset="0"/>
              </a:rPr>
              <a:t>ist</a:t>
            </a:r>
          </a:p>
        </p:txBody>
      </p:sp>
      <p:pic>
        <p:nvPicPr>
          <p:cNvPr id="78856" name="Picture 8" descr="MCj033167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404813"/>
            <a:ext cx="2830512" cy="4392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29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Oval 2"/>
          <p:cNvSpPr>
            <a:spLocks noChangeArrowheads="1"/>
          </p:cNvSpPr>
          <p:nvPr/>
        </p:nvSpPr>
        <p:spPr bwMode="auto">
          <a:xfrm>
            <a:off x="468313" y="261938"/>
            <a:ext cx="5472112" cy="4752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5084763"/>
            <a:ext cx="8726487" cy="930275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GB" sz="6000" b="1">
                <a:solidFill>
                  <a:schemeClr val="tx2"/>
                </a:solidFill>
              </a:rPr>
              <a:t>decorat</a:t>
            </a:r>
            <a:r>
              <a:rPr lang="en-GB" sz="6000" b="1">
                <a:solidFill>
                  <a:srgbClr val="FF0000"/>
                </a:solidFill>
              </a:rPr>
              <a:t>or</a:t>
            </a:r>
          </a:p>
        </p:txBody>
      </p:sp>
      <p:sp>
        <p:nvSpPr>
          <p:cNvPr id="78852" name="Oval 4"/>
          <p:cNvSpPr>
            <a:spLocks noChangeArrowheads="1"/>
          </p:cNvSpPr>
          <p:nvPr/>
        </p:nvSpPr>
        <p:spPr bwMode="auto">
          <a:xfrm>
            <a:off x="6948488" y="2781300"/>
            <a:ext cx="1368425" cy="863600"/>
          </a:xfrm>
          <a:prstGeom prst="ellipse">
            <a:avLst/>
          </a:prstGeom>
          <a:noFill/>
          <a:ln w="57150" algn="ctr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5616575" y="620713"/>
            <a:ext cx="34194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GB" sz="6000" b="1">
                <a:solidFill>
                  <a:schemeClr val="tx2"/>
                </a:solidFill>
                <a:latin typeface="Arial" charset="0"/>
              </a:rPr>
              <a:t>decorate</a:t>
            </a:r>
          </a:p>
        </p:txBody>
      </p:sp>
      <p:sp>
        <p:nvSpPr>
          <p:cNvPr id="78854" name="Rectangle 6"/>
          <p:cNvSpPr>
            <a:spLocks noChangeArrowheads="1"/>
          </p:cNvSpPr>
          <p:nvPr/>
        </p:nvSpPr>
        <p:spPr bwMode="auto">
          <a:xfrm>
            <a:off x="7164388" y="1724025"/>
            <a:ext cx="107315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6000" b="1">
                <a:latin typeface="Arial" charset="0"/>
              </a:rPr>
              <a:t>er</a:t>
            </a:r>
          </a:p>
          <a:p>
            <a:r>
              <a:rPr lang="en-GB" sz="6000" b="1">
                <a:latin typeface="Arial" charset="0"/>
              </a:rPr>
              <a:t>or</a:t>
            </a:r>
          </a:p>
          <a:p>
            <a:r>
              <a:rPr lang="en-GB" sz="6000" b="1">
                <a:latin typeface="Arial" charset="0"/>
              </a:rPr>
              <a:t>ist</a:t>
            </a:r>
          </a:p>
        </p:txBody>
      </p:sp>
      <p:pic>
        <p:nvPicPr>
          <p:cNvPr id="78856" name="Picture 8" descr="MCj033167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404813"/>
            <a:ext cx="2830512" cy="4392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857" name="Line 9"/>
          <p:cNvSpPr>
            <a:spLocks noChangeShapeType="1"/>
          </p:cNvSpPr>
          <p:nvPr/>
        </p:nvSpPr>
        <p:spPr bwMode="auto">
          <a:xfrm>
            <a:off x="5580063" y="4581525"/>
            <a:ext cx="0" cy="792163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019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Oval 2"/>
          <p:cNvSpPr>
            <a:spLocks noChangeArrowheads="1"/>
          </p:cNvSpPr>
          <p:nvPr/>
        </p:nvSpPr>
        <p:spPr bwMode="auto">
          <a:xfrm>
            <a:off x="468313" y="261938"/>
            <a:ext cx="5472112" cy="4752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5084763"/>
            <a:ext cx="8726487" cy="930275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GB" sz="6000" b="1" dirty="0" err="1" smtClean="0">
                <a:solidFill>
                  <a:schemeClr val="tx2"/>
                </a:solidFill>
              </a:rPr>
              <a:t>typ</a:t>
            </a:r>
            <a:r>
              <a:rPr lang="en-GB" sz="6000" b="1" dirty="0" smtClean="0">
                <a:solidFill>
                  <a:schemeClr val="tx2"/>
                </a:solidFill>
              </a:rPr>
              <a:t>    </a:t>
            </a:r>
            <a:endParaRPr lang="en-GB" sz="6000" b="1" dirty="0">
              <a:solidFill>
                <a:srgbClr val="FF0000"/>
              </a:solidFill>
            </a:endParaRPr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5867400" y="620713"/>
            <a:ext cx="30257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6000" b="1">
                <a:solidFill>
                  <a:schemeClr val="tx2"/>
                </a:solidFill>
                <a:latin typeface="Arial" charset="0"/>
              </a:rPr>
              <a:t>type</a:t>
            </a:r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7164388" y="1724025"/>
            <a:ext cx="107315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6000" b="1">
                <a:latin typeface="Arial" charset="0"/>
              </a:rPr>
              <a:t>er</a:t>
            </a:r>
          </a:p>
          <a:p>
            <a:r>
              <a:rPr lang="en-GB" sz="6000" b="1">
                <a:latin typeface="Arial" charset="0"/>
              </a:rPr>
              <a:t>or</a:t>
            </a:r>
          </a:p>
          <a:p>
            <a:r>
              <a:rPr lang="en-GB" sz="6000" b="1">
                <a:latin typeface="Arial" charset="0"/>
              </a:rPr>
              <a:t>ist</a:t>
            </a:r>
          </a:p>
        </p:txBody>
      </p:sp>
      <p:pic>
        <p:nvPicPr>
          <p:cNvPr id="77834" name="Picture 10" descr="MCj0217696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692150"/>
            <a:ext cx="3608388" cy="367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077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Oval 2"/>
          <p:cNvSpPr>
            <a:spLocks noChangeArrowheads="1"/>
          </p:cNvSpPr>
          <p:nvPr/>
        </p:nvSpPr>
        <p:spPr bwMode="auto">
          <a:xfrm>
            <a:off x="468313" y="261938"/>
            <a:ext cx="5472112" cy="4752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5084763"/>
            <a:ext cx="8726487" cy="930275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GB" sz="6000" b="1">
                <a:solidFill>
                  <a:schemeClr val="tx2"/>
                </a:solidFill>
              </a:rPr>
              <a:t>typ</a:t>
            </a:r>
            <a:r>
              <a:rPr lang="en-GB" sz="6000" b="1">
                <a:solidFill>
                  <a:srgbClr val="FF0000"/>
                </a:solidFill>
              </a:rPr>
              <a:t>ist</a:t>
            </a:r>
          </a:p>
        </p:txBody>
      </p:sp>
      <p:sp>
        <p:nvSpPr>
          <p:cNvPr id="77828" name="Oval 4"/>
          <p:cNvSpPr>
            <a:spLocks noChangeArrowheads="1"/>
          </p:cNvSpPr>
          <p:nvPr/>
        </p:nvSpPr>
        <p:spPr bwMode="auto">
          <a:xfrm>
            <a:off x="7019925" y="3644900"/>
            <a:ext cx="1368425" cy="863600"/>
          </a:xfrm>
          <a:prstGeom prst="ellipse">
            <a:avLst/>
          </a:prstGeom>
          <a:noFill/>
          <a:ln w="57150" algn="ctr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5867400" y="620713"/>
            <a:ext cx="30257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6000" b="1">
                <a:solidFill>
                  <a:schemeClr val="tx2"/>
                </a:solidFill>
                <a:latin typeface="Arial" charset="0"/>
              </a:rPr>
              <a:t>type</a:t>
            </a:r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7164388" y="1724025"/>
            <a:ext cx="107315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6000" b="1">
                <a:latin typeface="Arial" charset="0"/>
              </a:rPr>
              <a:t>er</a:t>
            </a:r>
          </a:p>
          <a:p>
            <a:r>
              <a:rPr lang="en-GB" sz="6000" b="1">
                <a:latin typeface="Arial" charset="0"/>
              </a:rPr>
              <a:t>or</a:t>
            </a:r>
          </a:p>
          <a:p>
            <a:r>
              <a:rPr lang="en-GB" sz="6000" b="1">
                <a:latin typeface="Arial" charset="0"/>
              </a:rPr>
              <a:t>ist</a:t>
            </a:r>
          </a:p>
        </p:txBody>
      </p:sp>
      <p:sp>
        <p:nvSpPr>
          <p:cNvPr id="77832" name="Line 8"/>
          <p:cNvSpPr>
            <a:spLocks noChangeShapeType="1"/>
          </p:cNvSpPr>
          <p:nvPr/>
        </p:nvSpPr>
        <p:spPr bwMode="auto">
          <a:xfrm>
            <a:off x="4643438" y="4581525"/>
            <a:ext cx="0" cy="792163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pt-BR"/>
          </a:p>
        </p:txBody>
      </p:sp>
      <p:pic>
        <p:nvPicPr>
          <p:cNvPr id="77834" name="Picture 10" descr="MCj0217696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692150"/>
            <a:ext cx="3608388" cy="367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857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Oval 2"/>
          <p:cNvSpPr>
            <a:spLocks noChangeArrowheads="1"/>
          </p:cNvSpPr>
          <p:nvPr/>
        </p:nvSpPr>
        <p:spPr bwMode="auto">
          <a:xfrm>
            <a:off x="468313" y="261938"/>
            <a:ext cx="5472112" cy="4752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5084763"/>
            <a:ext cx="8726487" cy="930275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GB" sz="6000" b="1" dirty="0" smtClean="0">
                <a:solidFill>
                  <a:schemeClr val="tx2"/>
                </a:solidFill>
              </a:rPr>
              <a:t>sail</a:t>
            </a:r>
            <a:endParaRPr lang="en-GB" sz="6000" b="1" dirty="0">
              <a:solidFill>
                <a:srgbClr val="FF0000"/>
              </a:solidFill>
            </a:endParaRPr>
          </a:p>
        </p:txBody>
      </p:sp>
      <p:sp>
        <p:nvSpPr>
          <p:cNvPr id="80901" name="Rectangle 5"/>
          <p:cNvSpPr>
            <a:spLocks noChangeArrowheads="1"/>
          </p:cNvSpPr>
          <p:nvPr/>
        </p:nvSpPr>
        <p:spPr bwMode="auto">
          <a:xfrm>
            <a:off x="5867400" y="620713"/>
            <a:ext cx="30257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6000" b="1">
                <a:solidFill>
                  <a:schemeClr val="tx2"/>
                </a:solidFill>
                <a:latin typeface="Arial" charset="0"/>
              </a:rPr>
              <a:t>sail</a:t>
            </a:r>
          </a:p>
        </p:txBody>
      </p:sp>
      <p:sp>
        <p:nvSpPr>
          <p:cNvPr id="80902" name="Rectangle 6"/>
          <p:cNvSpPr>
            <a:spLocks noChangeArrowheads="1"/>
          </p:cNvSpPr>
          <p:nvPr/>
        </p:nvSpPr>
        <p:spPr bwMode="auto">
          <a:xfrm>
            <a:off x="7164388" y="1724025"/>
            <a:ext cx="107315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6000" b="1" dirty="0" err="1">
                <a:latin typeface="Arial" charset="0"/>
              </a:rPr>
              <a:t>er</a:t>
            </a:r>
            <a:endParaRPr lang="en-GB" sz="6000" b="1" dirty="0">
              <a:latin typeface="Arial" charset="0"/>
            </a:endParaRPr>
          </a:p>
          <a:p>
            <a:r>
              <a:rPr lang="en-GB" sz="6000" b="1" dirty="0">
                <a:latin typeface="Arial" charset="0"/>
              </a:rPr>
              <a:t>or</a:t>
            </a:r>
          </a:p>
          <a:p>
            <a:r>
              <a:rPr lang="en-GB" sz="6000" b="1" dirty="0" err="1">
                <a:latin typeface="Arial" charset="0"/>
              </a:rPr>
              <a:t>ist</a:t>
            </a:r>
            <a:endParaRPr lang="en-GB" sz="6000" b="1" dirty="0">
              <a:latin typeface="Arial" charset="0"/>
            </a:endParaRPr>
          </a:p>
        </p:txBody>
      </p:sp>
      <p:pic>
        <p:nvPicPr>
          <p:cNvPr id="80905" name="Picture 9" descr="MCj0318566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549275"/>
            <a:ext cx="4081462" cy="417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915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Oval 2"/>
          <p:cNvSpPr>
            <a:spLocks noChangeArrowheads="1"/>
          </p:cNvSpPr>
          <p:nvPr/>
        </p:nvSpPr>
        <p:spPr bwMode="auto">
          <a:xfrm>
            <a:off x="468313" y="261938"/>
            <a:ext cx="5472112" cy="4752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5084763"/>
            <a:ext cx="8726487" cy="930275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GB" sz="6000" b="1">
                <a:solidFill>
                  <a:schemeClr val="tx2"/>
                </a:solidFill>
              </a:rPr>
              <a:t>sail</a:t>
            </a:r>
            <a:r>
              <a:rPr lang="en-GB" sz="6000" b="1">
                <a:solidFill>
                  <a:srgbClr val="FF0000"/>
                </a:solidFill>
              </a:rPr>
              <a:t>or</a:t>
            </a:r>
          </a:p>
        </p:txBody>
      </p:sp>
      <p:sp>
        <p:nvSpPr>
          <p:cNvPr id="80900" name="Oval 4"/>
          <p:cNvSpPr>
            <a:spLocks noChangeArrowheads="1"/>
          </p:cNvSpPr>
          <p:nvPr/>
        </p:nvSpPr>
        <p:spPr bwMode="auto">
          <a:xfrm>
            <a:off x="6948488" y="2781300"/>
            <a:ext cx="1368425" cy="863600"/>
          </a:xfrm>
          <a:prstGeom prst="ellipse">
            <a:avLst/>
          </a:prstGeom>
          <a:noFill/>
          <a:ln w="57150" algn="ctr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0901" name="Rectangle 5"/>
          <p:cNvSpPr>
            <a:spLocks noChangeArrowheads="1"/>
          </p:cNvSpPr>
          <p:nvPr/>
        </p:nvSpPr>
        <p:spPr bwMode="auto">
          <a:xfrm>
            <a:off x="5867400" y="620713"/>
            <a:ext cx="30257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6000" b="1">
                <a:solidFill>
                  <a:schemeClr val="tx2"/>
                </a:solidFill>
                <a:latin typeface="Arial" charset="0"/>
              </a:rPr>
              <a:t>sail</a:t>
            </a:r>
          </a:p>
        </p:txBody>
      </p:sp>
      <p:sp>
        <p:nvSpPr>
          <p:cNvPr id="80902" name="Rectangle 6"/>
          <p:cNvSpPr>
            <a:spLocks noChangeArrowheads="1"/>
          </p:cNvSpPr>
          <p:nvPr/>
        </p:nvSpPr>
        <p:spPr bwMode="auto">
          <a:xfrm>
            <a:off x="7164388" y="1724025"/>
            <a:ext cx="107315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6000" b="1">
                <a:latin typeface="Arial" charset="0"/>
              </a:rPr>
              <a:t>er</a:t>
            </a:r>
          </a:p>
          <a:p>
            <a:r>
              <a:rPr lang="en-GB" sz="6000" b="1">
                <a:latin typeface="Arial" charset="0"/>
              </a:rPr>
              <a:t>or</a:t>
            </a:r>
          </a:p>
          <a:p>
            <a:r>
              <a:rPr lang="en-GB" sz="6000" b="1">
                <a:latin typeface="Arial" charset="0"/>
              </a:rPr>
              <a:t>ist</a:t>
            </a:r>
          </a:p>
        </p:txBody>
      </p:sp>
      <p:pic>
        <p:nvPicPr>
          <p:cNvPr id="80905" name="Picture 9" descr="MCj0318566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549275"/>
            <a:ext cx="4081462" cy="417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890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Oval 2"/>
          <p:cNvSpPr>
            <a:spLocks noChangeArrowheads="1"/>
          </p:cNvSpPr>
          <p:nvPr/>
        </p:nvSpPr>
        <p:spPr bwMode="auto">
          <a:xfrm>
            <a:off x="468313" y="261938"/>
            <a:ext cx="5472112" cy="4752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5084763"/>
            <a:ext cx="8726487" cy="930275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GB" sz="6000" b="1" dirty="0" smtClean="0">
                <a:solidFill>
                  <a:schemeClr val="tx2"/>
                </a:solidFill>
              </a:rPr>
              <a:t>photograph</a:t>
            </a:r>
            <a:endParaRPr lang="en-GB" sz="6000" b="1" dirty="0">
              <a:solidFill>
                <a:srgbClr val="FF0000"/>
              </a:solidFill>
            </a:endParaRPr>
          </a:p>
        </p:txBody>
      </p:sp>
      <p:sp>
        <p:nvSpPr>
          <p:cNvPr id="83973" name="Rectangle 5"/>
          <p:cNvSpPr>
            <a:spLocks noChangeArrowheads="1"/>
          </p:cNvSpPr>
          <p:nvPr/>
        </p:nvSpPr>
        <p:spPr bwMode="auto">
          <a:xfrm>
            <a:off x="5867400" y="868363"/>
            <a:ext cx="30019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b="1">
                <a:solidFill>
                  <a:schemeClr val="tx2"/>
                </a:solidFill>
                <a:latin typeface="Arial" charset="0"/>
              </a:rPr>
              <a:t>photograph</a:t>
            </a:r>
          </a:p>
        </p:txBody>
      </p:sp>
      <p:sp>
        <p:nvSpPr>
          <p:cNvPr id="83974" name="Rectangle 6"/>
          <p:cNvSpPr>
            <a:spLocks noChangeArrowheads="1"/>
          </p:cNvSpPr>
          <p:nvPr/>
        </p:nvSpPr>
        <p:spPr bwMode="auto">
          <a:xfrm>
            <a:off x="7164388" y="1724025"/>
            <a:ext cx="107315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6000" b="1">
                <a:latin typeface="Arial" charset="0"/>
              </a:rPr>
              <a:t>er</a:t>
            </a:r>
          </a:p>
          <a:p>
            <a:r>
              <a:rPr lang="en-GB" sz="6000" b="1">
                <a:latin typeface="Arial" charset="0"/>
              </a:rPr>
              <a:t>or</a:t>
            </a:r>
          </a:p>
          <a:p>
            <a:r>
              <a:rPr lang="en-GB" sz="6000" b="1">
                <a:latin typeface="Arial" charset="0"/>
              </a:rPr>
              <a:t>ist</a:t>
            </a:r>
          </a:p>
        </p:txBody>
      </p:sp>
      <p:pic>
        <p:nvPicPr>
          <p:cNvPr id="83977" name="Picture 9" descr="MCj0282308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92150"/>
            <a:ext cx="3787775" cy="3960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599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Oval 2"/>
          <p:cNvSpPr>
            <a:spLocks noChangeArrowheads="1"/>
          </p:cNvSpPr>
          <p:nvPr/>
        </p:nvSpPr>
        <p:spPr bwMode="auto">
          <a:xfrm>
            <a:off x="468313" y="261938"/>
            <a:ext cx="5472112" cy="4752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5084763"/>
            <a:ext cx="8726487" cy="930275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GB" sz="6000" b="1">
                <a:solidFill>
                  <a:schemeClr val="tx2"/>
                </a:solidFill>
              </a:rPr>
              <a:t>photograph</a:t>
            </a:r>
            <a:r>
              <a:rPr lang="en-GB" sz="6000" b="1">
                <a:solidFill>
                  <a:srgbClr val="FF0000"/>
                </a:solidFill>
              </a:rPr>
              <a:t>er</a:t>
            </a:r>
          </a:p>
        </p:txBody>
      </p:sp>
      <p:sp>
        <p:nvSpPr>
          <p:cNvPr id="83972" name="Oval 4"/>
          <p:cNvSpPr>
            <a:spLocks noChangeArrowheads="1"/>
          </p:cNvSpPr>
          <p:nvPr/>
        </p:nvSpPr>
        <p:spPr bwMode="auto">
          <a:xfrm>
            <a:off x="6948488" y="1916113"/>
            <a:ext cx="1368425" cy="863600"/>
          </a:xfrm>
          <a:prstGeom prst="ellipse">
            <a:avLst/>
          </a:prstGeom>
          <a:noFill/>
          <a:ln w="57150" algn="ctr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3973" name="Rectangle 5"/>
          <p:cNvSpPr>
            <a:spLocks noChangeArrowheads="1"/>
          </p:cNvSpPr>
          <p:nvPr/>
        </p:nvSpPr>
        <p:spPr bwMode="auto">
          <a:xfrm>
            <a:off x="5867400" y="868363"/>
            <a:ext cx="30019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b="1">
                <a:solidFill>
                  <a:schemeClr val="tx2"/>
                </a:solidFill>
                <a:latin typeface="Arial" charset="0"/>
              </a:rPr>
              <a:t>photograph</a:t>
            </a:r>
          </a:p>
        </p:txBody>
      </p:sp>
      <p:sp>
        <p:nvSpPr>
          <p:cNvPr id="83974" name="Rectangle 6"/>
          <p:cNvSpPr>
            <a:spLocks noChangeArrowheads="1"/>
          </p:cNvSpPr>
          <p:nvPr/>
        </p:nvSpPr>
        <p:spPr bwMode="auto">
          <a:xfrm>
            <a:off x="7164388" y="1724025"/>
            <a:ext cx="107315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6000" b="1">
                <a:latin typeface="Arial" charset="0"/>
              </a:rPr>
              <a:t>er</a:t>
            </a:r>
          </a:p>
          <a:p>
            <a:r>
              <a:rPr lang="en-GB" sz="6000" b="1">
                <a:latin typeface="Arial" charset="0"/>
              </a:rPr>
              <a:t>or</a:t>
            </a:r>
          </a:p>
          <a:p>
            <a:r>
              <a:rPr lang="en-GB" sz="6000" b="1">
                <a:latin typeface="Arial" charset="0"/>
              </a:rPr>
              <a:t>ist</a:t>
            </a:r>
          </a:p>
        </p:txBody>
      </p:sp>
      <p:pic>
        <p:nvPicPr>
          <p:cNvPr id="83977" name="Picture 9" descr="MCj0282308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92150"/>
            <a:ext cx="3787775" cy="3960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170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Oval 2"/>
          <p:cNvSpPr>
            <a:spLocks noChangeArrowheads="1"/>
          </p:cNvSpPr>
          <p:nvPr/>
        </p:nvSpPr>
        <p:spPr bwMode="auto">
          <a:xfrm>
            <a:off x="468313" y="261938"/>
            <a:ext cx="5472112" cy="4752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5084763"/>
            <a:ext cx="8726487" cy="930275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GB" sz="6000" b="1" dirty="0" smtClean="0">
                <a:solidFill>
                  <a:schemeClr val="tx2"/>
                </a:solidFill>
              </a:rPr>
              <a:t>reception</a:t>
            </a:r>
            <a:endParaRPr lang="en-GB" sz="6000" b="1" dirty="0">
              <a:solidFill>
                <a:srgbClr val="FF0000"/>
              </a:solidFill>
            </a:endParaRPr>
          </a:p>
        </p:txBody>
      </p:sp>
      <p:sp>
        <p:nvSpPr>
          <p:cNvPr id="79877" name="Rectangle 5"/>
          <p:cNvSpPr>
            <a:spLocks noChangeArrowheads="1"/>
          </p:cNvSpPr>
          <p:nvPr/>
        </p:nvSpPr>
        <p:spPr bwMode="auto">
          <a:xfrm>
            <a:off x="5867400" y="620713"/>
            <a:ext cx="3025775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4800" b="1">
                <a:solidFill>
                  <a:schemeClr val="tx2"/>
                </a:solidFill>
                <a:latin typeface="Arial" charset="0"/>
              </a:rPr>
              <a:t>reception</a:t>
            </a:r>
          </a:p>
        </p:txBody>
      </p:sp>
      <p:sp>
        <p:nvSpPr>
          <p:cNvPr id="79878" name="Rectangle 6"/>
          <p:cNvSpPr>
            <a:spLocks noChangeArrowheads="1"/>
          </p:cNvSpPr>
          <p:nvPr/>
        </p:nvSpPr>
        <p:spPr bwMode="auto">
          <a:xfrm>
            <a:off x="7164388" y="1724025"/>
            <a:ext cx="107315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6000" b="1" dirty="0" err="1">
                <a:latin typeface="Arial" charset="0"/>
              </a:rPr>
              <a:t>er</a:t>
            </a:r>
            <a:endParaRPr lang="en-GB" sz="6000" b="1" dirty="0">
              <a:latin typeface="Arial" charset="0"/>
            </a:endParaRPr>
          </a:p>
          <a:p>
            <a:r>
              <a:rPr lang="en-GB" sz="6000" b="1" dirty="0">
                <a:latin typeface="Arial" charset="0"/>
              </a:rPr>
              <a:t>or</a:t>
            </a:r>
          </a:p>
          <a:p>
            <a:r>
              <a:rPr lang="en-GB" sz="6000" b="1" dirty="0" err="1">
                <a:latin typeface="Arial" charset="0"/>
              </a:rPr>
              <a:t>ist</a:t>
            </a:r>
            <a:endParaRPr lang="en-GB" sz="6000" b="1" dirty="0">
              <a:latin typeface="Arial" charset="0"/>
            </a:endParaRPr>
          </a:p>
        </p:txBody>
      </p:sp>
      <p:pic>
        <p:nvPicPr>
          <p:cNvPr id="79882" name="Picture 10" descr="MCj0238899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692150"/>
            <a:ext cx="2624137" cy="381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314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INTRODUCING PEOPLE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340768"/>
            <a:ext cx="8424936" cy="5184576"/>
          </a:xfrm>
        </p:spPr>
        <p:txBody>
          <a:bodyPr>
            <a:normAutofit fontScale="92500" lnSpcReduction="20000"/>
          </a:bodyPr>
          <a:lstStyle/>
          <a:p>
            <a:r>
              <a:rPr lang="pt-BR" b="1" dirty="0" err="1" smtClean="0"/>
              <a:t>What’s</a:t>
            </a:r>
            <a:r>
              <a:rPr lang="pt-BR" b="1" dirty="0" smtClean="0"/>
              <a:t> </a:t>
            </a:r>
            <a:r>
              <a:rPr lang="pt-BR" b="1" dirty="0" err="1" smtClean="0"/>
              <a:t>your</a:t>
            </a:r>
            <a:r>
              <a:rPr lang="pt-BR" b="1" dirty="0" smtClean="0"/>
              <a:t> </a:t>
            </a:r>
            <a:r>
              <a:rPr lang="pt-BR" b="1" dirty="0" err="1" smtClean="0"/>
              <a:t>name</a:t>
            </a:r>
            <a:r>
              <a:rPr lang="pt-BR" b="1" dirty="0" smtClean="0"/>
              <a:t>?</a:t>
            </a:r>
          </a:p>
          <a:p>
            <a:r>
              <a:rPr lang="pt-BR" b="1" dirty="0" err="1" smtClean="0">
                <a:solidFill>
                  <a:srgbClr val="FFFF00"/>
                </a:solidFill>
              </a:rPr>
              <a:t>My</a:t>
            </a:r>
            <a:r>
              <a:rPr lang="pt-BR" b="1" dirty="0" smtClean="0">
                <a:solidFill>
                  <a:srgbClr val="FFFF00"/>
                </a:solidFill>
              </a:rPr>
              <a:t> </a:t>
            </a:r>
            <a:r>
              <a:rPr lang="pt-BR" b="1" dirty="0" err="1" smtClean="0">
                <a:solidFill>
                  <a:srgbClr val="FFFF00"/>
                </a:solidFill>
              </a:rPr>
              <a:t>name’s</a:t>
            </a:r>
            <a:r>
              <a:rPr lang="pt-BR" b="1" dirty="0" smtClean="0">
                <a:solidFill>
                  <a:srgbClr val="FFFF00"/>
                </a:solidFill>
              </a:rPr>
              <a:t>..../</a:t>
            </a:r>
            <a:r>
              <a:rPr lang="pt-BR" b="1" dirty="0" err="1" smtClean="0">
                <a:solidFill>
                  <a:srgbClr val="FFFF00"/>
                </a:solidFill>
              </a:rPr>
              <a:t>I’m</a:t>
            </a:r>
            <a:r>
              <a:rPr lang="pt-BR" b="1" dirty="0" smtClean="0">
                <a:solidFill>
                  <a:srgbClr val="FFFF00"/>
                </a:solidFill>
              </a:rPr>
              <a:t>...</a:t>
            </a:r>
          </a:p>
          <a:p>
            <a:r>
              <a:rPr lang="pt-BR" b="1" dirty="0" smtClean="0"/>
              <a:t>Are </a:t>
            </a:r>
            <a:r>
              <a:rPr lang="pt-BR" b="1" dirty="0" err="1" smtClean="0"/>
              <a:t>you</a:t>
            </a:r>
            <a:r>
              <a:rPr lang="pt-BR" b="1" dirty="0" smtClean="0"/>
              <a:t> </a:t>
            </a:r>
            <a:r>
              <a:rPr lang="pt-BR" b="1" dirty="0" err="1" smtClean="0"/>
              <a:t>married</a:t>
            </a:r>
            <a:r>
              <a:rPr lang="pt-BR" b="1" dirty="0" smtClean="0"/>
              <a:t>?</a:t>
            </a:r>
          </a:p>
          <a:p>
            <a:r>
              <a:rPr lang="pt-BR" b="1" dirty="0" smtClean="0">
                <a:solidFill>
                  <a:srgbClr val="FFFF00"/>
                </a:solidFill>
              </a:rPr>
              <a:t>Yes, I </a:t>
            </a:r>
            <a:r>
              <a:rPr lang="pt-BR" b="1" dirty="0" err="1" smtClean="0">
                <a:solidFill>
                  <a:srgbClr val="FFFF00"/>
                </a:solidFill>
              </a:rPr>
              <a:t>am</a:t>
            </a:r>
            <a:r>
              <a:rPr lang="pt-BR" b="1" dirty="0" smtClean="0">
                <a:solidFill>
                  <a:srgbClr val="FFFF00"/>
                </a:solidFill>
              </a:rPr>
              <a:t>/ No, </a:t>
            </a:r>
            <a:r>
              <a:rPr lang="pt-BR" b="1" dirty="0" err="1" smtClean="0">
                <a:solidFill>
                  <a:srgbClr val="FFFF00"/>
                </a:solidFill>
              </a:rPr>
              <a:t>I’m</a:t>
            </a:r>
            <a:r>
              <a:rPr lang="pt-BR" b="1" dirty="0" smtClean="0">
                <a:solidFill>
                  <a:srgbClr val="FFFF00"/>
                </a:solidFill>
              </a:rPr>
              <a:t> </a:t>
            </a:r>
            <a:r>
              <a:rPr lang="pt-BR" b="1" dirty="0" err="1" smtClean="0">
                <a:solidFill>
                  <a:srgbClr val="FFFF00"/>
                </a:solidFill>
              </a:rPr>
              <a:t>not</a:t>
            </a:r>
            <a:r>
              <a:rPr lang="pt-BR" b="1" dirty="0" smtClean="0">
                <a:solidFill>
                  <a:srgbClr val="FFFF00"/>
                </a:solidFill>
              </a:rPr>
              <a:t>.</a:t>
            </a:r>
          </a:p>
          <a:p>
            <a:r>
              <a:rPr lang="pt-BR" b="1" dirty="0" err="1" smtClean="0"/>
              <a:t>Where</a:t>
            </a:r>
            <a:r>
              <a:rPr lang="pt-BR" b="1" dirty="0" smtClean="0"/>
              <a:t> are </a:t>
            </a:r>
            <a:r>
              <a:rPr lang="pt-BR" b="1" dirty="0" err="1" smtClean="0"/>
              <a:t>you</a:t>
            </a:r>
            <a:r>
              <a:rPr lang="pt-BR" b="1" dirty="0" smtClean="0"/>
              <a:t> </a:t>
            </a:r>
            <a:r>
              <a:rPr lang="pt-BR" b="1" dirty="0" err="1" smtClean="0"/>
              <a:t>from</a:t>
            </a:r>
            <a:r>
              <a:rPr lang="pt-BR" b="1" dirty="0" smtClean="0"/>
              <a:t>?</a:t>
            </a:r>
          </a:p>
          <a:p>
            <a:r>
              <a:rPr lang="pt-BR" b="1" dirty="0" smtClean="0">
                <a:solidFill>
                  <a:srgbClr val="FFFF00"/>
                </a:solidFill>
              </a:rPr>
              <a:t> </a:t>
            </a:r>
            <a:r>
              <a:rPr lang="pt-BR" b="1" dirty="0" err="1" smtClean="0">
                <a:solidFill>
                  <a:srgbClr val="FFFF00"/>
                </a:solidFill>
              </a:rPr>
              <a:t>I’m</a:t>
            </a:r>
            <a:r>
              <a:rPr lang="pt-BR" b="1" dirty="0" smtClean="0">
                <a:solidFill>
                  <a:srgbClr val="FFFF00"/>
                </a:solidFill>
              </a:rPr>
              <a:t> </a:t>
            </a:r>
            <a:r>
              <a:rPr lang="pt-BR" b="1" dirty="0" err="1" smtClean="0">
                <a:solidFill>
                  <a:srgbClr val="FFFF00"/>
                </a:solidFill>
              </a:rPr>
              <a:t>from</a:t>
            </a:r>
            <a:r>
              <a:rPr lang="pt-BR" b="1" dirty="0" smtClean="0">
                <a:solidFill>
                  <a:srgbClr val="FFFF00"/>
                </a:solidFill>
              </a:rPr>
              <a:t> </a:t>
            </a:r>
            <a:r>
              <a:rPr lang="pt-BR" b="1" dirty="0" err="1" smtClean="0">
                <a:solidFill>
                  <a:srgbClr val="FFFF00"/>
                </a:solidFill>
              </a:rPr>
              <a:t>Brazil</a:t>
            </a:r>
            <a:r>
              <a:rPr lang="pt-BR" b="1" dirty="0" smtClean="0">
                <a:solidFill>
                  <a:srgbClr val="FFFF00"/>
                </a:solidFill>
              </a:rPr>
              <a:t>. </a:t>
            </a:r>
            <a:r>
              <a:rPr lang="pt-BR" b="1" dirty="0" err="1" smtClean="0">
                <a:solidFill>
                  <a:srgbClr val="FFFF00"/>
                </a:solidFill>
              </a:rPr>
              <a:t>I’m</a:t>
            </a:r>
            <a:r>
              <a:rPr lang="pt-BR" b="1" dirty="0" smtClean="0">
                <a:solidFill>
                  <a:srgbClr val="FFFF00"/>
                </a:solidFill>
              </a:rPr>
              <a:t> </a:t>
            </a:r>
            <a:r>
              <a:rPr lang="pt-BR" b="1" dirty="0" err="1" smtClean="0">
                <a:solidFill>
                  <a:srgbClr val="FFFF00"/>
                </a:solidFill>
              </a:rPr>
              <a:t>Brazilian</a:t>
            </a:r>
            <a:endParaRPr lang="pt-BR" b="1" dirty="0" smtClean="0">
              <a:solidFill>
                <a:srgbClr val="FFFF00"/>
              </a:solidFill>
            </a:endParaRPr>
          </a:p>
          <a:p>
            <a:r>
              <a:rPr lang="pt-BR" b="1" dirty="0" smtClean="0"/>
              <a:t> </a:t>
            </a:r>
            <a:r>
              <a:rPr lang="pt-BR" b="1" dirty="0" err="1" smtClean="0"/>
              <a:t>What’s</a:t>
            </a:r>
            <a:r>
              <a:rPr lang="pt-BR" b="1" dirty="0" smtClean="0"/>
              <a:t> </a:t>
            </a:r>
            <a:r>
              <a:rPr lang="pt-BR" b="1" dirty="0" err="1"/>
              <a:t>your</a:t>
            </a:r>
            <a:r>
              <a:rPr lang="pt-BR" b="1" dirty="0"/>
              <a:t> </a:t>
            </a:r>
            <a:r>
              <a:rPr lang="pt-BR" b="1" dirty="0" err="1"/>
              <a:t>occupation</a:t>
            </a:r>
            <a:r>
              <a:rPr lang="pt-BR" b="1" dirty="0"/>
              <a:t>?</a:t>
            </a:r>
          </a:p>
          <a:p>
            <a:r>
              <a:rPr lang="pt-BR" b="1" dirty="0" smtClean="0">
                <a:solidFill>
                  <a:srgbClr val="FFFF00"/>
                </a:solidFill>
              </a:rPr>
              <a:t> </a:t>
            </a:r>
            <a:r>
              <a:rPr lang="pt-BR" b="1" dirty="0" err="1" smtClean="0">
                <a:solidFill>
                  <a:srgbClr val="FFFF00"/>
                </a:solidFill>
              </a:rPr>
              <a:t>I’m</a:t>
            </a:r>
            <a:r>
              <a:rPr lang="pt-BR" b="1" dirty="0" smtClean="0">
                <a:solidFill>
                  <a:srgbClr val="FFFF00"/>
                </a:solidFill>
              </a:rPr>
              <a:t> </a:t>
            </a:r>
            <a:r>
              <a:rPr lang="pt-BR" b="1" dirty="0">
                <a:solidFill>
                  <a:srgbClr val="FFFF00"/>
                </a:solidFill>
              </a:rPr>
              <a:t>a/an...</a:t>
            </a:r>
          </a:p>
          <a:p>
            <a:r>
              <a:rPr lang="pt-BR" b="1" dirty="0" smtClean="0"/>
              <a:t> </a:t>
            </a:r>
            <a:r>
              <a:rPr lang="pt-BR" b="1" dirty="0" err="1" smtClean="0"/>
              <a:t>How</a:t>
            </a:r>
            <a:r>
              <a:rPr lang="pt-BR" b="1" dirty="0" smtClean="0"/>
              <a:t> </a:t>
            </a:r>
            <a:r>
              <a:rPr lang="pt-BR" b="1" dirty="0" err="1"/>
              <a:t>old</a:t>
            </a:r>
            <a:r>
              <a:rPr lang="pt-BR" b="1" dirty="0"/>
              <a:t> are </a:t>
            </a:r>
            <a:r>
              <a:rPr lang="pt-BR" b="1" dirty="0" err="1"/>
              <a:t>you</a:t>
            </a:r>
            <a:r>
              <a:rPr lang="pt-BR" b="1" dirty="0"/>
              <a:t>?</a:t>
            </a:r>
          </a:p>
          <a:p>
            <a:r>
              <a:rPr lang="pt-BR" b="1" dirty="0" smtClean="0">
                <a:solidFill>
                  <a:srgbClr val="FFFF00"/>
                </a:solidFill>
              </a:rPr>
              <a:t> </a:t>
            </a:r>
            <a:r>
              <a:rPr lang="pt-BR" b="1" dirty="0" err="1" smtClean="0">
                <a:solidFill>
                  <a:srgbClr val="FFFF00"/>
                </a:solidFill>
              </a:rPr>
              <a:t>I’m</a:t>
            </a:r>
            <a:r>
              <a:rPr lang="pt-BR" b="1" dirty="0">
                <a:solidFill>
                  <a:srgbClr val="FFFF00"/>
                </a:solidFill>
              </a:rPr>
              <a:t>... </a:t>
            </a:r>
            <a:r>
              <a:rPr lang="pt-BR" b="1" dirty="0" err="1">
                <a:solidFill>
                  <a:srgbClr val="FFFF00"/>
                </a:solidFill>
              </a:rPr>
              <a:t>years</a:t>
            </a:r>
            <a:r>
              <a:rPr lang="pt-BR" b="1" dirty="0">
                <a:solidFill>
                  <a:srgbClr val="FFFF00"/>
                </a:solidFill>
              </a:rPr>
              <a:t> </a:t>
            </a:r>
            <a:r>
              <a:rPr lang="pt-BR" b="1" dirty="0" err="1">
                <a:solidFill>
                  <a:srgbClr val="FFFF00"/>
                </a:solidFill>
              </a:rPr>
              <a:t>old</a:t>
            </a:r>
            <a:endParaRPr lang="pt-BR" b="1" dirty="0">
              <a:solidFill>
                <a:srgbClr val="FFFF00"/>
              </a:solidFill>
            </a:endParaRPr>
          </a:p>
          <a:p>
            <a:r>
              <a:rPr lang="pt-BR" b="1" dirty="0" smtClean="0"/>
              <a:t> </a:t>
            </a:r>
            <a:r>
              <a:rPr lang="pt-BR" b="1" dirty="0" err="1" smtClean="0"/>
              <a:t>What’s</a:t>
            </a:r>
            <a:r>
              <a:rPr lang="pt-BR" b="1" dirty="0" smtClean="0"/>
              <a:t> </a:t>
            </a:r>
            <a:r>
              <a:rPr lang="pt-BR" b="1" dirty="0" err="1" smtClean="0"/>
              <a:t>your</a:t>
            </a:r>
            <a:r>
              <a:rPr lang="pt-BR" b="1" dirty="0" smtClean="0"/>
              <a:t> </a:t>
            </a:r>
            <a:r>
              <a:rPr lang="pt-BR" b="1" dirty="0" err="1" smtClean="0"/>
              <a:t>phone</a:t>
            </a:r>
            <a:r>
              <a:rPr lang="pt-BR" b="1" dirty="0" smtClean="0"/>
              <a:t> </a:t>
            </a:r>
            <a:r>
              <a:rPr lang="pt-BR" b="1" dirty="0" err="1" smtClean="0"/>
              <a:t>number</a:t>
            </a:r>
            <a:r>
              <a:rPr lang="pt-BR" b="1" dirty="0" smtClean="0"/>
              <a:t>?</a:t>
            </a:r>
          </a:p>
          <a:p>
            <a:r>
              <a:rPr lang="pt-BR" b="1" dirty="0" smtClean="0"/>
              <a:t> </a:t>
            </a:r>
            <a:r>
              <a:rPr lang="pt-BR" b="1" dirty="0" err="1" smtClean="0">
                <a:solidFill>
                  <a:srgbClr val="FFFF00"/>
                </a:solidFill>
              </a:rPr>
              <a:t>It’s</a:t>
            </a:r>
            <a:r>
              <a:rPr lang="pt-BR" b="1" dirty="0" smtClean="0">
                <a:solidFill>
                  <a:srgbClr val="FFFF00"/>
                </a:solidFill>
              </a:rPr>
              <a:t> .....</a:t>
            </a:r>
            <a:endParaRPr lang="pt-BR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050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Oval 2"/>
          <p:cNvSpPr>
            <a:spLocks noChangeArrowheads="1"/>
          </p:cNvSpPr>
          <p:nvPr/>
        </p:nvSpPr>
        <p:spPr bwMode="auto">
          <a:xfrm>
            <a:off x="468313" y="261938"/>
            <a:ext cx="5472112" cy="4752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5084763"/>
            <a:ext cx="8726487" cy="930275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GB" sz="6000" b="1">
                <a:solidFill>
                  <a:schemeClr val="tx2"/>
                </a:solidFill>
              </a:rPr>
              <a:t>reception</a:t>
            </a:r>
            <a:r>
              <a:rPr lang="en-GB" sz="6000" b="1">
                <a:solidFill>
                  <a:srgbClr val="FF0000"/>
                </a:solidFill>
              </a:rPr>
              <a:t>ist</a:t>
            </a:r>
          </a:p>
        </p:txBody>
      </p:sp>
      <p:sp>
        <p:nvSpPr>
          <p:cNvPr id="79876" name="Oval 4"/>
          <p:cNvSpPr>
            <a:spLocks noChangeArrowheads="1"/>
          </p:cNvSpPr>
          <p:nvPr/>
        </p:nvSpPr>
        <p:spPr bwMode="auto">
          <a:xfrm>
            <a:off x="7019925" y="3644900"/>
            <a:ext cx="1368425" cy="863600"/>
          </a:xfrm>
          <a:prstGeom prst="ellipse">
            <a:avLst/>
          </a:prstGeom>
          <a:noFill/>
          <a:ln w="57150" algn="ctr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9877" name="Rectangle 5"/>
          <p:cNvSpPr>
            <a:spLocks noChangeArrowheads="1"/>
          </p:cNvSpPr>
          <p:nvPr/>
        </p:nvSpPr>
        <p:spPr bwMode="auto">
          <a:xfrm>
            <a:off x="5867400" y="620713"/>
            <a:ext cx="3025775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4800" b="1">
                <a:solidFill>
                  <a:schemeClr val="tx2"/>
                </a:solidFill>
                <a:latin typeface="Arial" charset="0"/>
              </a:rPr>
              <a:t>reception</a:t>
            </a:r>
          </a:p>
        </p:txBody>
      </p:sp>
      <p:sp>
        <p:nvSpPr>
          <p:cNvPr id="79878" name="Rectangle 6"/>
          <p:cNvSpPr>
            <a:spLocks noChangeArrowheads="1"/>
          </p:cNvSpPr>
          <p:nvPr/>
        </p:nvSpPr>
        <p:spPr bwMode="auto">
          <a:xfrm>
            <a:off x="7164388" y="1724025"/>
            <a:ext cx="107315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6000" b="1">
                <a:latin typeface="Arial" charset="0"/>
              </a:rPr>
              <a:t>er</a:t>
            </a:r>
          </a:p>
          <a:p>
            <a:r>
              <a:rPr lang="en-GB" sz="6000" b="1">
                <a:latin typeface="Arial" charset="0"/>
              </a:rPr>
              <a:t>or</a:t>
            </a:r>
          </a:p>
          <a:p>
            <a:r>
              <a:rPr lang="en-GB" sz="6000" b="1">
                <a:latin typeface="Arial" charset="0"/>
              </a:rPr>
              <a:t>ist</a:t>
            </a:r>
          </a:p>
        </p:txBody>
      </p:sp>
      <p:pic>
        <p:nvPicPr>
          <p:cNvPr id="79882" name="Picture 10" descr="MCj0238899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692150"/>
            <a:ext cx="2624137" cy="381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64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Oval 2"/>
          <p:cNvSpPr>
            <a:spLocks noChangeArrowheads="1"/>
          </p:cNvSpPr>
          <p:nvPr/>
        </p:nvSpPr>
        <p:spPr bwMode="auto">
          <a:xfrm>
            <a:off x="468313" y="261938"/>
            <a:ext cx="5472112" cy="4752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5084763"/>
            <a:ext cx="8726487" cy="930275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GB" sz="6000" b="1" dirty="0" smtClean="0">
                <a:solidFill>
                  <a:schemeClr val="tx2"/>
                </a:solidFill>
              </a:rPr>
              <a:t>edit</a:t>
            </a:r>
            <a:endParaRPr lang="en-GB" sz="6000" b="1" dirty="0">
              <a:solidFill>
                <a:srgbClr val="FF0000"/>
              </a:solidFill>
            </a:endParaRPr>
          </a:p>
        </p:txBody>
      </p:sp>
      <p:sp>
        <p:nvSpPr>
          <p:cNvPr id="82949" name="Rectangle 5"/>
          <p:cNvSpPr>
            <a:spLocks noChangeArrowheads="1"/>
          </p:cNvSpPr>
          <p:nvPr/>
        </p:nvSpPr>
        <p:spPr bwMode="auto">
          <a:xfrm>
            <a:off x="5616575" y="620713"/>
            <a:ext cx="34194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6000" b="1">
                <a:solidFill>
                  <a:schemeClr val="tx2"/>
                </a:solidFill>
                <a:latin typeface="Arial" charset="0"/>
              </a:rPr>
              <a:t>edit</a:t>
            </a:r>
          </a:p>
        </p:txBody>
      </p:sp>
      <p:sp>
        <p:nvSpPr>
          <p:cNvPr id="82950" name="Rectangle 6"/>
          <p:cNvSpPr>
            <a:spLocks noChangeArrowheads="1"/>
          </p:cNvSpPr>
          <p:nvPr/>
        </p:nvSpPr>
        <p:spPr bwMode="auto">
          <a:xfrm>
            <a:off x="7164388" y="1724025"/>
            <a:ext cx="107315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6000" b="1" dirty="0" err="1">
                <a:latin typeface="Arial" charset="0"/>
              </a:rPr>
              <a:t>er</a:t>
            </a:r>
            <a:endParaRPr lang="en-GB" sz="6000" b="1" dirty="0">
              <a:latin typeface="Arial" charset="0"/>
            </a:endParaRPr>
          </a:p>
          <a:p>
            <a:r>
              <a:rPr lang="en-GB" sz="6000" b="1" dirty="0">
                <a:latin typeface="Arial" charset="0"/>
              </a:rPr>
              <a:t>or</a:t>
            </a:r>
          </a:p>
          <a:p>
            <a:r>
              <a:rPr lang="en-GB" sz="6000" b="1" dirty="0" err="1">
                <a:latin typeface="Arial" charset="0"/>
              </a:rPr>
              <a:t>ist</a:t>
            </a:r>
            <a:endParaRPr lang="en-GB" sz="6000" b="1" dirty="0">
              <a:latin typeface="Arial" charset="0"/>
            </a:endParaRPr>
          </a:p>
        </p:txBody>
      </p:sp>
      <p:pic>
        <p:nvPicPr>
          <p:cNvPr id="82953" name="Picture 9" descr="MCj008983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692150"/>
            <a:ext cx="4176712" cy="412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266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Oval 2"/>
          <p:cNvSpPr>
            <a:spLocks noChangeArrowheads="1"/>
          </p:cNvSpPr>
          <p:nvPr/>
        </p:nvSpPr>
        <p:spPr bwMode="auto">
          <a:xfrm>
            <a:off x="468313" y="261938"/>
            <a:ext cx="5472112" cy="475297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5084763"/>
            <a:ext cx="8726487" cy="930275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GB" sz="6000" b="1">
                <a:solidFill>
                  <a:schemeClr val="tx2"/>
                </a:solidFill>
              </a:rPr>
              <a:t>edit</a:t>
            </a:r>
            <a:r>
              <a:rPr lang="en-GB" sz="6000" b="1">
                <a:solidFill>
                  <a:srgbClr val="FF0000"/>
                </a:solidFill>
              </a:rPr>
              <a:t>or</a:t>
            </a:r>
          </a:p>
        </p:txBody>
      </p:sp>
      <p:sp>
        <p:nvSpPr>
          <p:cNvPr id="82948" name="Oval 4"/>
          <p:cNvSpPr>
            <a:spLocks noChangeArrowheads="1"/>
          </p:cNvSpPr>
          <p:nvPr/>
        </p:nvSpPr>
        <p:spPr bwMode="auto">
          <a:xfrm>
            <a:off x="6948488" y="2781300"/>
            <a:ext cx="1368425" cy="863600"/>
          </a:xfrm>
          <a:prstGeom prst="ellipse">
            <a:avLst/>
          </a:prstGeom>
          <a:noFill/>
          <a:ln w="57150" algn="ctr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2949" name="Rectangle 5"/>
          <p:cNvSpPr>
            <a:spLocks noChangeArrowheads="1"/>
          </p:cNvSpPr>
          <p:nvPr/>
        </p:nvSpPr>
        <p:spPr bwMode="auto">
          <a:xfrm>
            <a:off x="5616575" y="620713"/>
            <a:ext cx="34194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6000" b="1">
                <a:solidFill>
                  <a:schemeClr val="tx2"/>
                </a:solidFill>
                <a:latin typeface="Arial" charset="0"/>
              </a:rPr>
              <a:t>edit</a:t>
            </a:r>
          </a:p>
        </p:txBody>
      </p:sp>
      <p:sp>
        <p:nvSpPr>
          <p:cNvPr id="82950" name="Rectangle 6"/>
          <p:cNvSpPr>
            <a:spLocks noChangeArrowheads="1"/>
          </p:cNvSpPr>
          <p:nvPr/>
        </p:nvSpPr>
        <p:spPr bwMode="auto">
          <a:xfrm>
            <a:off x="7164388" y="1724025"/>
            <a:ext cx="107315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6000" b="1">
                <a:latin typeface="Arial" charset="0"/>
              </a:rPr>
              <a:t>er</a:t>
            </a:r>
          </a:p>
          <a:p>
            <a:r>
              <a:rPr lang="en-GB" sz="6000" b="1">
                <a:latin typeface="Arial" charset="0"/>
              </a:rPr>
              <a:t>or</a:t>
            </a:r>
          </a:p>
          <a:p>
            <a:r>
              <a:rPr lang="en-GB" sz="6000" b="1">
                <a:latin typeface="Arial" charset="0"/>
              </a:rPr>
              <a:t>ist</a:t>
            </a:r>
          </a:p>
        </p:txBody>
      </p:sp>
      <p:pic>
        <p:nvPicPr>
          <p:cNvPr id="82953" name="Picture 9" descr="MCj008983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692150"/>
            <a:ext cx="4176712" cy="412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974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Oval 2"/>
          <p:cNvSpPr>
            <a:spLocks noChangeArrowheads="1"/>
          </p:cNvSpPr>
          <p:nvPr/>
        </p:nvSpPr>
        <p:spPr bwMode="auto">
          <a:xfrm>
            <a:off x="1692275" y="333375"/>
            <a:ext cx="5903913" cy="2420938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1925" name="Rectangle 5"/>
          <p:cNvSpPr>
            <a:spLocks noChangeArrowheads="1"/>
          </p:cNvSpPr>
          <p:nvPr/>
        </p:nvSpPr>
        <p:spPr bwMode="auto">
          <a:xfrm>
            <a:off x="0" y="2781300"/>
            <a:ext cx="30257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6000" b="1">
                <a:solidFill>
                  <a:schemeClr val="tx2"/>
                </a:solidFill>
                <a:latin typeface="Arial" charset="0"/>
              </a:rPr>
              <a:t>pilot</a:t>
            </a:r>
          </a:p>
        </p:txBody>
      </p:sp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1116013" y="566738"/>
            <a:ext cx="72009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3200" b="1">
                <a:latin typeface="Arial" charset="0"/>
              </a:rPr>
              <a:t>Can you think of</a:t>
            </a:r>
          </a:p>
          <a:p>
            <a:pPr algn="ctr"/>
            <a:r>
              <a:rPr lang="en-GB" sz="3200" b="1">
                <a:latin typeface="Arial" charset="0"/>
              </a:rPr>
              <a:t>any occupations</a:t>
            </a:r>
          </a:p>
          <a:p>
            <a:pPr algn="ctr"/>
            <a:r>
              <a:rPr lang="en-GB" sz="3200" b="1">
                <a:latin typeface="Arial" charset="0"/>
              </a:rPr>
              <a:t>that don’t have one of these endings?</a:t>
            </a:r>
          </a:p>
        </p:txBody>
      </p:sp>
      <p:sp>
        <p:nvSpPr>
          <p:cNvPr id="81929" name="Rectangle 9"/>
          <p:cNvSpPr>
            <a:spLocks noChangeArrowheads="1"/>
          </p:cNvSpPr>
          <p:nvPr/>
        </p:nvSpPr>
        <p:spPr bwMode="auto">
          <a:xfrm>
            <a:off x="5435600" y="4941888"/>
            <a:ext cx="30257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6000" b="1">
                <a:solidFill>
                  <a:schemeClr val="tx2"/>
                </a:solidFill>
                <a:latin typeface="Arial" charset="0"/>
              </a:rPr>
              <a:t>nurse</a:t>
            </a:r>
          </a:p>
        </p:txBody>
      </p:sp>
      <p:sp>
        <p:nvSpPr>
          <p:cNvPr id="81930" name="Rectangle 10"/>
          <p:cNvSpPr>
            <a:spLocks noChangeArrowheads="1"/>
          </p:cNvSpPr>
          <p:nvPr/>
        </p:nvSpPr>
        <p:spPr bwMode="auto">
          <a:xfrm>
            <a:off x="5795963" y="2997200"/>
            <a:ext cx="30257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6000" b="1">
                <a:solidFill>
                  <a:schemeClr val="tx2"/>
                </a:solidFill>
                <a:latin typeface="Arial" charset="0"/>
              </a:rPr>
              <a:t>chef</a:t>
            </a:r>
          </a:p>
        </p:txBody>
      </p:sp>
      <p:sp>
        <p:nvSpPr>
          <p:cNvPr id="81931" name="Rectangle 11"/>
          <p:cNvSpPr>
            <a:spLocks noChangeArrowheads="1"/>
          </p:cNvSpPr>
          <p:nvPr/>
        </p:nvSpPr>
        <p:spPr bwMode="auto">
          <a:xfrm>
            <a:off x="2484438" y="3716338"/>
            <a:ext cx="30257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6000" b="1">
                <a:solidFill>
                  <a:schemeClr val="tx2"/>
                </a:solidFill>
                <a:latin typeface="Arial" charset="0"/>
              </a:rPr>
              <a:t>athlete</a:t>
            </a:r>
          </a:p>
        </p:txBody>
      </p:sp>
    </p:spTree>
    <p:extLst>
      <p:ext uri="{BB962C8B-B14F-4D97-AF65-F5344CB8AC3E}">
        <p14:creationId xmlns:p14="http://schemas.microsoft.com/office/powerpoint/2010/main" val="36098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5192" y="116632"/>
            <a:ext cx="8229600" cy="929258"/>
          </a:xfrm>
        </p:spPr>
        <p:txBody>
          <a:bodyPr/>
          <a:lstStyle/>
          <a:p>
            <a:pPr algn="ctr"/>
            <a:r>
              <a:rPr lang="pt-BR" dirty="0" smtClean="0"/>
              <a:t>NUMBERS - CARDINAL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836712"/>
            <a:ext cx="4248472" cy="3028528"/>
          </a:xfrm>
        </p:spPr>
        <p:txBody>
          <a:bodyPr>
            <a:normAutofit/>
          </a:bodyPr>
          <a:lstStyle/>
          <a:p>
            <a:r>
              <a:rPr lang="pt-BR" sz="3200" b="1" dirty="0"/>
              <a:t> </a:t>
            </a:r>
            <a:r>
              <a:rPr lang="pt-BR" sz="3200" b="1" dirty="0" err="1"/>
              <a:t>How</a:t>
            </a:r>
            <a:r>
              <a:rPr lang="pt-BR" sz="3200" b="1" dirty="0"/>
              <a:t> </a:t>
            </a:r>
            <a:r>
              <a:rPr lang="pt-BR" sz="3200" b="1" dirty="0" err="1"/>
              <a:t>old</a:t>
            </a:r>
            <a:r>
              <a:rPr lang="pt-BR" sz="3200" b="1" dirty="0"/>
              <a:t> are </a:t>
            </a:r>
            <a:r>
              <a:rPr lang="pt-BR" sz="3200" b="1" dirty="0" err="1"/>
              <a:t>you</a:t>
            </a:r>
            <a:r>
              <a:rPr lang="pt-BR" sz="3200" b="1" dirty="0"/>
              <a:t>?</a:t>
            </a:r>
          </a:p>
          <a:p>
            <a:r>
              <a:rPr lang="pt-BR" sz="3200" b="1" dirty="0">
                <a:solidFill>
                  <a:srgbClr val="FFFF00"/>
                </a:solidFill>
              </a:rPr>
              <a:t> </a:t>
            </a:r>
            <a:r>
              <a:rPr lang="pt-BR" sz="3200" b="1" dirty="0" err="1">
                <a:solidFill>
                  <a:srgbClr val="FFFF00"/>
                </a:solidFill>
              </a:rPr>
              <a:t>I’m</a:t>
            </a:r>
            <a:r>
              <a:rPr lang="pt-BR" sz="3200" b="1" dirty="0">
                <a:solidFill>
                  <a:srgbClr val="FFFF00"/>
                </a:solidFill>
              </a:rPr>
              <a:t>... </a:t>
            </a:r>
            <a:r>
              <a:rPr lang="pt-BR" sz="3200" b="1" dirty="0" err="1">
                <a:solidFill>
                  <a:srgbClr val="FFFF00"/>
                </a:solidFill>
              </a:rPr>
              <a:t>years</a:t>
            </a:r>
            <a:r>
              <a:rPr lang="pt-BR" sz="3200" b="1" dirty="0">
                <a:solidFill>
                  <a:srgbClr val="FFFF00"/>
                </a:solidFill>
              </a:rPr>
              <a:t> </a:t>
            </a:r>
            <a:r>
              <a:rPr lang="pt-BR" sz="3200" b="1" dirty="0" err="1">
                <a:solidFill>
                  <a:srgbClr val="FFFF00"/>
                </a:solidFill>
              </a:rPr>
              <a:t>old</a:t>
            </a:r>
            <a:endParaRPr lang="pt-BR" sz="3200" b="1" dirty="0">
              <a:solidFill>
                <a:srgbClr val="FFFF00"/>
              </a:solidFill>
            </a:endParaRPr>
          </a:p>
          <a:p>
            <a:r>
              <a:rPr lang="pt-BR" sz="3200" b="1" dirty="0"/>
              <a:t> </a:t>
            </a:r>
            <a:r>
              <a:rPr lang="pt-BR" sz="3200" b="1" dirty="0" err="1"/>
              <a:t>What’s</a:t>
            </a:r>
            <a:r>
              <a:rPr lang="pt-BR" sz="3200" b="1" dirty="0"/>
              <a:t> </a:t>
            </a:r>
            <a:r>
              <a:rPr lang="pt-BR" sz="3200" b="1" dirty="0" err="1"/>
              <a:t>your</a:t>
            </a:r>
            <a:r>
              <a:rPr lang="pt-BR" sz="3200" b="1" dirty="0"/>
              <a:t> </a:t>
            </a:r>
            <a:r>
              <a:rPr lang="pt-BR" sz="3200" b="1" dirty="0" err="1"/>
              <a:t>phone</a:t>
            </a:r>
            <a:r>
              <a:rPr lang="pt-BR" sz="3200" b="1" dirty="0"/>
              <a:t> </a:t>
            </a:r>
            <a:r>
              <a:rPr lang="pt-BR" sz="3200" b="1" dirty="0" err="1"/>
              <a:t>number</a:t>
            </a:r>
            <a:r>
              <a:rPr lang="pt-BR" sz="3200" b="1" dirty="0"/>
              <a:t>?</a:t>
            </a:r>
          </a:p>
          <a:p>
            <a:r>
              <a:rPr lang="pt-BR" sz="3200" b="1" dirty="0"/>
              <a:t> </a:t>
            </a:r>
            <a:r>
              <a:rPr lang="pt-BR" sz="3200" b="1" dirty="0" err="1">
                <a:solidFill>
                  <a:srgbClr val="FFFF00"/>
                </a:solidFill>
              </a:rPr>
              <a:t>It’s</a:t>
            </a:r>
            <a:r>
              <a:rPr lang="pt-BR" sz="3200" b="1" dirty="0">
                <a:solidFill>
                  <a:srgbClr val="FFFF00"/>
                </a:solidFill>
              </a:rPr>
              <a:t> .....</a:t>
            </a:r>
          </a:p>
          <a:p>
            <a:endParaRPr lang="pt-BR" sz="3200" b="1" dirty="0" smtClean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4427984" y="908720"/>
            <a:ext cx="4608512" cy="591304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3200" b="1" dirty="0" smtClean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4427984" y="908720"/>
            <a:ext cx="4608512" cy="583264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3200" b="1" dirty="0" smtClean="0">
              <a:solidFill>
                <a:srgbClr val="FFFF00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79512" y="3717032"/>
            <a:ext cx="216024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000" b="1" dirty="0" smtClean="0"/>
              <a:t>1 – </a:t>
            </a:r>
            <a:r>
              <a:rPr lang="pt-BR" sz="3000" b="1" dirty="0" err="1" smtClean="0"/>
              <a:t>One</a:t>
            </a:r>
            <a:endParaRPr lang="pt-BR" sz="3000" b="1" dirty="0" smtClean="0"/>
          </a:p>
          <a:p>
            <a:r>
              <a:rPr lang="pt-BR" sz="3000" b="1" dirty="0" smtClean="0"/>
              <a:t>2 – </a:t>
            </a:r>
            <a:r>
              <a:rPr lang="pt-BR" sz="3000" b="1" dirty="0" err="1" smtClean="0"/>
              <a:t>Two</a:t>
            </a:r>
            <a:endParaRPr lang="pt-BR" sz="3000" b="1" dirty="0" smtClean="0"/>
          </a:p>
          <a:p>
            <a:r>
              <a:rPr lang="pt-BR" sz="3000" b="1" dirty="0" smtClean="0"/>
              <a:t>3 – </a:t>
            </a:r>
            <a:r>
              <a:rPr lang="pt-BR" sz="3000" b="1" dirty="0" err="1" smtClean="0"/>
              <a:t>Three</a:t>
            </a:r>
            <a:endParaRPr lang="pt-BR" sz="3000" b="1" dirty="0" smtClean="0"/>
          </a:p>
          <a:p>
            <a:r>
              <a:rPr lang="pt-BR" sz="3000" b="1" dirty="0" smtClean="0"/>
              <a:t>4 – Four</a:t>
            </a:r>
          </a:p>
          <a:p>
            <a:r>
              <a:rPr lang="pt-BR" sz="3000" b="1" dirty="0" smtClean="0"/>
              <a:t>5 – Five</a:t>
            </a:r>
          </a:p>
          <a:p>
            <a:r>
              <a:rPr lang="pt-BR" sz="3000" b="1" dirty="0" smtClean="0"/>
              <a:t>6 – </a:t>
            </a:r>
            <a:r>
              <a:rPr lang="pt-BR" sz="3000" b="1" dirty="0" err="1" smtClean="0"/>
              <a:t>Six</a:t>
            </a:r>
            <a:endParaRPr lang="pt-BR" sz="3000" b="1" dirty="0"/>
          </a:p>
        </p:txBody>
      </p:sp>
      <p:sp>
        <p:nvSpPr>
          <p:cNvPr id="7" name="Retângulo 6"/>
          <p:cNvSpPr/>
          <p:nvPr/>
        </p:nvSpPr>
        <p:spPr>
          <a:xfrm>
            <a:off x="2121117" y="3255367"/>
            <a:ext cx="259228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000" b="1" dirty="0" smtClean="0"/>
              <a:t>7 – </a:t>
            </a:r>
            <a:r>
              <a:rPr lang="pt-BR" sz="3000" b="1" dirty="0" err="1" smtClean="0"/>
              <a:t>Seven</a:t>
            </a:r>
            <a:endParaRPr lang="pt-BR" sz="3000" b="1" dirty="0" smtClean="0"/>
          </a:p>
          <a:p>
            <a:r>
              <a:rPr lang="pt-BR" sz="3000" b="1" dirty="0" smtClean="0"/>
              <a:t>8 – </a:t>
            </a:r>
            <a:r>
              <a:rPr lang="pt-BR" sz="3000" b="1" dirty="0" err="1" smtClean="0"/>
              <a:t>Eight</a:t>
            </a:r>
            <a:endParaRPr lang="pt-BR" sz="3000" b="1" dirty="0" smtClean="0"/>
          </a:p>
          <a:p>
            <a:r>
              <a:rPr lang="pt-BR" sz="3000" b="1" dirty="0" smtClean="0"/>
              <a:t>9 – Nine</a:t>
            </a:r>
          </a:p>
          <a:p>
            <a:r>
              <a:rPr lang="pt-BR" sz="3000" b="1" dirty="0" smtClean="0"/>
              <a:t>10 – </a:t>
            </a:r>
            <a:r>
              <a:rPr lang="pt-BR" sz="3000" b="1" dirty="0" err="1" smtClean="0"/>
              <a:t>Ten</a:t>
            </a:r>
            <a:endParaRPr lang="pt-BR" sz="3000" b="1" dirty="0" smtClean="0"/>
          </a:p>
          <a:p>
            <a:r>
              <a:rPr lang="pt-BR" sz="3000" b="1" dirty="0" smtClean="0"/>
              <a:t>11 – </a:t>
            </a:r>
            <a:r>
              <a:rPr lang="pt-BR" sz="3000" b="1" dirty="0" err="1" smtClean="0"/>
              <a:t>Eleven</a:t>
            </a:r>
            <a:endParaRPr lang="pt-BR" sz="3000" b="1" dirty="0" smtClean="0"/>
          </a:p>
          <a:p>
            <a:r>
              <a:rPr lang="pt-BR" sz="3000" b="1" dirty="0" smtClean="0"/>
              <a:t>12 – </a:t>
            </a:r>
            <a:r>
              <a:rPr lang="pt-BR" sz="3000" b="1" dirty="0" err="1" smtClean="0"/>
              <a:t>Twelve</a:t>
            </a:r>
            <a:endParaRPr lang="pt-BR" sz="3000" b="1" dirty="0" smtClean="0"/>
          </a:p>
          <a:p>
            <a:r>
              <a:rPr lang="pt-BR" sz="3000" b="1" dirty="0" smtClean="0"/>
              <a:t>20 – </a:t>
            </a:r>
            <a:r>
              <a:rPr lang="pt-BR" sz="3000" b="1" dirty="0" err="1" smtClean="0"/>
              <a:t>Twenty</a:t>
            </a:r>
            <a:r>
              <a:rPr lang="pt-BR" sz="3000" b="1" dirty="0" smtClean="0"/>
              <a:t> </a:t>
            </a:r>
            <a:endParaRPr lang="pt-BR" sz="3000" b="1" dirty="0"/>
          </a:p>
        </p:txBody>
      </p:sp>
      <p:sp>
        <p:nvSpPr>
          <p:cNvPr id="9" name="Retângulo 8"/>
          <p:cNvSpPr/>
          <p:nvPr/>
        </p:nvSpPr>
        <p:spPr>
          <a:xfrm>
            <a:off x="4355976" y="764704"/>
            <a:ext cx="468052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000" b="1" dirty="0" smtClean="0">
                <a:solidFill>
                  <a:srgbClr val="FFFF00"/>
                </a:solidFill>
              </a:rPr>
              <a:t>TIPS:</a:t>
            </a:r>
          </a:p>
          <a:p>
            <a:r>
              <a:rPr lang="pt-BR" sz="3000" b="1" dirty="0" smtClean="0"/>
              <a:t>13-19 = TEEN</a:t>
            </a:r>
          </a:p>
          <a:p>
            <a:r>
              <a:rPr lang="pt-BR" sz="3000" b="1" dirty="0" smtClean="0"/>
              <a:t>20-90=TY</a:t>
            </a:r>
          </a:p>
          <a:p>
            <a:r>
              <a:rPr lang="pt-BR" sz="3000" b="1" dirty="0" smtClean="0"/>
              <a:t>100-900= HUNDRED</a:t>
            </a:r>
          </a:p>
          <a:p>
            <a:r>
              <a:rPr lang="pt-BR" sz="3000" b="1" dirty="0" smtClean="0"/>
              <a:t>MIL=THOUSAND</a:t>
            </a:r>
          </a:p>
          <a:p>
            <a:r>
              <a:rPr lang="pt-BR" sz="3000" b="1" dirty="0" smtClean="0"/>
              <a:t>M,B,TR=MILLION, BILLION, TRILLION</a:t>
            </a:r>
          </a:p>
          <a:p>
            <a:endParaRPr lang="pt-BR" sz="3000" b="1" dirty="0"/>
          </a:p>
          <a:p>
            <a:r>
              <a:rPr lang="pt-BR" sz="3000" b="1" dirty="0" smtClean="0"/>
              <a:t>TH</a:t>
            </a:r>
            <a:r>
              <a:rPr lang="pt-BR" sz="3000" b="1" dirty="0" smtClean="0">
                <a:solidFill>
                  <a:srgbClr val="FFFF00"/>
                </a:solidFill>
              </a:rPr>
              <a:t>REE </a:t>
            </a:r>
            <a:r>
              <a:rPr lang="pt-BR" sz="3000" b="1" dirty="0" smtClean="0"/>
              <a:t>– TH</a:t>
            </a:r>
            <a:r>
              <a:rPr lang="pt-BR" sz="3000" b="1" dirty="0" smtClean="0">
                <a:solidFill>
                  <a:srgbClr val="FFFF00"/>
                </a:solidFill>
              </a:rPr>
              <a:t>IR</a:t>
            </a:r>
            <a:r>
              <a:rPr lang="pt-BR" sz="3000" b="1" dirty="0" smtClean="0"/>
              <a:t>TEEN, TH</a:t>
            </a:r>
            <a:r>
              <a:rPr lang="pt-BR" sz="3000" b="1" dirty="0" smtClean="0">
                <a:solidFill>
                  <a:srgbClr val="FFFF00"/>
                </a:solidFill>
              </a:rPr>
              <a:t>IR</a:t>
            </a:r>
            <a:r>
              <a:rPr lang="pt-BR" sz="3000" b="1" dirty="0" smtClean="0"/>
              <a:t>TY</a:t>
            </a:r>
          </a:p>
          <a:p>
            <a:r>
              <a:rPr lang="pt-BR" sz="3000" b="1" dirty="0" smtClean="0"/>
              <a:t>FI</a:t>
            </a:r>
            <a:r>
              <a:rPr lang="pt-BR" sz="3000" b="1" dirty="0" smtClean="0">
                <a:solidFill>
                  <a:srgbClr val="FFFF00"/>
                </a:solidFill>
              </a:rPr>
              <a:t>VE</a:t>
            </a:r>
            <a:r>
              <a:rPr lang="pt-BR" sz="3000" b="1" dirty="0" smtClean="0"/>
              <a:t> – FI</a:t>
            </a:r>
            <a:r>
              <a:rPr lang="pt-BR" sz="3000" b="1" dirty="0" smtClean="0">
                <a:solidFill>
                  <a:srgbClr val="FFFF00"/>
                </a:solidFill>
              </a:rPr>
              <a:t>F</a:t>
            </a:r>
            <a:r>
              <a:rPr lang="pt-BR" sz="3000" b="1" dirty="0" smtClean="0"/>
              <a:t>TEEN, FI</a:t>
            </a:r>
            <a:r>
              <a:rPr lang="pt-BR" sz="3000" b="1" dirty="0" smtClean="0">
                <a:solidFill>
                  <a:srgbClr val="FFFF00"/>
                </a:solidFill>
              </a:rPr>
              <a:t>F</a:t>
            </a:r>
            <a:r>
              <a:rPr lang="pt-BR" sz="3000" b="1" dirty="0" smtClean="0"/>
              <a:t>TY</a:t>
            </a:r>
          </a:p>
          <a:p>
            <a:r>
              <a:rPr lang="pt-BR" sz="3000" b="1" dirty="0" smtClean="0"/>
              <a:t>FO</a:t>
            </a:r>
            <a:r>
              <a:rPr lang="pt-BR" sz="3000" b="1" dirty="0" smtClean="0">
                <a:solidFill>
                  <a:srgbClr val="FFFF00"/>
                </a:solidFill>
              </a:rPr>
              <a:t>U</a:t>
            </a:r>
            <a:r>
              <a:rPr lang="pt-BR" sz="3000" b="1" dirty="0" smtClean="0"/>
              <a:t>R – FORTEEN, FORTY</a:t>
            </a:r>
            <a:endParaRPr lang="pt-BR" sz="3000" b="1" dirty="0"/>
          </a:p>
        </p:txBody>
      </p:sp>
    </p:spTree>
    <p:extLst>
      <p:ext uri="{BB962C8B-B14F-4D97-AF65-F5344CB8AC3E}">
        <p14:creationId xmlns:p14="http://schemas.microsoft.com/office/powerpoint/2010/main" val="394225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3851920" y="5016833"/>
            <a:ext cx="5184576" cy="11547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3851920" y="2550417"/>
            <a:ext cx="3672408" cy="20281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323528" y="4765881"/>
            <a:ext cx="3312368" cy="16587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23528" y="2550417"/>
            <a:ext cx="2952328" cy="19698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5192" y="116632"/>
            <a:ext cx="8229600" cy="929258"/>
          </a:xfrm>
        </p:spPr>
        <p:txBody>
          <a:bodyPr/>
          <a:lstStyle/>
          <a:p>
            <a:pPr algn="ctr"/>
            <a:r>
              <a:rPr lang="pt-BR" dirty="0" smtClean="0"/>
              <a:t>NUMBERS - ORDINAL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836712"/>
            <a:ext cx="7776864" cy="1224136"/>
          </a:xfrm>
        </p:spPr>
        <p:txBody>
          <a:bodyPr>
            <a:normAutofit/>
          </a:bodyPr>
          <a:lstStyle/>
          <a:p>
            <a:r>
              <a:rPr lang="pt-BR" sz="3200" b="1" dirty="0" err="1" smtClean="0"/>
              <a:t>When</a:t>
            </a:r>
            <a:r>
              <a:rPr lang="pt-BR" sz="3200" b="1" dirty="0" smtClean="0"/>
              <a:t> </a:t>
            </a:r>
            <a:r>
              <a:rPr lang="pt-BR" sz="3200" b="1" dirty="0" err="1" smtClean="0"/>
              <a:t>is</a:t>
            </a:r>
            <a:r>
              <a:rPr lang="pt-BR" sz="3200" b="1" dirty="0" smtClean="0"/>
              <a:t> </a:t>
            </a:r>
            <a:r>
              <a:rPr lang="pt-BR" sz="3200" b="1" dirty="0" err="1" smtClean="0"/>
              <a:t>your</a:t>
            </a:r>
            <a:r>
              <a:rPr lang="pt-BR" sz="3200" b="1" dirty="0" smtClean="0"/>
              <a:t> </a:t>
            </a:r>
            <a:r>
              <a:rPr lang="pt-BR" sz="3200" b="1" dirty="0" err="1" smtClean="0"/>
              <a:t>birthday</a:t>
            </a:r>
            <a:r>
              <a:rPr lang="pt-BR" sz="3200" b="1" dirty="0" smtClean="0"/>
              <a:t>?</a:t>
            </a:r>
            <a:endParaRPr lang="pt-BR" sz="3200" b="1" dirty="0"/>
          </a:p>
          <a:p>
            <a:r>
              <a:rPr lang="pt-BR" sz="3200" b="1" dirty="0">
                <a:solidFill>
                  <a:srgbClr val="FFFF00"/>
                </a:solidFill>
              </a:rPr>
              <a:t> </a:t>
            </a:r>
            <a:r>
              <a:rPr lang="pt-BR" sz="3200" b="1" dirty="0" err="1" smtClean="0">
                <a:solidFill>
                  <a:srgbClr val="FFFF00"/>
                </a:solidFill>
              </a:rPr>
              <a:t>It’s</a:t>
            </a:r>
            <a:r>
              <a:rPr lang="pt-BR" sz="3200" b="1" dirty="0" smtClean="0">
                <a:solidFill>
                  <a:srgbClr val="FFFF00"/>
                </a:solidFill>
              </a:rPr>
              <a:t> </a:t>
            </a:r>
            <a:r>
              <a:rPr lang="pt-BR" sz="3200" b="1" dirty="0" err="1" smtClean="0">
                <a:solidFill>
                  <a:srgbClr val="FFFF00"/>
                </a:solidFill>
              </a:rPr>
              <a:t>on</a:t>
            </a:r>
            <a:r>
              <a:rPr lang="pt-BR" sz="3200" b="1" dirty="0" smtClean="0">
                <a:solidFill>
                  <a:srgbClr val="FFFF00"/>
                </a:solidFill>
              </a:rPr>
              <a:t> June,21st </a:t>
            </a:r>
            <a:endParaRPr lang="pt-BR" sz="3200" b="1" dirty="0">
              <a:solidFill>
                <a:srgbClr val="FFFF00"/>
              </a:solidFill>
            </a:endParaRPr>
          </a:p>
          <a:p>
            <a:pPr marL="64008" indent="0">
              <a:buNone/>
            </a:pPr>
            <a:endParaRPr lang="pt-BR" sz="3200" b="1" dirty="0" smtClean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4427984" y="908720"/>
            <a:ext cx="4608512" cy="591304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3200" b="1" dirty="0" smtClean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4427984" y="908720"/>
            <a:ext cx="4608512" cy="583264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3200" b="1" dirty="0" smtClean="0">
              <a:solidFill>
                <a:srgbClr val="FFFF00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92904" y="2550417"/>
            <a:ext cx="29523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000" b="1" dirty="0" smtClean="0"/>
              <a:t>1st – </a:t>
            </a:r>
            <a:r>
              <a:rPr lang="pt-BR" sz="3000" b="1" dirty="0" err="1" smtClean="0"/>
              <a:t>First</a:t>
            </a:r>
            <a:endParaRPr lang="pt-BR" sz="3000" b="1" dirty="0" smtClean="0"/>
          </a:p>
          <a:p>
            <a:r>
              <a:rPr lang="pt-BR" sz="3000" b="1" dirty="0" smtClean="0"/>
              <a:t>2nd – </a:t>
            </a:r>
            <a:r>
              <a:rPr lang="pt-BR" sz="3000" b="1" dirty="0" err="1" smtClean="0"/>
              <a:t>Second</a:t>
            </a:r>
            <a:endParaRPr lang="pt-BR" sz="3000" b="1" dirty="0" smtClean="0"/>
          </a:p>
          <a:p>
            <a:r>
              <a:rPr lang="pt-BR" sz="3000" b="1" dirty="0" smtClean="0"/>
              <a:t>3rd – </a:t>
            </a:r>
            <a:r>
              <a:rPr lang="pt-BR" sz="3000" b="1" dirty="0" err="1" smtClean="0"/>
              <a:t>Third</a:t>
            </a:r>
            <a:endParaRPr lang="pt-BR" sz="3000" b="1" dirty="0" smtClean="0"/>
          </a:p>
          <a:p>
            <a:r>
              <a:rPr lang="pt-BR" sz="3000" b="1" dirty="0" smtClean="0"/>
              <a:t>4th – </a:t>
            </a:r>
            <a:r>
              <a:rPr lang="pt-BR" sz="3000" b="1" dirty="0" err="1" smtClean="0"/>
              <a:t>Fourth</a:t>
            </a:r>
            <a:r>
              <a:rPr lang="pt-BR" sz="3000" b="1" dirty="0" smtClean="0"/>
              <a:t>...</a:t>
            </a:r>
          </a:p>
        </p:txBody>
      </p:sp>
      <p:sp>
        <p:nvSpPr>
          <p:cNvPr id="10" name="Retângulo 9"/>
          <p:cNvSpPr/>
          <p:nvPr/>
        </p:nvSpPr>
        <p:spPr>
          <a:xfrm>
            <a:off x="3851920" y="2581229"/>
            <a:ext cx="352839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000" b="1" dirty="0" smtClean="0"/>
              <a:t>11th - </a:t>
            </a:r>
            <a:r>
              <a:rPr lang="pt-BR" sz="3000" b="1" dirty="0" err="1" smtClean="0"/>
              <a:t>Eleventh</a:t>
            </a:r>
            <a:endParaRPr lang="pt-BR" sz="3000" b="1" dirty="0" smtClean="0"/>
          </a:p>
          <a:p>
            <a:r>
              <a:rPr lang="pt-BR" sz="3000" b="1" dirty="0" smtClean="0"/>
              <a:t>12th – </a:t>
            </a:r>
            <a:r>
              <a:rPr lang="pt-BR" sz="3000" b="1" dirty="0" err="1" smtClean="0"/>
              <a:t>Twel</a:t>
            </a:r>
            <a:r>
              <a:rPr lang="pt-BR" sz="3000" b="1" dirty="0" err="1" smtClean="0">
                <a:solidFill>
                  <a:srgbClr val="FFFF00"/>
                </a:solidFill>
              </a:rPr>
              <a:t>f</a:t>
            </a:r>
            <a:r>
              <a:rPr lang="pt-BR" sz="3000" b="1" dirty="0" err="1" smtClean="0"/>
              <a:t>th</a:t>
            </a:r>
            <a:endParaRPr lang="pt-BR" sz="3000" b="1" dirty="0" smtClean="0"/>
          </a:p>
          <a:p>
            <a:r>
              <a:rPr lang="pt-BR" sz="3000" b="1" dirty="0" smtClean="0"/>
              <a:t>13th - </a:t>
            </a:r>
            <a:r>
              <a:rPr lang="pt-BR" sz="3000" b="1" dirty="0" err="1" smtClean="0"/>
              <a:t>Thirteenth</a:t>
            </a:r>
            <a:endParaRPr lang="pt-BR" sz="3000" b="1" dirty="0" smtClean="0"/>
          </a:p>
          <a:p>
            <a:r>
              <a:rPr lang="pt-BR" sz="3000" b="1" dirty="0" smtClean="0"/>
              <a:t>14th - </a:t>
            </a:r>
            <a:r>
              <a:rPr lang="pt-BR" sz="3000" b="1" dirty="0" err="1" smtClean="0"/>
              <a:t>Forteenth</a:t>
            </a:r>
            <a:endParaRPr lang="pt-BR" sz="3000" b="1" dirty="0" smtClean="0"/>
          </a:p>
        </p:txBody>
      </p:sp>
      <p:sp>
        <p:nvSpPr>
          <p:cNvPr id="11" name="Retângulo 10"/>
          <p:cNvSpPr/>
          <p:nvPr/>
        </p:nvSpPr>
        <p:spPr>
          <a:xfrm>
            <a:off x="392903" y="4855531"/>
            <a:ext cx="367767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000" b="1" dirty="0" smtClean="0"/>
              <a:t>20th – </a:t>
            </a:r>
            <a:r>
              <a:rPr lang="pt-BR" sz="3000" b="1" dirty="0" err="1" smtClean="0"/>
              <a:t>Twentieth</a:t>
            </a:r>
            <a:endParaRPr lang="pt-BR" sz="3000" b="1" dirty="0" smtClean="0"/>
          </a:p>
          <a:p>
            <a:r>
              <a:rPr lang="pt-BR" sz="3000" b="1" dirty="0" smtClean="0"/>
              <a:t>30th – </a:t>
            </a:r>
            <a:r>
              <a:rPr lang="pt-BR" sz="3000" b="1" dirty="0" err="1" smtClean="0"/>
              <a:t>Thirtieth</a:t>
            </a:r>
            <a:endParaRPr lang="pt-BR" sz="3000" b="1" dirty="0" smtClean="0"/>
          </a:p>
          <a:p>
            <a:r>
              <a:rPr lang="pt-BR" sz="3000" b="1" dirty="0" smtClean="0"/>
              <a:t>40th – </a:t>
            </a:r>
            <a:r>
              <a:rPr lang="pt-BR" sz="3000" b="1" dirty="0" err="1" smtClean="0"/>
              <a:t>Fortieth</a:t>
            </a:r>
            <a:endParaRPr lang="pt-BR" sz="3000" b="1" dirty="0" smtClean="0"/>
          </a:p>
        </p:txBody>
      </p:sp>
      <p:sp>
        <p:nvSpPr>
          <p:cNvPr id="12" name="Retângulo 11"/>
          <p:cNvSpPr/>
          <p:nvPr/>
        </p:nvSpPr>
        <p:spPr>
          <a:xfrm>
            <a:off x="3851920" y="5048650"/>
            <a:ext cx="51845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000" b="1" dirty="0" smtClean="0"/>
              <a:t>100th – </a:t>
            </a:r>
            <a:r>
              <a:rPr lang="pt-BR" sz="3000" b="1" dirty="0" err="1" smtClean="0"/>
              <a:t>One</a:t>
            </a:r>
            <a:r>
              <a:rPr lang="pt-BR" sz="3000" b="1" dirty="0" smtClean="0"/>
              <a:t> </a:t>
            </a:r>
            <a:r>
              <a:rPr lang="pt-BR" sz="3000" b="1" dirty="0" err="1" smtClean="0"/>
              <a:t>hundredth</a:t>
            </a:r>
            <a:endParaRPr lang="pt-BR" sz="3000" b="1" dirty="0" smtClean="0"/>
          </a:p>
          <a:p>
            <a:r>
              <a:rPr lang="pt-BR" sz="3000" b="1" dirty="0" smtClean="0"/>
              <a:t>3,000th – </a:t>
            </a:r>
            <a:r>
              <a:rPr lang="pt-BR" sz="3000" b="1" dirty="0" err="1" smtClean="0"/>
              <a:t>Three</a:t>
            </a:r>
            <a:r>
              <a:rPr lang="pt-BR" sz="3000" b="1" dirty="0" smtClean="0"/>
              <a:t> </a:t>
            </a:r>
            <a:r>
              <a:rPr lang="pt-BR" sz="3000" b="1" dirty="0" err="1" smtClean="0"/>
              <a:t>thousandth</a:t>
            </a:r>
            <a:endParaRPr lang="pt-BR" sz="3000" b="1" dirty="0" smtClean="0"/>
          </a:p>
        </p:txBody>
      </p:sp>
    </p:spTree>
    <p:extLst>
      <p:ext uri="{BB962C8B-B14F-4D97-AF65-F5344CB8AC3E}">
        <p14:creationId xmlns:p14="http://schemas.microsoft.com/office/powerpoint/2010/main" val="240141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5192" y="116632"/>
            <a:ext cx="8229600" cy="929258"/>
          </a:xfrm>
        </p:spPr>
        <p:txBody>
          <a:bodyPr/>
          <a:lstStyle/>
          <a:p>
            <a:pPr algn="ctr"/>
            <a:r>
              <a:rPr lang="pt-BR" dirty="0" smtClean="0"/>
              <a:t>NUMBERS</a:t>
            </a:r>
            <a:endParaRPr lang="pt-BR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4427984" y="908720"/>
            <a:ext cx="4608512" cy="591304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3200" b="1" dirty="0" smtClean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107504" y="908720"/>
            <a:ext cx="8928992" cy="460851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 algn="ctr">
              <a:buNone/>
            </a:pPr>
            <a:r>
              <a:rPr lang="pt-BR" sz="5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876,987,516,241,117</a:t>
            </a:r>
          </a:p>
          <a:p>
            <a:r>
              <a:rPr lang="pt-BR" sz="4000" b="1" dirty="0" err="1" smtClean="0"/>
              <a:t>Eight</a:t>
            </a:r>
            <a:r>
              <a:rPr lang="pt-BR" sz="4000" b="1" dirty="0" smtClean="0"/>
              <a:t> </a:t>
            </a:r>
            <a:r>
              <a:rPr lang="pt-BR" sz="4000" b="1" dirty="0" err="1" smtClean="0">
                <a:solidFill>
                  <a:srgbClr val="FFFF00"/>
                </a:solidFill>
              </a:rPr>
              <a:t>hundred</a:t>
            </a:r>
            <a:r>
              <a:rPr lang="pt-BR" sz="4000" b="1" dirty="0" smtClean="0">
                <a:solidFill>
                  <a:srgbClr val="FFFF00"/>
                </a:solidFill>
              </a:rPr>
              <a:t> </a:t>
            </a:r>
            <a:r>
              <a:rPr lang="pt-BR" sz="4000" b="1" dirty="0" err="1" smtClean="0"/>
              <a:t>seven</a:t>
            </a:r>
            <a:r>
              <a:rPr lang="pt-BR" sz="4000" b="1" dirty="0" err="1" smtClean="0">
                <a:solidFill>
                  <a:srgbClr val="FFFF00"/>
                </a:solidFill>
              </a:rPr>
              <a:t>ty</a:t>
            </a:r>
            <a:r>
              <a:rPr lang="pt-BR" sz="4000" b="1" dirty="0" smtClean="0"/>
              <a:t> </a:t>
            </a:r>
            <a:r>
              <a:rPr lang="pt-BR" sz="4000" b="1" dirty="0" err="1" smtClean="0"/>
              <a:t>six</a:t>
            </a:r>
            <a:r>
              <a:rPr lang="pt-BR" sz="4000" b="1" dirty="0" smtClean="0"/>
              <a:t> </a:t>
            </a:r>
            <a:r>
              <a:rPr lang="pt-BR" sz="4000" b="1" dirty="0" err="1" smtClean="0">
                <a:solidFill>
                  <a:srgbClr val="FFFF00"/>
                </a:solidFill>
              </a:rPr>
              <a:t>trillion</a:t>
            </a:r>
            <a:endParaRPr lang="pt-BR" sz="4000" b="1" dirty="0" smtClean="0">
              <a:solidFill>
                <a:srgbClr val="FFFF00"/>
              </a:solidFill>
            </a:endParaRPr>
          </a:p>
          <a:p>
            <a:r>
              <a:rPr lang="pt-BR" sz="4000" b="1" dirty="0" smtClean="0"/>
              <a:t>Nine </a:t>
            </a:r>
            <a:r>
              <a:rPr lang="pt-BR" sz="4000" b="1" dirty="0" err="1" smtClean="0">
                <a:solidFill>
                  <a:srgbClr val="FFFF00"/>
                </a:solidFill>
              </a:rPr>
              <a:t>hundred</a:t>
            </a:r>
            <a:r>
              <a:rPr lang="pt-BR" sz="4000" b="1" dirty="0" smtClean="0"/>
              <a:t> </a:t>
            </a:r>
            <a:r>
              <a:rPr lang="pt-BR" sz="4000" b="1" dirty="0" err="1" smtClean="0"/>
              <a:t>eigh</a:t>
            </a:r>
            <a:r>
              <a:rPr lang="pt-BR" sz="4000" b="1" dirty="0" err="1" smtClean="0">
                <a:solidFill>
                  <a:srgbClr val="FFFF00"/>
                </a:solidFill>
              </a:rPr>
              <a:t>ty</a:t>
            </a:r>
            <a:r>
              <a:rPr lang="pt-BR" sz="4000" b="1" dirty="0" smtClean="0"/>
              <a:t> </a:t>
            </a:r>
            <a:r>
              <a:rPr lang="pt-BR" sz="4000" b="1" dirty="0" err="1" smtClean="0"/>
              <a:t>seven</a:t>
            </a:r>
            <a:r>
              <a:rPr lang="pt-BR" sz="4000" b="1" dirty="0" smtClean="0"/>
              <a:t> </a:t>
            </a:r>
            <a:r>
              <a:rPr lang="pt-BR" sz="4000" b="1" dirty="0" err="1" smtClean="0">
                <a:solidFill>
                  <a:srgbClr val="FFFF00"/>
                </a:solidFill>
              </a:rPr>
              <a:t>billion</a:t>
            </a:r>
            <a:endParaRPr lang="pt-BR" sz="4000" b="1" dirty="0" smtClean="0">
              <a:solidFill>
                <a:srgbClr val="FFFF00"/>
              </a:solidFill>
            </a:endParaRPr>
          </a:p>
          <a:p>
            <a:r>
              <a:rPr lang="pt-BR" sz="4000" b="1" dirty="0" smtClean="0"/>
              <a:t>Five </a:t>
            </a:r>
            <a:r>
              <a:rPr lang="pt-BR" sz="4000" b="1" dirty="0" err="1" smtClean="0">
                <a:solidFill>
                  <a:srgbClr val="FFFF00"/>
                </a:solidFill>
              </a:rPr>
              <a:t>hundred</a:t>
            </a:r>
            <a:r>
              <a:rPr lang="pt-BR" sz="4000" b="1" dirty="0" smtClean="0">
                <a:solidFill>
                  <a:srgbClr val="FFFF00"/>
                </a:solidFill>
              </a:rPr>
              <a:t> </a:t>
            </a:r>
            <a:r>
              <a:rPr lang="pt-BR" sz="4000" b="1" dirty="0" err="1" smtClean="0"/>
              <a:t>six</a:t>
            </a:r>
            <a:r>
              <a:rPr lang="pt-BR" sz="4000" b="1" dirty="0" err="1" smtClean="0">
                <a:solidFill>
                  <a:srgbClr val="FFFF00"/>
                </a:solidFill>
              </a:rPr>
              <a:t>teen</a:t>
            </a:r>
            <a:r>
              <a:rPr lang="pt-BR" sz="4000" b="1" dirty="0" smtClean="0"/>
              <a:t> </a:t>
            </a:r>
            <a:r>
              <a:rPr lang="pt-BR" sz="4000" b="1" dirty="0" err="1" smtClean="0">
                <a:solidFill>
                  <a:srgbClr val="FFFF00"/>
                </a:solidFill>
              </a:rPr>
              <a:t>million</a:t>
            </a:r>
            <a:endParaRPr lang="pt-BR" sz="4000" b="1" dirty="0" smtClean="0">
              <a:solidFill>
                <a:srgbClr val="FFFF00"/>
              </a:solidFill>
            </a:endParaRPr>
          </a:p>
          <a:p>
            <a:r>
              <a:rPr lang="pt-BR" sz="4000" b="1" dirty="0" err="1" smtClean="0"/>
              <a:t>Two</a:t>
            </a:r>
            <a:r>
              <a:rPr lang="pt-BR" sz="4000" b="1" dirty="0" smtClean="0"/>
              <a:t> </a:t>
            </a:r>
            <a:r>
              <a:rPr lang="pt-BR" sz="4000" b="1" dirty="0" err="1" smtClean="0">
                <a:solidFill>
                  <a:srgbClr val="FFFF00"/>
                </a:solidFill>
              </a:rPr>
              <a:t>hundred</a:t>
            </a:r>
            <a:r>
              <a:rPr lang="pt-BR" sz="4000" b="1" dirty="0" smtClean="0">
                <a:solidFill>
                  <a:srgbClr val="FFFF00"/>
                </a:solidFill>
              </a:rPr>
              <a:t> </a:t>
            </a:r>
            <a:r>
              <a:rPr lang="pt-BR" sz="4000" b="1" dirty="0" err="1" smtClean="0"/>
              <a:t>for</a:t>
            </a:r>
            <a:r>
              <a:rPr lang="pt-BR" sz="4000" b="1" dirty="0" err="1" smtClean="0">
                <a:solidFill>
                  <a:srgbClr val="FFFF00"/>
                </a:solidFill>
              </a:rPr>
              <a:t>ty</a:t>
            </a:r>
            <a:r>
              <a:rPr lang="pt-BR" sz="4000" b="1" dirty="0" smtClean="0"/>
              <a:t> </a:t>
            </a:r>
            <a:r>
              <a:rPr lang="pt-BR" sz="4000" b="1" dirty="0" err="1" smtClean="0">
                <a:solidFill>
                  <a:srgbClr val="FFFF00"/>
                </a:solidFill>
              </a:rPr>
              <a:t>thousand</a:t>
            </a:r>
            <a:endParaRPr lang="pt-BR" sz="4000" b="1" dirty="0" smtClean="0">
              <a:solidFill>
                <a:srgbClr val="FFFF00"/>
              </a:solidFill>
            </a:endParaRPr>
          </a:p>
          <a:p>
            <a:r>
              <a:rPr lang="pt-BR" sz="4000" b="1" dirty="0" err="1" smtClean="0"/>
              <a:t>One</a:t>
            </a:r>
            <a:r>
              <a:rPr lang="pt-BR" sz="4000" b="1" dirty="0" smtClean="0"/>
              <a:t> </a:t>
            </a:r>
            <a:r>
              <a:rPr lang="pt-BR" sz="4000" b="1" dirty="0" err="1" smtClean="0">
                <a:solidFill>
                  <a:srgbClr val="FFFF00"/>
                </a:solidFill>
              </a:rPr>
              <a:t>hundred</a:t>
            </a:r>
            <a:r>
              <a:rPr lang="pt-BR" sz="4000" b="1" dirty="0" smtClean="0">
                <a:solidFill>
                  <a:srgbClr val="FFFF00"/>
                </a:solidFill>
              </a:rPr>
              <a:t> </a:t>
            </a:r>
            <a:r>
              <a:rPr lang="pt-BR" sz="4000" b="1" dirty="0" err="1" smtClean="0"/>
              <a:t>seven</a:t>
            </a:r>
            <a:r>
              <a:rPr lang="pt-BR" sz="4000" b="1" dirty="0" err="1" smtClean="0">
                <a:solidFill>
                  <a:srgbClr val="FFFF00"/>
                </a:solidFill>
              </a:rPr>
              <a:t>teen</a:t>
            </a:r>
            <a:endParaRPr lang="pt-BR" sz="40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755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INTRODUCING PEOPLE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340768"/>
            <a:ext cx="5162281" cy="5162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32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507288" cy="929258"/>
          </a:xfrm>
        </p:spPr>
        <p:txBody>
          <a:bodyPr/>
          <a:lstStyle/>
          <a:p>
            <a:pPr algn="ctr"/>
            <a:r>
              <a:rPr lang="pt-BR" dirty="0" smtClean="0"/>
              <a:t>QUESTIONS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1840" y="1196752"/>
            <a:ext cx="5915000" cy="2914344"/>
          </a:xfrm>
        </p:spPr>
        <p:txBody>
          <a:bodyPr/>
          <a:lstStyle/>
          <a:p>
            <a:r>
              <a:rPr lang="pt-BR" b="1" dirty="0" err="1" smtClean="0"/>
              <a:t>What’s</a:t>
            </a:r>
            <a:r>
              <a:rPr lang="pt-BR" b="1" dirty="0" smtClean="0"/>
              <a:t> </a:t>
            </a:r>
            <a:r>
              <a:rPr lang="pt-BR" b="1" dirty="0" err="1" smtClean="0"/>
              <a:t>his</a:t>
            </a:r>
            <a:r>
              <a:rPr lang="pt-BR" b="1" dirty="0" smtClean="0"/>
              <a:t> </a:t>
            </a:r>
            <a:r>
              <a:rPr lang="pt-BR" b="1" dirty="0" err="1" smtClean="0"/>
              <a:t>name</a:t>
            </a:r>
            <a:r>
              <a:rPr lang="pt-BR" b="1" dirty="0" smtClean="0"/>
              <a:t>?</a:t>
            </a:r>
          </a:p>
          <a:p>
            <a:r>
              <a:rPr lang="pt-BR" b="1" dirty="0" err="1" smtClean="0"/>
              <a:t>What’s</a:t>
            </a:r>
            <a:r>
              <a:rPr lang="pt-BR" b="1" dirty="0" smtClean="0"/>
              <a:t> </a:t>
            </a:r>
            <a:r>
              <a:rPr lang="pt-BR" b="1" dirty="0" err="1" smtClean="0"/>
              <a:t>his</a:t>
            </a:r>
            <a:r>
              <a:rPr lang="pt-BR" b="1" dirty="0" smtClean="0"/>
              <a:t> </a:t>
            </a:r>
            <a:r>
              <a:rPr lang="pt-BR" b="1" dirty="0" err="1" smtClean="0"/>
              <a:t>occupation</a:t>
            </a:r>
            <a:r>
              <a:rPr lang="pt-BR" b="1" dirty="0" smtClean="0"/>
              <a:t>?</a:t>
            </a:r>
          </a:p>
          <a:p>
            <a:r>
              <a:rPr lang="pt-BR" b="1" dirty="0" err="1" smtClean="0"/>
              <a:t>Is</a:t>
            </a:r>
            <a:r>
              <a:rPr lang="pt-BR" b="1" dirty="0" smtClean="0"/>
              <a:t> </a:t>
            </a:r>
            <a:r>
              <a:rPr lang="pt-BR" b="1" dirty="0" err="1" smtClean="0"/>
              <a:t>he</a:t>
            </a:r>
            <a:r>
              <a:rPr lang="pt-BR" b="1" dirty="0" smtClean="0"/>
              <a:t> </a:t>
            </a:r>
            <a:r>
              <a:rPr lang="pt-BR" b="1" dirty="0" err="1" smtClean="0"/>
              <a:t>married</a:t>
            </a:r>
            <a:r>
              <a:rPr lang="pt-BR" b="1" dirty="0" smtClean="0"/>
              <a:t>?</a:t>
            </a:r>
          </a:p>
          <a:p>
            <a:r>
              <a:rPr lang="pt-BR" b="1" dirty="0" err="1" smtClean="0"/>
              <a:t>What’s</a:t>
            </a:r>
            <a:r>
              <a:rPr lang="pt-BR" b="1" dirty="0" smtClean="0"/>
              <a:t> </a:t>
            </a:r>
            <a:r>
              <a:rPr lang="pt-BR" b="1" dirty="0" err="1" smtClean="0"/>
              <a:t>his</a:t>
            </a:r>
            <a:r>
              <a:rPr lang="pt-BR" b="1" dirty="0" smtClean="0"/>
              <a:t> </a:t>
            </a:r>
            <a:r>
              <a:rPr lang="pt-BR" b="1" dirty="0" err="1" smtClean="0"/>
              <a:t>phone</a:t>
            </a:r>
            <a:r>
              <a:rPr lang="pt-BR" b="1" dirty="0" smtClean="0"/>
              <a:t> </a:t>
            </a:r>
            <a:r>
              <a:rPr lang="pt-BR" b="1" dirty="0" err="1" smtClean="0"/>
              <a:t>number</a:t>
            </a:r>
            <a:r>
              <a:rPr lang="pt-BR" b="1" dirty="0" smtClean="0"/>
              <a:t>?</a:t>
            </a:r>
          </a:p>
          <a:p>
            <a:r>
              <a:rPr lang="pt-BR" b="1" dirty="0" err="1" smtClean="0"/>
              <a:t>How</a:t>
            </a:r>
            <a:r>
              <a:rPr lang="pt-BR" b="1" dirty="0" smtClean="0"/>
              <a:t> </a:t>
            </a:r>
            <a:r>
              <a:rPr lang="pt-BR" b="1" dirty="0" err="1" smtClean="0"/>
              <a:t>old</a:t>
            </a:r>
            <a:r>
              <a:rPr lang="pt-BR" b="1" dirty="0" smtClean="0"/>
              <a:t> </a:t>
            </a:r>
            <a:r>
              <a:rPr lang="pt-BR" b="1" dirty="0" err="1" smtClean="0"/>
              <a:t>is</a:t>
            </a:r>
            <a:r>
              <a:rPr lang="pt-BR" b="1" dirty="0" smtClean="0"/>
              <a:t> </a:t>
            </a:r>
            <a:r>
              <a:rPr lang="pt-BR" b="1" dirty="0" err="1" smtClean="0"/>
              <a:t>he</a:t>
            </a:r>
            <a:r>
              <a:rPr lang="pt-BR" b="1" dirty="0" smtClean="0"/>
              <a:t>?</a:t>
            </a:r>
            <a:endParaRPr lang="pt-BR" b="1" dirty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107504" y="3980202"/>
            <a:ext cx="5915000" cy="2914344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b="1" dirty="0" err="1" smtClean="0"/>
              <a:t>What’s</a:t>
            </a:r>
            <a:r>
              <a:rPr lang="pt-BR" b="1" dirty="0" smtClean="0"/>
              <a:t> </a:t>
            </a:r>
            <a:r>
              <a:rPr lang="pt-BR" b="1" dirty="0" err="1" smtClean="0"/>
              <a:t>her</a:t>
            </a:r>
            <a:r>
              <a:rPr lang="pt-BR" b="1" dirty="0" smtClean="0"/>
              <a:t> </a:t>
            </a:r>
            <a:r>
              <a:rPr lang="pt-BR" b="1" dirty="0" err="1" smtClean="0"/>
              <a:t>name</a:t>
            </a:r>
            <a:r>
              <a:rPr lang="pt-BR" b="1" dirty="0" smtClean="0"/>
              <a:t>?</a:t>
            </a:r>
          </a:p>
          <a:p>
            <a:r>
              <a:rPr lang="pt-BR" b="1" dirty="0" err="1" smtClean="0"/>
              <a:t>What’s</a:t>
            </a:r>
            <a:r>
              <a:rPr lang="pt-BR" b="1" dirty="0" smtClean="0"/>
              <a:t> </a:t>
            </a:r>
            <a:r>
              <a:rPr lang="pt-BR" b="1" dirty="0" err="1" smtClean="0"/>
              <a:t>her</a:t>
            </a:r>
            <a:r>
              <a:rPr lang="pt-BR" b="1" dirty="0" smtClean="0"/>
              <a:t> </a:t>
            </a:r>
            <a:r>
              <a:rPr lang="pt-BR" b="1" dirty="0" err="1" smtClean="0"/>
              <a:t>occupation</a:t>
            </a:r>
            <a:r>
              <a:rPr lang="pt-BR" b="1" dirty="0" smtClean="0"/>
              <a:t>?</a:t>
            </a:r>
          </a:p>
          <a:p>
            <a:r>
              <a:rPr lang="pt-BR" b="1" dirty="0" err="1" smtClean="0"/>
              <a:t>Is</a:t>
            </a:r>
            <a:r>
              <a:rPr lang="pt-BR" b="1" dirty="0" smtClean="0"/>
              <a:t> </a:t>
            </a:r>
            <a:r>
              <a:rPr lang="pt-BR" b="1" dirty="0" err="1" smtClean="0"/>
              <a:t>she</a:t>
            </a:r>
            <a:r>
              <a:rPr lang="pt-BR" b="1" dirty="0" smtClean="0"/>
              <a:t> </a:t>
            </a:r>
            <a:r>
              <a:rPr lang="pt-BR" b="1" dirty="0" err="1" smtClean="0"/>
              <a:t>married</a:t>
            </a:r>
            <a:r>
              <a:rPr lang="pt-BR" b="1" dirty="0" smtClean="0"/>
              <a:t>?</a:t>
            </a:r>
          </a:p>
          <a:p>
            <a:r>
              <a:rPr lang="pt-BR" b="1" dirty="0" err="1" smtClean="0"/>
              <a:t>What’s</a:t>
            </a:r>
            <a:r>
              <a:rPr lang="pt-BR" b="1" dirty="0" smtClean="0"/>
              <a:t> </a:t>
            </a:r>
            <a:r>
              <a:rPr lang="pt-BR" b="1" dirty="0" err="1" smtClean="0"/>
              <a:t>her</a:t>
            </a:r>
            <a:r>
              <a:rPr lang="pt-BR" b="1" dirty="0" smtClean="0"/>
              <a:t> </a:t>
            </a:r>
            <a:r>
              <a:rPr lang="pt-BR" b="1" dirty="0" err="1" smtClean="0"/>
              <a:t>phone</a:t>
            </a:r>
            <a:r>
              <a:rPr lang="pt-BR" b="1" dirty="0" smtClean="0"/>
              <a:t> </a:t>
            </a:r>
            <a:r>
              <a:rPr lang="pt-BR" b="1" dirty="0" err="1" smtClean="0"/>
              <a:t>number</a:t>
            </a:r>
            <a:r>
              <a:rPr lang="pt-BR" b="1" dirty="0" smtClean="0"/>
              <a:t>?</a:t>
            </a:r>
          </a:p>
          <a:p>
            <a:r>
              <a:rPr lang="pt-BR" b="1" dirty="0" err="1" smtClean="0"/>
              <a:t>How</a:t>
            </a:r>
            <a:r>
              <a:rPr lang="pt-BR" b="1" dirty="0" smtClean="0"/>
              <a:t> </a:t>
            </a:r>
            <a:r>
              <a:rPr lang="pt-BR" b="1" dirty="0" err="1" smtClean="0"/>
              <a:t>old</a:t>
            </a:r>
            <a:r>
              <a:rPr lang="pt-BR" b="1" dirty="0" smtClean="0"/>
              <a:t> </a:t>
            </a:r>
            <a:r>
              <a:rPr lang="pt-BR" b="1" dirty="0" err="1" smtClean="0"/>
              <a:t>is</a:t>
            </a:r>
            <a:r>
              <a:rPr lang="pt-BR" b="1" dirty="0" smtClean="0"/>
              <a:t> </a:t>
            </a:r>
            <a:r>
              <a:rPr lang="pt-BR" b="1" dirty="0" err="1" smtClean="0"/>
              <a:t>she</a:t>
            </a:r>
            <a:r>
              <a:rPr lang="pt-BR" b="1" dirty="0" smtClean="0"/>
              <a:t>?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95830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29258"/>
          </a:xfrm>
        </p:spPr>
        <p:txBody>
          <a:bodyPr/>
          <a:lstStyle/>
          <a:p>
            <a:r>
              <a:rPr lang="pt-BR" dirty="0" smtClean="0"/>
              <a:t>BRAD PITT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980728"/>
            <a:ext cx="8712968" cy="576064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Name: </a:t>
            </a:r>
            <a:r>
              <a:rPr lang="en-US" dirty="0"/>
              <a:t>William Bradley "Brad" Pitt </a:t>
            </a:r>
            <a:endParaRPr lang="pt-BR" dirty="0"/>
          </a:p>
          <a:p>
            <a:r>
              <a:rPr lang="en-US" b="1" dirty="0"/>
              <a:t>Birthday</a:t>
            </a:r>
            <a:r>
              <a:rPr lang="en-US" dirty="0"/>
              <a:t>: December 18, 1963, </a:t>
            </a:r>
            <a:r>
              <a:rPr lang="en-US" dirty="0" smtClean="0"/>
              <a:t>Oklahoma, USA</a:t>
            </a:r>
            <a:endParaRPr lang="pt-BR" dirty="0"/>
          </a:p>
          <a:p>
            <a:r>
              <a:rPr lang="en-US" b="1" dirty="0"/>
              <a:t>Siblings: </a:t>
            </a:r>
            <a:r>
              <a:rPr lang="en-US" dirty="0"/>
              <a:t>He has a younger brother, Douglas (Doug) Pitt and a younger sister Julie Neal Pitt.</a:t>
            </a:r>
            <a:endParaRPr lang="pt-BR" dirty="0"/>
          </a:p>
          <a:p>
            <a:r>
              <a:rPr lang="en-US" b="1" dirty="0"/>
              <a:t>Nationality</a:t>
            </a:r>
            <a:r>
              <a:rPr lang="en-US" dirty="0"/>
              <a:t>:  American </a:t>
            </a:r>
            <a:endParaRPr lang="pt-BR" dirty="0"/>
          </a:p>
          <a:p>
            <a:r>
              <a:rPr lang="en-US" b="1" dirty="0"/>
              <a:t>Occupation</a:t>
            </a:r>
            <a:r>
              <a:rPr lang="en-US" dirty="0"/>
              <a:t>: actor and film producer. </a:t>
            </a:r>
            <a:endParaRPr lang="pt-BR" dirty="0"/>
          </a:p>
          <a:p>
            <a:r>
              <a:rPr lang="en-US" b="1" dirty="0"/>
              <a:t>Marital Status</a:t>
            </a:r>
            <a:r>
              <a:rPr lang="en-US" dirty="0"/>
              <a:t>: Married to Angelina Jolie </a:t>
            </a:r>
            <a:endParaRPr lang="pt-BR" dirty="0"/>
          </a:p>
          <a:p>
            <a:r>
              <a:rPr lang="en-US" b="1" dirty="0"/>
              <a:t>Children</a:t>
            </a:r>
            <a:r>
              <a:rPr lang="en-US" dirty="0"/>
              <a:t>: 6—Maddox, </a:t>
            </a:r>
            <a:r>
              <a:rPr lang="en-US" dirty="0" err="1"/>
              <a:t>Pax</a:t>
            </a:r>
            <a:r>
              <a:rPr lang="en-US" dirty="0"/>
              <a:t>, </a:t>
            </a:r>
            <a:r>
              <a:rPr lang="en-US" dirty="0" err="1"/>
              <a:t>Zahara</a:t>
            </a:r>
            <a:r>
              <a:rPr lang="en-US" dirty="0"/>
              <a:t>, Shiloh, Knox, and Vivienne. </a:t>
            </a:r>
            <a:endParaRPr lang="pt-BR" dirty="0"/>
          </a:p>
          <a:p>
            <a:r>
              <a:rPr lang="en-US" b="1" dirty="0"/>
              <a:t>Description: </a:t>
            </a:r>
            <a:r>
              <a:rPr lang="en-US" dirty="0"/>
              <a:t>Brad Pitt is tall (5' 11½" (1.82 m). He is muscular. He has short straight blond hair (although sometimes it is long, or short, or curly, or wavy... well, you know movie stars). He sometimes has a beard and a mustache and sometimes he has a goatee and sideburns. He has green eyes. Brad Pitt is a very elegant guy. He is always well-dressed but at home I believe he wears casual clothes. He seems to be a very nice and intelligent fellow.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4259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45282"/>
          </a:xfrm>
        </p:spPr>
        <p:txBody>
          <a:bodyPr/>
          <a:lstStyle/>
          <a:p>
            <a:r>
              <a:rPr lang="pt-BR" dirty="0" smtClean="0"/>
              <a:t>INTRODUCING PEOPLE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328592"/>
          </a:xfrm>
        </p:spPr>
        <p:txBody>
          <a:bodyPr>
            <a:normAutofit lnSpcReduction="10000"/>
          </a:bodyPr>
          <a:lstStyle/>
          <a:p>
            <a:r>
              <a:rPr lang="pt-BR" sz="3700" b="1" dirty="0" err="1" smtClean="0"/>
              <a:t>What’s</a:t>
            </a:r>
            <a:r>
              <a:rPr lang="pt-BR" sz="3700" b="1" dirty="0" smtClean="0"/>
              <a:t> </a:t>
            </a:r>
            <a:r>
              <a:rPr lang="pt-BR" sz="3700" b="1" dirty="0" err="1" smtClean="0"/>
              <a:t>your</a:t>
            </a:r>
            <a:r>
              <a:rPr lang="pt-BR" sz="3700" b="1" dirty="0" smtClean="0"/>
              <a:t> </a:t>
            </a:r>
            <a:r>
              <a:rPr lang="pt-BR" sz="3700" b="1" dirty="0" err="1" smtClean="0"/>
              <a:t>name</a:t>
            </a:r>
            <a:r>
              <a:rPr lang="pt-BR" sz="3700" b="1" dirty="0" smtClean="0"/>
              <a:t>?</a:t>
            </a:r>
          </a:p>
          <a:p>
            <a:r>
              <a:rPr lang="pt-BR" sz="3700" b="1" dirty="0" err="1" smtClean="0">
                <a:solidFill>
                  <a:srgbClr val="FFFF00"/>
                </a:solidFill>
              </a:rPr>
              <a:t>My</a:t>
            </a:r>
            <a:r>
              <a:rPr lang="pt-BR" sz="3700" b="1" dirty="0" smtClean="0">
                <a:solidFill>
                  <a:srgbClr val="FFFF00"/>
                </a:solidFill>
              </a:rPr>
              <a:t> </a:t>
            </a:r>
            <a:r>
              <a:rPr lang="pt-BR" sz="3700" b="1" dirty="0" err="1" smtClean="0">
                <a:solidFill>
                  <a:srgbClr val="FFFF00"/>
                </a:solidFill>
              </a:rPr>
              <a:t>name’s</a:t>
            </a:r>
            <a:r>
              <a:rPr lang="pt-BR" sz="3700" b="1" dirty="0" smtClean="0">
                <a:solidFill>
                  <a:srgbClr val="FFFF00"/>
                </a:solidFill>
              </a:rPr>
              <a:t>..../</a:t>
            </a:r>
            <a:r>
              <a:rPr lang="pt-BR" sz="3700" b="1" dirty="0" err="1" smtClean="0">
                <a:solidFill>
                  <a:srgbClr val="FFFF00"/>
                </a:solidFill>
              </a:rPr>
              <a:t>I’m</a:t>
            </a:r>
            <a:r>
              <a:rPr lang="pt-BR" sz="3700" b="1" dirty="0" smtClean="0">
                <a:solidFill>
                  <a:srgbClr val="FFFF00"/>
                </a:solidFill>
              </a:rPr>
              <a:t>...</a:t>
            </a:r>
          </a:p>
          <a:p>
            <a:pPr algn="r"/>
            <a:r>
              <a:rPr lang="pt-BR" sz="3700" b="1" dirty="0" err="1" smtClean="0"/>
              <a:t>What’s</a:t>
            </a:r>
            <a:r>
              <a:rPr lang="pt-BR" sz="3700" b="1" dirty="0" smtClean="0"/>
              <a:t> </a:t>
            </a:r>
            <a:r>
              <a:rPr lang="pt-BR" sz="3700" b="1" dirty="0" err="1" smtClean="0"/>
              <a:t>his</a:t>
            </a:r>
            <a:r>
              <a:rPr lang="pt-BR" sz="3700" b="1" dirty="0" smtClean="0"/>
              <a:t> </a:t>
            </a:r>
            <a:r>
              <a:rPr lang="pt-BR" sz="3700" b="1" dirty="0" err="1" smtClean="0"/>
              <a:t>name</a:t>
            </a:r>
            <a:r>
              <a:rPr lang="pt-BR" sz="3700" b="1" dirty="0" smtClean="0"/>
              <a:t>?</a:t>
            </a:r>
          </a:p>
          <a:p>
            <a:pPr algn="r"/>
            <a:r>
              <a:rPr lang="pt-BR" sz="3700" b="1" dirty="0" err="1" smtClean="0">
                <a:solidFill>
                  <a:srgbClr val="FFFF00"/>
                </a:solidFill>
              </a:rPr>
              <a:t>He’s</a:t>
            </a:r>
            <a:r>
              <a:rPr lang="pt-BR" sz="3700" b="1" dirty="0" smtClean="0">
                <a:solidFill>
                  <a:srgbClr val="FFFF00"/>
                </a:solidFill>
              </a:rPr>
              <a:t> Tom</a:t>
            </a:r>
          </a:p>
          <a:p>
            <a:r>
              <a:rPr lang="pt-BR" sz="3700" b="1" dirty="0" err="1" smtClean="0"/>
              <a:t>What’s</a:t>
            </a:r>
            <a:r>
              <a:rPr lang="pt-BR" sz="3700" b="1" dirty="0" smtClean="0"/>
              <a:t> </a:t>
            </a:r>
            <a:r>
              <a:rPr lang="pt-BR" sz="3700" b="1" dirty="0" err="1" smtClean="0"/>
              <a:t>her</a:t>
            </a:r>
            <a:r>
              <a:rPr lang="pt-BR" sz="3700" b="1" dirty="0" smtClean="0"/>
              <a:t> </a:t>
            </a:r>
            <a:r>
              <a:rPr lang="pt-BR" sz="3700" b="1" dirty="0" err="1" smtClean="0"/>
              <a:t>name</a:t>
            </a:r>
            <a:r>
              <a:rPr lang="pt-BR" sz="3700" b="1" dirty="0" smtClean="0"/>
              <a:t>?</a:t>
            </a:r>
          </a:p>
          <a:p>
            <a:r>
              <a:rPr lang="pt-BR" sz="3700" b="1" dirty="0" err="1" smtClean="0">
                <a:solidFill>
                  <a:srgbClr val="FFFF00"/>
                </a:solidFill>
              </a:rPr>
              <a:t>She’s</a:t>
            </a:r>
            <a:r>
              <a:rPr lang="pt-BR" sz="3700" b="1" dirty="0" smtClean="0">
                <a:solidFill>
                  <a:srgbClr val="FFFF00"/>
                </a:solidFill>
              </a:rPr>
              <a:t> Lucy</a:t>
            </a:r>
          </a:p>
          <a:p>
            <a:pPr algn="r"/>
            <a:r>
              <a:rPr lang="pt-BR" sz="3700" b="1" dirty="0" err="1" smtClean="0"/>
              <a:t>What</a:t>
            </a:r>
            <a:r>
              <a:rPr lang="pt-BR" sz="3700" b="1" dirty="0" smtClean="0"/>
              <a:t> are </a:t>
            </a:r>
            <a:r>
              <a:rPr lang="pt-BR" sz="3700" b="1" dirty="0" err="1" smtClean="0"/>
              <a:t>their</a:t>
            </a:r>
            <a:r>
              <a:rPr lang="pt-BR" sz="3700" b="1" dirty="0" smtClean="0"/>
              <a:t> </a:t>
            </a:r>
            <a:r>
              <a:rPr lang="pt-BR" sz="3700" b="1" dirty="0" err="1" smtClean="0"/>
              <a:t>names</a:t>
            </a:r>
            <a:r>
              <a:rPr lang="pt-BR" sz="3700" b="1" dirty="0" smtClean="0"/>
              <a:t>?</a:t>
            </a:r>
          </a:p>
          <a:p>
            <a:pPr algn="r"/>
            <a:r>
              <a:rPr lang="pt-BR" sz="3700" b="1" dirty="0" err="1" smtClean="0">
                <a:solidFill>
                  <a:srgbClr val="FFFF00"/>
                </a:solidFill>
              </a:rPr>
              <a:t>They’re</a:t>
            </a:r>
            <a:r>
              <a:rPr lang="pt-BR" sz="3700" b="1" dirty="0" smtClean="0">
                <a:solidFill>
                  <a:srgbClr val="FFFF00"/>
                </a:solidFill>
              </a:rPr>
              <a:t> Robert </a:t>
            </a:r>
            <a:r>
              <a:rPr lang="pt-BR" sz="3700" b="1" dirty="0" err="1" smtClean="0">
                <a:solidFill>
                  <a:srgbClr val="FFFF00"/>
                </a:solidFill>
              </a:rPr>
              <a:t>and</a:t>
            </a:r>
            <a:r>
              <a:rPr lang="pt-BR" sz="3700" b="1" dirty="0" smtClean="0">
                <a:solidFill>
                  <a:srgbClr val="FFFF00"/>
                </a:solidFill>
              </a:rPr>
              <a:t> Mary</a:t>
            </a:r>
          </a:p>
        </p:txBody>
      </p:sp>
    </p:spTree>
    <p:extLst>
      <p:ext uri="{BB962C8B-B14F-4D97-AF65-F5344CB8AC3E}">
        <p14:creationId xmlns:p14="http://schemas.microsoft.com/office/powerpoint/2010/main" val="3310460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3466728" cy="1073274"/>
          </a:xfrm>
        </p:spPr>
        <p:txBody>
          <a:bodyPr/>
          <a:lstStyle/>
          <a:p>
            <a:r>
              <a:rPr lang="pt-BR" b="1" dirty="0" smtClean="0"/>
              <a:t>Greetings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80728"/>
            <a:ext cx="4330824" cy="5474080"/>
          </a:xfrm>
        </p:spPr>
        <p:txBody>
          <a:bodyPr/>
          <a:lstStyle/>
          <a:p>
            <a:r>
              <a:rPr lang="pt-BR" b="1" dirty="0" err="1" smtClean="0"/>
              <a:t>Good</a:t>
            </a:r>
            <a:r>
              <a:rPr lang="pt-BR" b="1" dirty="0" smtClean="0"/>
              <a:t> </a:t>
            </a:r>
            <a:r>
              <a:rPr lang="pt-BR" b="1" dirty="0" err="1" smtClean="0"/>
              <a:t>morning</a:t>
            </a:r>
            <a:endParaRPr lang="pt-BR" b="1" dirty="0" smtClean="0"/>
          </a:p>
          <a:p>
            <a:r>
              <a:rPr lang="pt-BR" b="1" dirty="0" err="1" smtClean="0"/>
              <a:t>Good</a:t>
            </a:r>
            <a:r>
              <a:rPr lang="pt-BR" b="1" dirty="0" smtClean="0"/>
              <a:t> </a:t>
            </a:r>
            <a:r>
              <a:rPr lang="pt-BR" b="1" dirty="0" err="1" smtClean="0"/>
              <a:t>afternoon</a:t>
            </a:r>
            <a:endParaRPr lang="pt-BR" b="1" dirty="0" smtClean="0"/>
          </a:p>
          <a:p>
            <a:r>
              <a:rPr lang="pt-BR" b="1" dirty="0" err="1" smtClean="0"/>
              <a:t>Good</a:t>
            </a:r>
            <a:r>
              <a:rPr lang="pt-BR" b="1" dirty="0" smtClean="0"/>
              <a:t> </a:t>
            </a:r>
            <a:r>
              <a:rPr lang="pt-BR" b="1" dirty="0" err="1" smtClean="0"/>
              <a:t>evening</a:t>
            </a:r>
            <a:endParaRPr lang="pt-BR" b="1" dirty="0" smtClean="0"/>
          </a:p>
          <a:p>
            <a:r>
              <a:rPr lang="pt-BR" b="1" dirty="0" err="1" smtClean="0"/>
              <a:t>Good</a:t>
            </a:r>
            <a:r>
              <a:rPr lang="pt-BR" b="1" dirty="0" smtClean="0"/>
              <a:t> </a:t>
            </a:r>
            <a:r>
              <a:rPr lang="pt-BR" b="1" dirty="0" err="1" smtClean="0"/>
              <a:t>night</a:t>
            </a:r>
            <a:endParaRPr lang="pt-BR" b="1" dirty="0" smtClean="0"/>
          </a:p>
          <a:p>
            <a:r>
              <a:rPr lang="pt-BR" b="1" dirty="0" err="1" smtClean="0"/>
              <a:t>Good</a:t>
            </a:r>
            <a:r>
              <a:rPr lang="pt-BR" b="1" dirty="0" smtClean="0"/>
              <a:t> bye</a:t>
            </a:r>
          </a:p>
          <a:p>
            <a:r>
              <a:rPr lang="pt-BR" b="1" dirty="0" err="1" smtClean="0"/>
              <a:t>So</a:t>
            </a:r>
            <a:r>
              <a:rPr lang="pt-BR" b="1" dirty="0" smtClean="0"/>
              <a:t> </a:t>
            </a:r>
            <a:r>
              <a:rPr lang="pt-BR" b="1" dirty="0" err="1" smtClean="0"/>
              <a:t>long</a:t>
            </a:r>
            <a:endParaRPr lang="pt-BR" b="1" dirty="0"/>
          </a:p>
          <a:p>
            <a:r>
              <a:rPr lang="pt-BR" b="1" dirty="0" err="1" smtClean="0"/>
              <a:t>See</a:t>
            </a:r>
            <a:r>
              <a:rPr lang="pt-BR" b="1" dirty="0" smtClean="0"/>
              <a:t> </a:t>
            </a:r>
            <a:r>
              <a:rPr lang="pt-BR" b="1" dirty="0" err="1" smtClean="0"/>
              <a:t>you</a:t>
            </a:r>
            <a:r>
              <a:rPr lang="pt-BR" b="1" dirty="0" smtClean="0"/>
              <a:t> (</a:t>
            </a:r>
            <a:r>
              <a:rPr lang="pt-BR" b="1" dirty="0" err="1" smtClean="0"/>
              <a:t>soon</a:t>
            </a:r>
            <a:r>
              <a:rPr lang="pt-BR" b="1" dirty="0" smtClean="0"/>
              <a:t>)</a:t>
            </a:r>
          </a:p>
          <a:p>
            <a:r>
              <a:rPr lang="pt-BR" b="1" dirty="0" err="1" smtClean="0"/>
              <a:t>See</a:t>
            </a:r>
            <a:r>
              <a:rPr lang="pt-BR" b="1" dirty="0" smtClean="0"/>
              <a:t> </a:t>
            </a:r>
            <a:r>
              <a:rPr lang="pt-BR" b="1" dirty="0" err="1" smtClean="0"/>
              <a:t>you</a:t>
            </a:r>
            <a:r>
              <a:rPr lang="pt-BR" b="1" dirty="0" smtClean="0"/>
              <a:t> </a:t>
            </a:r>
            <a:r>
              <a:rPr lang="pt-BR" b="1" dirty="0" err="1" smtClean="0"/>
              <a:t>tomorow</a:t>
            </a:r>
            <a:endParaRPr lang="pt-BR" b="1" dirty="0" smtClean="0"/>
          </a:p>
          <a:p>
            <a:r>
              <a:rPr lang="pt-BR" b="1" dirty="0" err="1" smtClean="0"/>
              <a:t>See</a:t>
            </a:r>
            <a:r>
              <a:rPr lang="pt-BR" b="1" dirty="0" smtClean="0"/>
              <a:t> </a:t>
            </a:r>
            <a:r>
              <a:rPr lang="pt-BR" b="1" dirty="0" err="1" smtClean="0"/>
              <a:t>you</a:t>
            </a:r>
            <a:r>
              <a:rPr lang="pt-BR" b="1" dirty="0" smtClean="0"/>
              <a:t> </a:t>
            </a:r>
            <a:r>
              <a:rPr lang="pt-BR" b="1" dirty="0" err="1" smtClean="0"/>
              <a:t>next</a:t>
            </a:r>
            <a:r>
              <a:rPr lang="pt-BR" b="1" dirty="0" smtClean="0"/>
              <a:t> </a:t>
            </a:r>
            <a:r>
              <a:rPr lang="pt-BR" b="1" dirty="0" err="1" smtClean="0"/>
              <a:t>Monday</a:t>
            </a:r>
            <a:r>
              <a:rPr lang="pt-BR" b="1" dirty="0" smtClean="0"/>
              <a:t>/</a:t>
            </a:r>
            <a:r>
              <a:rPr lang="pt-BR" b="1" dirty="0" err="1" smtClean="0"/>
              <a:t>Tuesday</a:t>
            </a:r>
            <a:endParaRPr lang="pt-BR" b="1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4427984" y="1101133"/>
            <a:ext cx="4474840" cy="547408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b="1" dirty="0" smtClean="0"/>
              <a:t>Nice </a:t>
            </a:r>
            <a:r>
              <a:rPr lang="pt-BR" b="1" dirty="0" err="1" smtClean="0"/>
              <a:t>to</a:t>
            </a:r>
            <a:r>
              <a:rPr lang="pt-BR" b="1" dirty="0" smtClean="0"/>
              <a:t> </a:t>
            </a:r>
            <a:r>
              <a:rPr lang="pt-BR" b="1" dirty="0" err="1" smtClean="0"/>
              <a:t>meet</a:t>
            </a:r>
            <a:r>
              <a:rPr lang="pt-BR" b="1" dirty="0" smtClean="0"/>
              <a:t> </a:t>
            </a:r>
            <a:r>
              <a:rPr lang="pt-BR" b="1" dirty="0" err="1" smtClean="0"/>
              <a:t>you</a:t>
            </a:r>
            <a:endParaRPr lang="pt-BR" b="1" dirty="0" smtClean="0"/>
          </a:p>
          <a:p>
            <a:r>
              <a:rPr lang="pt-BR" b="1" dirty="0" smtClean="0"/>
              <a:t>Nice meeting </a:t>
            </a:r>
            <a:r>
              <a:rPr lang="pt-BR" b="1" dirty="0" err="1" smtClean="0"/>
              <a:t>you</a:t>
            </a:r>
            <a:endParaRPr lang="pt-BR" b="1" dirty="0" smtClean="0"/>
          </a:p>
          <a:p>
            <a:r>
              <a:rPr lang="pt-BR" b="1" dirty="0" err="1" smtClean="0"/>
              <a:t>Glad</a:t>
            </a:r>
            <a:r>
              <a:rPr lang="pt-BR" b="1" dirty="0" smtClean="0"/>
              <a:t> </a:t>
            </a:r>
            <a:r>
              <a:rPr lang="pt-BR" b="1" dirty="0" err="1" smtClean="0"/>
              <a:t>to</a:t>
            </a:r>
            <a:r>
              <a:rPr lang="pt-BR" b="1" dirty="0" smtClean="0"/>
              <a:t> </a:t>
            </a:r>
            <a:r>
              <a:rPr lang="pt-BR" b="1" dirty="0" err="1" smtClean="0"/>
              <a:t>meet</a:t>
            </a:r>
            <a:r>
              <a:rPr lang="pt-BR" b="1" dirty="0" smtClean="0"/>
              <a:t> </a:t>
            </a:r>
            <a:r>
              <a:rPr lang="pt-BR" b="1" dirty="0" err="1" smtClean="0"/>
              <a:t>you</a:t>
            </a:r>
            <a:endParaRPr lang="pt-BR" b="1" dirty="0" smtClean="0"/>
          </a:p>
          <a:p>
            <a:r>
              <a:rPr lang="pt-BR" b="1" dirty="0" err="1" smtClean="0"/>
              <a:t>Pleased</a:t>
            </a:r>
            <a:r>
              <a:rPr lang="pt-BR" b="1" dirty="0" smtClean="0"/>
              <a:t> </a:t>
            </a:r>
            <a:r>
              <a:rPr lang="pt-BR" b="1" dirty="0" err="1" smtClean="0"/>
              <a:t>to</a:t>
            </a:r>
            <a:r>
              <a:rPr lang="pt-BR" b="1" dirty="0" smtClean="0"/>
              <a:t> </a:t>
            </a:r>
            <a:r>
              <a:rPr lang="pt-BR" b="1" dirty="0" err="1" smtClean="0"/>
              <a:t>meet</a:t>
            </a:r>
            <a:r>
              <a:rPr lang="pt-BR" b="1" dirty="0" smtClean="0"/>
              <a:t> </a:t>
            </a:r>
            <a:r>
              <a:rPr lang="pt-BR" b="1" dirty="0" err="1" smtClean="0"/>
              <a:t>you</a:t>
            </a:r>
            <a:endParaRPr lang="pt-BR" b="1" dirty="0" smtClean="0"/>
          </a:p>
          <a:p>
            <a:pPr marL="64008" indent="0">
              <a:buNone/>
            </a:pPr>
            <a:endParaRPr lang="pt-BR" b="1" dirty="0" smtClean="0"/>
          </a:p>
          <a:p>
            <a:r>
              <a:rPr lang="pt-BR" b="1" dirty="0" err="1" smtClean="0"/>
              <a:t>How</a:t>
            </a:r>
            <a:r>
              <a:rPr lang="pt-BR" b="1" dirty="0" smtClean="0"/>
              <a:t> are </a:t>
            </a:r>
            <a:r>
              <a:rPr lang="pt-BR" b="1" dirty="0" err="1" smtClean="0"/>
              <a:t>you</a:t>
            </a:r>
            <a:r>
              <a:rPr lang="pt-BR" b="1" dirty="0" smtClean="0"/>
              <a:t>?</a:t>
            </a:r>
          </a:p>
          <a:p>
            <a:r>
              <a:rPr lang="pt-BR" b="1" dirty="0" err="1" smtClean="0"/>
              <a:t>How</a:t>
            </a:r>
            <a:r>
              <a:rPr lang="pt-BR" b="1" dirty="0" smtClean="0"/>
              <a:t> do </a:t>
            </a:r>
            <a:r>
              <a:rPr lang="pt-BR" b="1" dirty="0" err="1" smtClean="0"/>
              <a:t>you</a:t>
            </a:r>
            <a:r>
              <a:rPr lang="pt-BR" b="1" dirty="0" smtClean="0"/>
              <a:t> do?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98564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73274"/>
          </a:xfrm>
        </p:spPr>
        <p:txBody>
          <a:bodyPr/>
          <a:lstStyle/>
          <a:p>
            <a:r>
              <a:rPr lang="pt-BR" dirty="0" smtClean="0"/>
              <a:t>MARITAL STATUS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31640" y="1124744"/>
            <a:ext cx="6768752" cy="5472608"/>
          </a:xfrm>
        </p:spPr>
        <p:txBody>
          <a:bodyPr>
            <a:normAutofit/>
          </a:bodyPr>
          <a:lstStyle/>
          <a:p>
            <a:r>
              <a:rPr lang="pt-BR" b="1" dirty="0"/>
              <a:t>Are </a:t>
            </a:r>
            <a:r>
              <a:rPr lang="pt-BR" b="1" dirty="0" err="1"/>
              <a:t>you</a:t>
            </a:r>
            <a:r>
              <a:rPr lang="pt-BR" b="1" dirty="0"/>
              <a:t> </a:t>
            </a:r>
            <a:r>
              <a:rPr lang="pt-BR" b="1" dirty="0" err="1"/>
              <a:t>married</a:t>
            </a:r>
            <a:r>
              <a:rPr lang="pt-BR" b="1" dirty="0"/>
              <a:t>?</a:t>
            </a:r>
          </a:p>
          <a:p>
            <a:r>
              <a:rPr lang="pt-BR" b="1" dirty="0">
                <a:solidFill>
                  <a:srgbClr val="FFFF00"/>
                </a:solidFill>
              </a:rPr>
              <a:t>Yes, I </a:t>
            </a:r>
            <a:r>
              <a:rPr lang="pt-BR" b="1" dirty="0" err="1">
                <a:solidFill>
                  <a:srgbClr val="FFFF00"/>
                </a:solidFill>
              </a:rPr>
              <a:t>am</a:t>
            </a:r>
            <a:r>
              <a:rPr lang="pt-BR" b="1" dirty="0">
                <a:solidFill>
                  <a:srgbClr val="FFFF00"/>
                </a:solidFill>
              </a:rPr>
              <a:t>/ No, </a:t>
            </a:r>
            <a:r>
              <a:rPr lang="pt-BR" b="1" dirty="0" err="1">
                <a:solidFill>
                  <a:srgbClr val="FFFF00"/>
                </a:solidFill>
              </a:rPr>
              <a:t>I’m</a:t>
            </a:r>
            <a:r>
              <a:rPr lang="pt-BR" b="1" dirty="0">
                <a:solidFill>
                  <a:srgbClr val="FFFF00"/>
                </a:solidFill>
              </a:rPr>
              <a:t> </a:t>
            </a:r>
            <a:r>
              <a:rPr lang="pt-BR" b="1" dirty="0" err="1">
                <a:solidFill>
                  <a:srgbClr val="FFFF00"/>
                </a:solidFill>
              </a:rPr>
              <a:t>not</a:t>
            </a:r>
            <a:r>
              <a:rPr lang="pt-BR" b="1" dirty="0" smtClean="0">
                <a:solidFill>
                  <a:srgbClr val="FFFF00"/>
                </a:solidFill>
              </a:rPr>
              <a:t>.</a:t>
            </a:r>
          </a:p>
          <a:p>
            <a:endParaRPr lang="pt-BR" b="1" dirty="0">
              <a:solidFill>
                <a:srgbClr val="FFFF00"/>
              </a:solidFill>
            </a:endParaRPr>
          </a:p>
          <a:p>
            <a:r>
              <a:rPr lang="pt-BR" b="1" dirty="0" smtClean="0">
                <a:solidFill>
                  <a:srgbClr val="FFFF00"/>
                </a:solidFill>
              </a:rPr>
              <a:t>SINGLE</a:t>
            </a:r>
          </a:p>
          <a:p>
            <a:r>
              <a:rPr lang="pt-BR" b="1" dirty="0" smtClean="0">
                <a:solidFill>
                  <a:srgbClr val="FFFF00"/>
                </a:solidFill>
              </a:rPr>
              <a:t>ENGAGED</a:t>
            </a:r>
          </a:p>
          <a:p>
            <a:r>
              <a:rPr lang="pt-BR" b="1" dirty="0" smtClean="0">
                <a:solidFill>
                  <a:srgbClr val="FFFF00"/>
                </a:solidFill>
              </a:rPr>
              <a:t>MARRIED</a:t>
            </a:r>
          </a:p>
          <a:p>
            <a:r>
              <a:rPr lang="pt-BR" b="1" dirty="0" smtClean="0">
                <a:solidFill>
                  <a:srgbClr val="FFFF00"/>
                </a:solidFill>
              </a:rPr>
              <a:t>DIVORCED</a:t>
            </a:r>
          </a:p>
          <a:p>
            <a:r>
              <a:rPr lang="pt-BR" b="1" dirty="0" smtClean="0">
                <a:solidFill>
                  <a:srgbClr val="FFFF00"/>
                </a:solidFill>
              </a:rPr>
              <a:t>WIDOW</a:t>
            </a:r>
          </a:p>
          <a:p>
            <a:r>
              <a:rPr lang="pt-BR" b="1" dirty="0" smtClean="0">
                <a:solidFill>
                  <a:srgbClr val="FFFF00"/>
                </a:solidFill>
              </a:rPr>
              <a:t>HAVE A BOYFRIEND/GIRLFRIEND</a:t>
            </a:r>
            <a:endParaRPr lang="pt-BR" b="1" dirty="0">
              <a:solidFill>
                <a:srgbClr val="FFFF00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7701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Occupations</a:t>
            </a:r>
            <a:r>
              <a:rPr lang="pt-BR" dirty="0" smtClean="0"/>
              <a:t>/ </a:t>
            </a:r>
            <a:r>
              <a:rPr lang="pt-BR" dirty="0" err="1" smtClean="0"/>
              <a:t>Professions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268760"/>
            <a:ext cx="8856984" cy="5589240"/>
          </a:xfrm>
        </p:spPr>
        <p:txBody>
          <a:bodyPr/>
          <a:lstStyle/>
          <a:p>
            <a:r>
              <a:rPr lang="pt-BR" b="1" dirty="0" err="1"/>
              <a:t>What’s</a:t>
            </a:r>
            <a:r>
              <a:rPr lang="pt-BR" b="1" dirty="0"/>
              <a:t> </a:t>
            </a:r>
            <a:r>
              <a:rPr lang="pt-BR" b="1" dirty="0" err="1"/>
              <a:t>your</a:t>
            </a:r>
            <a:r>
              <a:rPr lang="pt-BR" b="1" dirty="0"/>
              <a:t> </a:t>
            </a:r>
            <a:r>
              <a:rPr lang="pt-BR" b="1" dirty="0" err="1"/>
              <a:t>occupation</a:t>
            </a:r>
            <a:r>
              <a:rPr lang="pt-BR" b="1" dirty="0"/>
              <a:t>?</a:t>
            </a:r>
          </a:p>
          <a:p>
            <a:r>
              <a:rPr lang="pt-BR" b="1" dirty="0" err="1">
                <a:solidFill>
                  <a:srgbClr val="FFFF00"/>
                </a:solidFill>
              </a:rPr>
              <a:t>I’m</a:t>
            </a:r>
            <a:r>
              <a:rPr lang="pt-BR" b="1" dirty="0">
                <a:solidFill>
                  <a:srgbClr val="FFFF00"/>
                </a:solidFill>
              </a:rPr>
              <a:t> a/an</a:t>
            </a:r>
            <a:r>
              <a:rPr lang="pt-BR" b="1" dirty="0" smtClean="0">
                <a:solidFill>
                  <a:srgbClr val="FFFF00"/>
                </a:solidFill>
              </a:rPr>
              <a:t>...</a:t>
            </a:r>
          </a:p>
          <a:p>
            <a:endParaRPr lang="pt-BR" b="1" dirty="0">
              <a:solidFill>
                <a:srgbClr val="FFFF00"/>
              </a:solidFill>
            </a:endParaRPr>
          </a:p>
          <a:p>
            <a:r>
              <a:rPr lang="pt-BR" b="1" dirty="0" smtClean="0">
                <a:solidFill>
                  <a:srgbClr val="FFFF00"/>
                </a:solidFill>
              </a:rPr>
              <a:t>A – </a:t>
            </a:r>
            <a:r>
              <a:rPr lang="pt-BR" b="1" dirty="0" err="1" smtClean="0">
                <a:solidFill>
                  <a:srgbClr val="FFFF00"/>
                </a:solidFill>
              </a:rPr>
              <a:t>consonant</a:t>
            </a:r>
            <a:r>
              <a:rPr lang="pt-BR" b="1" dirty="0" smtClean="0">
                <a:solidFill>
                  <a:srgbClr val="FFFF00"/>
                </a:solidFill>
              </a:rPr>
              <a:t> </a:t>
            </a:r>
          </a:p>
          <a:p>
            <a:r>
              <a:rPr lang="pt-BR" b="1" dirty="0" smtClean="0">
                <a:solidFill>
                  <a:srgbClr val="FFFF00"/>
                </a:solidFill>
              </a:rPr>
              <a:t>AN – </a:t>
            </a:r>
            <a:r>
              <a:rPr lang="pt-BR" b="1" dirty="0" err="1" smtClean="0">
                <a:solidFill>
                  <a:srgbClr val="FFFF00"/>
                </a:solidFill>
              </a:rPr>
              <a:t>vowel</a:t>
            </a:r>
            <a:r>
              <a:rPr lang="pt-BR" b="1" dirty="0" smtClean="0">
                <a:solidFill>
                  <a:srgbClr val="FFFF00"/>
                </a:solidFill>
              </a:rPr>
              <a:t> </a:t>
            </a:r>
            <a:r>
              <a:rPr lang="pt-BR" b="1" dirty="0" err="1" smtClean="0">
                <a:solidFill>
                  <a:srgbClr val="FFFF00"/>
                </a:solidFill>
              </a:rPr>
              <a:t>sounds</a:t>
            </a:r>
            <a:endParaRPr lang="pt-BR" b="1" dirty="0" smtClean="0">
              <a:solidFill>
                <a:srgbClr val="FFFF00"/>
              </a:solidFill>
            </a:endParaRPr>
          </a:p>
          <a:p>
            <a:endParaRPr lang="pt-BR" b="1" dirty="0" smtClean="0">
              <a:solidFill>
                <a:srgbClr val="FFFF00"/>
              </a:solidFill>
            </a:endParaRPr>
          </a:p>
          <a:p>
            <a:endParaRPr lang="pt-BR" b="1" dirty="0">
              <a:solidFill>
                <a:srgbClr val="FFFF00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00906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184</TotalTime>
  <Words>987</Words>
  <Application>Microsoft Office PowerPoint</Application>
  <PresentationFormat>Apresentação na tela (4:3)</PresentationFormat>
  <Paragraphs>294</Paragraphs>
  <Slides>59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59</vt:i4>
      </vt:variant>
    </vt:vector>
  </HeadingPairs>
  <TitlesOfParts>
    <vt:vector size="64" baseType="lpstr">
      <vt:lpstr>Arial</vt:lpstr>
      <vt:lpstr>Century Gothic</vt:lpstr>
      <vt:lpstr>Verdana</vt:lpstr>
      <vt:lpstr>Wingdings 2</vt:lpstr>
      <vt:lpstr>Verve</vt:lpstr>
      <vt:lpstr>INTRODUÇÃO AO INGLÊS BÁSICO 1</vt:lpstr>
      <vt:lpstr>DESCRIÇÃO DO CURSO</vt:lpstr>
      <vt:lpstr>EMENTA</vt:lpstr>
      <vt:lpstr>Por que você quer fazer este curso?</vt:lpstr>
      <vt:lpstr>INTRODUCING PEOPLE</vt:lpstr>
      <vt:lpstr>INTRODUCING PEOPLE</vt:lpstr>
      <vt:lpstr>Greetings</vt:lpstr>
      <vt:lpstr>MARITAL STATUS</vt:lpstr>
      <vt:lpstr>Occupations/ Professions</vt:lpstr>
      <vt:lpstr>Spelling: Occupations</vt:lpstr>
      <vt:lpstr>I           books.</vt:lpstr>
      <vt:lpstr>I           books.</vt:lpstr>
      <vt:lpstr>I           houses.</vt:lpstr>
      <vt:lpstr>I           houses.</vt:lpstr>
      <vt:lpstr>I            English.</vt:lpstr>
      <vt:lpstr>I            English.</vt:lpstr>
      <vt:lpstr>I           a lorry.</vt:lpstr>
      <vt:lpstr>I           a lorry.</vt:lpstr>
      <vt:lpstr>I           offices.</vt:lpstr>
      <vt:lpstr>I           offices.</vt:lpstr>
      <vt:lpstr>I         football.</vt:lpstr>
      <vt:lpstr>I         football.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NUMBERS - CARDINAL</vt:lpstr>
      <vt:lpstr>NUMBERS - ORDINAL</vt:lpstr>
      <vt:lpstr>NUMBERS</vt:lpstr>
      <vt:lpstr>INTRODUCING PEOPLE</vt:lpstr>
      <vt:lpstr>QUESTIONS</vt:lpstr>
      <vt:lpstr>BRAD PITT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AO INGLÊS BÁSICO 1</dc:title>
  <dc:creator>Cristiane</dc:creator>
  <cp:lastModifiedBy>Cristiane de Brito Cruz</cp:lastModifiedBy>
  <cp:revision>15</cp:revision>
  <dcterms:created xsi:type="dcterms:W3CDTF">2014-02-09T15:38:27Z</dcterms:created>
  <dcterms:modified xsi:type="dcterms:W3CDTF">2014-09-17T13:53:01Z</dcterms:modified>
</cp:coreProperties>
</file>