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114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185D750-6FFF-45B7-8632-84BA2BAFF85E}" type="datetimeFigureOut">
              <a:rPr lang="pt-BR" smtClean="0"/>
              <a:t>15/07/2015</a:t>
            </a:fld>
            <a:endParaRPr lang="pt-B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AB8FE00-7C55-4449-9D2F-F66164F73094}" type="slidenum">
              <a:rPr lang="pt-BR" smtClean="0"/>
              <a:t>‹nº›</a:t>
            </a:fld>
            <a:endParaRPr lang="pt-B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D750-6FFF-45B7-8632-84BA2BAFF85E}" type="datetimeFigureOut">
              <a:rPr lang="pt-BR" smtClean="0"/>
              <a:t>15/07/2015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8FE00-7C55-4449-9D2F-F66164F7309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D750-6FFF-45B7-8632-84BA2BAFF85E}" type="datetimeFigureOut">
              <a:rPr lang="pt-BR" smtClean="0"/>
              <a:t>15/07/2015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8FE00-7C55-4449-9D2F-F66164F7309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D750-6FFF-45B7-8632-84BA2BAFF85E}" type="datetimeFigureOut">
              <a:rPr lang="pt-BR" smtClean="0"/>
              <a:t>15/07/2015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8FE00-7C55-4449-9D2F-F66164F7309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D750-6FFF-45B7-8632-84BA2BAFF85E}" type="datetimeFigureOut">
              <a:rPr lang="pt-BR" smtClean="0"/>
              <a:t>15/07/2015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8FE00-7C55-4449-9D2F-F66164F7309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D750-6FFF-45B7-8632-84BA2BAFF85E}" type="datetimeFigureOut">
              <a:rPr lang="pt-BR" smtClean="0"/>
              <a:t>15/07/2015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8FE00-7C55-4449-9D2F-F66164F73094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D750-6FFF-45B7-8632-84BA2BAFF85E}" type="datetimeFigureOut">
              <a:rPr lang="pt-BR" smtClean="0"/>
              <a:t>15/07/2015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8FE00-7C55-4449-9D2F-F66164F7309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D750-6FFF-45B7-8632-84BA2BAFF85E}" type="datetimeFigureOut">
              <a:rPr lang="pt-BR" smtClean="0"/>
              <a:t>15/07/2015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8FE00-7C55-4449-9D2F-F66164F7309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D750-6FFF-45B7-8632-84BA2BAFF85E}" type="datetimeFigureOut">
              <a:rPr lang="pt-BR" smtClean="0"/>
              <a:t>15/07/2015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8FE00-7C55-4449-9D2F-F66164F7309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D750-6FFF-45B7-8632-84BA2BAFF85E}" type="datetimeFigureOut">
              <a:rPr lang="pt-BR" smtClean="0"/>
              <a:t>15/07/2015</a:t>
            </a:fld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8FE00-7C55-4449-9D2F-F66164F73094}" type="slidenum">
              <a:rPr lang="pt-BR" smtClean="0"/>
              <a:t>‹nº›</a:t>
            </a:fld>
            <a:endParaRPr lang="pt-B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D750-6FFF-45B7-8632-84BA2BAFF85E}" type="datetimeFigureOut">
              <a:rPr lang="pt-BR" smtClean="0"/>
              <a:t>15/07/2015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8FE00-7C55-4449-9D2F-F66164F7309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185D750-6FFF-45B7-8632-84BA2BAFF85E}" type="datetimeFigureOut">
              <a:rPr lang="pt-BR" smtClean="0"/>
              <a:t>15/07/2015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AB8FE00-7C55-4449-9D2F-F66164F73094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860032" y="3717032"/>
            <a:ext cx="3313355" cy="720524"/>
          </a:xfrm>
        </p:spPr>
        <p:txBody>
          <a:bodyPr/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AMBIGUITY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4463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2952328" cy="720080"/>
          </a:xfrm>
        </p:spPr>
        <p:txBody>
          <a:bodyPr/>
          <a:lstStyle/>
          <a:p>
            <a:r>
              <a:rPr lang="pt-BR" dirty="0" err="1" smtClean="0"/>
              <a:t>Exercises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4" cy="5472608"/>
          </a:xfrm>
        </p:spPr>
        <p:txBody>
          <a:bodyPr>
            <a:noAutofit/>
          </a:bodyPr>
          <a:lstStyle/>
          <a:p>
            <a:pPr marL="411480" indent="-342900">
              <a:buFont typeface="+mj-lt"/>
              <a:buAutoNum type="arabicPeriod"/>
            </a:pPr>
            <a:r>
              <a:rPr lang="en-US" sz="2500" b="1" dirty="0" smtClean="0"/>
              <a:t>John </a:t>
            </a:r>
            <a:r>
              <a:rPr lang="en-US" sz="2500" b="1" dirty="0"/>
              <a:t>and Melissa wanted to buy concert tickets, but they were all sold </a:t>
            </a:r>
            <a:r>
              <a:rPr lang="en-US" sz="2500" b="1" dirty="0" smtClean="0"/>
              <a:t>out.</a:t>
            </a:r>
          </a:p>
          <a:p>
            <a:pPr marL="411480" indent="-342900">
              <a:buFont typeface="+mj-lt"/>
              <a:buAutoNum type="arabicPeriod"/>
            </a:pPr>
            <a:r>
              <a:rPr lang="en-US" sz="2500" b="1" dirty="0" smtClean="0"/>
              <a:t>There </a:t>
            </a:r>
            <a:r>
              <a:rPr lang="en-US" sz="2500" b="1" dirty="0"/>
              <a:t>was no way he could have possibly understood her </a:t>
            </a:r>
            <a:r>
              <a:rPr lang="en-US" sz="2500" b="1" dirty="0" smtClean="0"/>
              <a:t>comments.</a:t>
            </a:r>
          </a:p>
          <a:p>
            <a:pPr marL="411480" indent="-342900">
              <a:buFont typeface="+mj-lt"/>
              <a:buAutoNum type="arabicPeriod"/>
            </a:pPr>
            <a:r>
              <a:rPr lang="en-US" sz="2500" b="1" dirty="0" smtClean="0"/>
              <a:t>Aaron </a:t>
            </a:r>
            <a:r>
              <a:rPr lang="en-US" sz="2500" b="1" dirty="0"/>
              <a:t>saw it but didn’t have time to hit the brakes. He went limping off into the trees after he finally came to a </a:t>
            </a:r>
            <a:r>
              <a:rPr lang="en-US" sz="2500" b="1" dirty="0" smtClean="0"/>
              <a:t>stop.</a:t>
            </a:r>
          </a:p>
          <a:p>
            <a:pPr marL="411480" indent="-342900">
              <a:buFont typeface="+mj-lt"/>
              <a:buAutoNum type="arabicPeriod"/>
            </a:pPr>
            <a:r>
              <a:rPr lang="en-US" sz="2500" b="1" dirty="0" smtClean="0"/>
              <a:t>After </a:t>
            </a:r>
            <a:r>
              <a:rPr lang="en-US" sz="2500" b="1" dirty="0"/>
              <a:t>it scratched at the door to be let in, she poured a bowl of </a:t>
            </a:r>
            <a:r>
              <a:rPr lang="en-US" sz="2500" b="1" dirty="0" smtClean="0"/>
              <a:t>milk.</a:t>
            </a:r>
          </a:p>
          <a:p>
            <a:pPr marL="411480" indent="-342900">
              <a:buFont typeface="+mj-lt"/>
              <a:buAutoNum type="arabicPeriod"/>
            </a:pPr>
            <a:r>
              <a:rPr lang="en-US" sz="2500" b="1" dirty="0" smtClean="0"/>
              <a:t>Henry </a:t>
            </a:r>
            <a:r>
              <a:rPr lang="en-US" sz="2500" b="1" dirty="0"/>
              <a:t>saw that Gina looked sick, so he sent her home. She was thankful her boss was so </a:t>
            </a:r>
            <a:r>
              <a:rPr lang="en-US" sz="2500" b="1" dirty="0" smtClean="0"/>
              <a:t>compassionate.</a:t>
            </a:r>
          </a:p>
          <a:p>
            <a:pPr marL="68580" indent="0">
              <a:buNone/>
            </a:pP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46618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2952328" cy="720080"/>
          </a:xfrm>
        </p:spPr>
        <p:txBody>
          <a:bodyPr/>
          <a:lstStyle/>
          <a:p>
            <a:r>
              <a:rPr lang="pt-BR" dirty="0" err="1" smtClean="0"/>
              <a:t>Exercises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4" cy="5472608"/>
          </a:xfrm>
        </p:spPr>
        <p:txBody>
          <a:bodyPr>
            <a:noAutofit/>
          </a:bodyPr>
          <a:lstStyle/>
          <a:p>
            <a:pPr marL="411480" indent="-342900">
              <a:buFont typeface="+mj-lt"/>
              <a:buAutoNum type="arabicPeriod"/>
            </a:pPr>
            <a:r>
              <a:rPr lang="en-US" sz="2500" b="1" dirty="0" smtClean="0"/>
              <a:t>The </a:t>
            </a:r>
            <a:r>
              <a:rPr lang="en-US" sz="2500" b="1" dirty="0"/>
              <a:t>climb looked easy, but Pedro’s hands sweated so much he couldn’t stay on the rock. Luckily his partner had pulled the slack out of the </a:t>
            </a:r>
            <a:r>
              <a:rPr lang="en-US" sz="2500" b="1" dirty="0" smtClean="0"/>
              <a:t>rope.</a:t>
            </a:r>
          </a:p>
          <a:p>
            <a:pPr marL="411480" indent="-342900">
              <a:buFont typeface="+mj-lt"/>
              <a:buAutoNum type="arabicPeriod"/>
            </a:pPr>
            <a:r>
              <a:rPr lang="en-US" sz="2500" b="1" dirty="0" smtClean="0"/>
              <a:t>They </a:t>
            </a:r>
            <a:r>
              <a:rPr lang="en-US" sz="2500" b="1" dirty="0"/>
              <a:t>all wanted to see the show, but he wouldn’t let them in. She was frustrated that they had arrived ten minutes </a:t>
            </a:r>
            <a:r>
              <a:rPr lang="en-US" sz="2500" b="1" dirty="0" smtClean="0"/>
              <a:t>late.</a:t>
            </a:r>
          </a:p>
          <a:p>
            <a:pPr marL="411480" indent="-342900">
              <a:buFont typeface="+mj-lt"/>
              <a:buAutoNum type="arabicPeriod"/>
            </a:pPr>
            <a:r>
              <a:rPr lang="en-US" sz="2500" b="1" dirty="0" smtClean="0"/>
              <a:t>Even </a:t>
            </a:r>
            <a:r>
              <a:rPr lang="en-US" sz="2500" b="1" dirty="0"/>
              <a:t>though Madison is a dog, she doesn’t like bones. He tried to give her one, but she </a:t>
            </a:r>
            <a:r>
              <a:rPr lang="en-US" sz="2500" b="1" dirty="0" smtClean="0"/>
              <a:t>refused.</a:t>
            </a:r>
          </a:p>
          <a:p>
            <a:pPr marL="411480" indent="-342900">
              <a:buFont typeface="+mj-lt"/>
              <a:buAutoNum type="arabicPeriod"/>
            </a:pPr>
            <a:r>
              <a:rPr lang="en-US" sz="2500" b="1" dirty="0" smtClean="0"/>
              <a:t>She </a:t>
            </a:r>
            <a:r>
              <a:rPr lang="en-US" sz="2500" b="1" dirty="0"/>
              <a:t>knew she sat on the admissions board, but she still thought her application lacked </a:t>
            </a:r>
            <a:r>
              <a:rPr lang="en-US" sz="2500" b="1" dirty="0" smtClean="0"/>
              <a:t>something.</a:t>
            </a:r>
          </a:p>
          <a:p>
            <a:pPr marL="411480" indent="-342900">
              <a:buFont typeface="+mj-lt"/>
              <a:buAutoNum type="arabicPeriod"/>
            </a:pPr>
            <a:r>
              <a:rPr lang="en-US" sz="2500" b="1" dirty="0" smtClean="0"/>
              <a:t>I </a:t>
            </a:r>
            <a:r>
              <a:rPr lang="en-US" sz="2500" b="1" dirty="0"/>
              <a:t>know you like him, so I’ll introduce you tomorrow night.</a:t>
            </a:r>
          </a:p>
          <a:p>
            <a:pPr marL="68580" indent="0">
              <a:buNone/>
            </a:pP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54574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2952328" cy="720080"/>
          </a:xfrm>
        </p:spPr>
        <p:txBody>
          <a:bodyPr/>
          <a:lstStyle/>
          <a:p>
            <a:r>
              <a:rPr lang="pt-BR" dirty="0" err="1" smtClean="0"/>
              <a:t>Exercises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4" cy="5472608"/>
          </a:xfrm>
        </p:spPr>
        <p:txBody>
          <a:bodyPr>
            <a:noAutofit/>
          </a:bodyPr>
          <a:lstStyle/>
          <a:p>
            <a:pPr marL="411480" indent="-342900">
              <a:buFont typeface="+mj-lt"/>
              <a:buAutoNum type="arabicPeriod"/>
            </a:pPr>
            <a:r>
              <a:rPr lang="en-US" sz="2800" b="1" dirty="0"/>
              <a:t>He gave him the money to </a:t>
            </a:r>
            <a:r>
              <a:rPr lang="en-US" sz="2800" b="1" dirty="0" smtClean="0"/>
              <a:t>deposit.</a:t>
            </a:r>
          </a:p>
          <a:p>
            <a:pPr marL="411480" indent="-342900">
              <a:buFont typeface="+mj-lt"/>
              <a:buAutoNum type="arabicPeriod"/>
            </a:pPr>
            <a:r>
              <a:rPr lang="en-US" sz="2800" b="1" dirty="0" smtClean="0"/>
              <a:t>Mrs</a:t>
            </a:r>
            <a:r>
              <a:rPr lang="en-US" sz="2800" b="1" dirty="0"/>
              <a:t>. Green will speak to her at the </a:t>
            </a:r>
            <a:r>
              <a:rPr lang="en-US" sz="2800" b="1" dirty="0" smtClean="0"/>
              <a:t>meeting.</a:t>
            </a:r>
          </a:p>
          <a:p>
            <a:pPr marL="411480" indent="-342900">
              <a:buFont typeface="+mj-lt"/>
              <a:buAutoNum type="arabicPeriod"/>
            </a:pPr>
            <a:r>
              <a:rPr lang="en-US" sz="2800" b="1" dirty="0" smtClean="0"/>
              <a:t>The </a:t>
            </a:r>
            <a:r>
              <a:rPr lang="en-US" sz="2800" b="1" dirty="0"/>
              <a:t>story was exciting, but they didn't explain what happened at the </a:t>
            </a:r>
            <a:r>
              <a:rPr lang="en-US" sz="2800" b="1" dirty="0" smtClean="0"/>
              <a:t>end.</a:t>
            </a:r>
          </a:p>
          <a:p>
            <a:pPr marL="411480" indent="-342900">
              <a:buFont typeface="+mj-lt"/>
              <a:buAutoNum type="arabicPeriod"/>
            </a:pPr>
            <a:r>
              <a:rPr lang="en-US" sz="2800" b="1" dirty="0" smtClean="0"/>
              <a:t>I </a:t>
            </a:r>
            <a:r>
              <a:rPr lang="en-US" sz="2800" b="1" dirty="0"/>
              <a:t>saw the ad in the paper, but now I can't find </a:t>
            </a:r>
            <a:r>
              <a:rPr lang="en-US" sz="2800" b="1" dirty="0" smtClean="0"/>
              <a:t>it.</a:t>
            </a:r>
          </a:p>
          <a:p>
            <a:pPr marL="411480" indent="-342900">
              <a:buFont typeface="+mj-lt"/>
              <a:buAutoNum type="arabicPeriod"/>
            </a:pPr>
            <a:r>
              <a:rPr lang="en-US" sz="2800" b="1" dirty="0" smtClean="0"/>
              <a:t>Why </a:t>
            </a:r>
            <a:r>
              <a:rPr lang="en-US" sz="2800" b="1" dirty="0"/>
              <a:t>did they show that movie in the middle of the </a:t>
            </a:r>
            <a:r>
              <a:rPr lang="en-US" sz="2800" b="1" dirty="0" smtClean="0"/>
              <a:t>night</a:t>
            </a:r>
            <a:r>
              <a:rPr lang="en-US" sz="2800" b="1" dirty="0" smtClean="0"/>
              <a:t>?</a:t>
            </a: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266810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2952328" cy="720080"/>
          </a:xfrm>
        </p:spPr>
        <p:txBody>
          <a:bodyPr/>
          <a:lstStyle/>
          <a:p>
            <a:r>
              <a:rPr lang="pt-BR" dirty="0" err="1" smtClean="0"/>
              <a:t>Exercises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4" cy="5472608"/>
          </a:xfrm>
        </p:spPr>
        <p:txBody>
          <a:bodyPr>
            <a:noAutofit/>
          </a:bodyPr>
          <a:lstStyle/>
          <a:p>
            <a:pPr marL="411480" indent="-342900">
              <a:buFont typeface="+mj-lt"/>
              <a:buAutoNum type="arabicPeriod"/>
            </a:pPr>
            <a:r>
              <a:rPr lang="en-US" sz="2500" b="1" dirty="0" smtClean="0"/>
              <a:t>William </a:t>
            </a:r>
            <a:r>
              <a:rPr lang="en-US" sz="2500" b="1" dirty="0"/>
              <a:t>was very angry with Jonathan, but no one knew what he had </a:t>
            </a:r>
            <a:r>
              <a:rPr lang="en-US" sz="2500" b="1" dirty="0" smtClean="0"/>
              <a:t>said.</a:t>
            </a:r>
          </a:p>
          <a:p>
            <a:pPr marL="411480" indent="-342900">
              <a:buFont typeface="+mj-lt"/>
              <a:buAutoNum type="arabicPeriod"/>
            </a:pPr>
            <a:r>
              <a:rPr lang="en-US" sz="2500" b="1" dirty="0" smtClean="0"/>
              <a:t>Take the books from the shelves and dust them with a clean cloth.</a:t>
            </a:r>
          </a:p>
          <a:p>
            <a:pPr marL="411480" indent="-342900">
              <a:buFont typeface="+mj-lt"/>
              <a:buAutoNum type="arabicPeriod"/>
            </a:pPr>
            <a:r>
              <a:rPr lang="en-US" sz="2500" b="1" dirty="0" smtClean="0"/>
              <a:t>The </a:t>
            </a:r>
            <a:r>
              <a:rPr lang="en-US" sz="2500" b="1" dirty="0"/>
              <a:t>catalog says that you must pay all fees by </a:t>
            </a:r>
            <a:r>
              <a:rPr lang="en-US" sz="2500" b="1" dirty="0" smtClean="0"/>
              <a:t>May.</a:t>
            </a:r>
          </a:p>
          <a:p>
            <a:pPr marL="411480" indent="-342900">
              <a:buFont typeface="+mj-lt"/>
              <a:buAutoNum type="arabicPeriod"/>
            </a:pPr>
            <a:r>
              <a:rPr lang="en-US" sz="2500" b="1" dirty="0" smtClean="0"/>
              <a:t>He </a:t>
            </a:r>
            <a:r>
              <a:rPr lang="en-US" sz="2500" b="1" dirty="0"/>
              <a:t>ate everything on his plate but did not even thank us for </a:t>
            </a:r>
            <a:r>
              <a:rPr lang="en-US" sz="2500" b="1" dirty="0" smtClean="0"/>
              <a:t>it.</a:t>
            </a:r>
          </a:p>
          <a:p>
            <a:pPr marL="411480" indent="-342900">
              <a:buFont typeface="+mj-lt"/>
              <a:buAutoNum type="arabicPeriod"/>
            </a:pPr>
            <a:r>
              <a:rPr lang="en-US" sz="2500" b="1" dirty="0" smtClean="0"/>
              <a:t>I </a:t>
            </a:r>
            <a:r>
              <a:rPr lang="en-US" sz="2500" b="1" dirty="0"/>
              <a:t>liked the match, but they were rude.</a:t>
            </a:r>
          </a:p>
        </p:txBody>
      </p:sp>
    </p:spTree>
    <p:extLst>
      <p:ext uri="{BB962C8B-B14F-4D97-AF65-F5344CB8AC3E}">
        <p14:creationId xmlns:p14="http://schemas.microsoft.com/office/powerpoint/2010/main" val="298679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</TotalTime>
  <Words>339</Words>
  <Application>Microsoft Office PowerPoint</Application>
  <PresentationFormat>Apresentação na tela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8" baseType="lpstr">
      <vt:lpstr>Century Gothic</vt:lpstr>
      <vt:lpstr>Wingdings 2</vt:lpstr>
      <vt:lpstr>Austin</vt:lpstr>
      <vt:lpstr>AMBIGUITY</vt:lpstr>
      <vt:lpstr>Exercises</vt:lpstr>
      <vt:lpstr>Exercises</vt:lpstr>
      <vt:lpstr>Exercises</vt:lpstr>
      <vt:lpstr>Exercises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AMBIGUITY</dc:title>
  <dc:creator>Cristiane de Brito Cruz</dc:creator>
  <cp:lastModifiedBy>Cristiane de Brito Cruz</cp:lastModifiedBy>
  <cp:revision>2</cp:revision>
  <dcterms:created xsi:type="dcterms:W3CDTF">2015-07-15T16:07:08Z</dcterms:created>
  <dcterms:modified xsi:type="dcterms:W3CDTF">2015-07-15T16:21:45Z</dcterms:modified>
</cp:coreProperties>
</file>