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82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28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2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16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09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77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27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44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41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12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F70E-E42B-45D1-86FA-13471BE290AC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2205-0BD0-4993-A715-CD6229BCC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93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94217" y="176645"/>
            <a:ext cx="6203373" cy="6421581"/>
          </a:xfrm>
        </p:spPr>
        <p:txBody>
          <a:bodyPr/>
          <a:lstStyle/>
          <a:p>
            <a:pPr algn="l"/>
            <a:r>
              <a:rPr lang="pt-BR" dirty="0" err="1" smtClean="0"/>
              <a:t>When</a:t>
            </a:r>
            <a:r>
              <a:rPr lang="pt-BR" dirty="0" smtClean="0"/>
              <a:t> I </a:t>
            </a:r>
            <a:r>
              <a:rPr lang="pt-BR" dirty="0" err="1" smtClean="0"/>
              <a:t>arrived</a:t>
            </a:r>
            <a:r>
              <a:rPr lang="pt-BR" dirty="0" smtClean="0"/>
              <a:t> in </a:t>
            </a:r>
            <a:r>
              <a:rPr lang="pt-BR" dirty="0" err="1" smtClean="0"/>
              <a:t>my</a:t>
            </a:r>
            <a:r>
              <a:rPr lang="pt-BR" dirty="0" smtClean="0"/>
              <a:t> </a:t>
            </a:r>
            <a:r>
              <a:rPr lang="pt-BR" dirty="0" err="1" smtClean="0"/>
              <a:t>mother’s</a:t>
            </a:r>
            <a:r>
              <a:rPr lang="pt-BR" dirty="0" smtClean="0"/>
              <a:t> home </a:t>
            </a:r>
            <a:r>
              <a:rPr lang="pt-BR" dirty="0" err="1" smtClean="0"/>
              <a:t>my</a:t>
            </a:r>
            <a:r>
              <a:rPr lang="pt-BR" dirty="0" smtClean="0"/>
              <a:t> </a:t>
            </a:r>
            <a:r>
              <a:rPr lang="pt-BR" dirty="0" err="1" smtClean="0"/>
              <a:t>sisters</a:t>
            </a:r>
            <a:r>
              <a:rPr lang="pt-BR" dirty="0" smtClean="0"/>
              <a:t> __________________________________________________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4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65519" y="176646"/>
            <a:ext cx="7232072" cy="5299363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a) </a:t>
            </a:r>
            <a:r>
              <a:rPr lang="pt-BR" dirty="0" err="1" smtClean="0"/>
              <a:t>didn’t</a:t>
            </a:r>
            <a:r>
              <a:rPr lang="pt-BR" dirty="0" smtClean="0"/>
              <a:t> </a:t>
            </a:r>
            <a:r>
              <a:rPr lang="pt-BR" dirty="0" err="1" smtClean="0"/>
              <a:t>buy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b) </a:t>
            </a:r>
            <a:r>
              <a:rPr lang="pt-BR" dirty="0" err="1" smtClean="0"/>
              <a:t>bought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c)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buying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d) </a:t>
            </a:r>
            <a:r>
              <a:rPr lang="pt-BR" dirty="0" err="1" smtClean="0"/>
              <a:t>had</a:t>
            </a:r>
            <a:r>
              <a:rPr lang="pt-BR" dirty="0" smtClean="0"/>
              <a:t> </a:t>
            </a:r>
            <a:r>
              <a:rPr lang="pt-BR" dirty="0" err="1" smtClean="0"/>
              <a:t>bought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8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0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51317" y="176647"/>
            <a:ext cx="6546273" cy="606829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I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dressed</a:t>
            </a:r>
            <a:r>
              <a:rPr lang="pt-BR" dirty="0" smtClean="0"/>
              <a:t> as a </a:t>
            </a:r>
            <a:r>
              <a:rPr lang="pt-BR" dirty="0" err="1" smtClean="0"/>
              <a:t>police</a:t>
            </a:r>
            <a:r>
              <a:rPr lang="pt-BR" dirty="0" smtClean="0"/>
              <a:t> </a:t>
            </a:r>
            <a:r>
              <a:rPr lang="pt-BR" dirty="0" err="1" smtClean="0"/>
              <a:t>officer</a:t>
            </a:r>
            <a:r>
              <a:rPr lang="pt-BR" dirty="0" smtClean="0"/>
              <a:t> in </a:t>
            </a:r>
            <a:r>
              <a:rPr lang="pt-BR" dirty="0" err="1" smtClean="0"/>
              <a:t>Chemistry</a:t>
            </a:r>
            <a:r>
              <a:rPr lang="pt-BR" dirty="0" smtClean="0"/>
              <a:t> </a:t>
            </a:r>
            <a:r>
              <a:rPr lang="pt-BR" dirty="0" err="1" smtClean="0"/>
              <a:t>Students</a:t>
            </a:r>
            <a:r>
              <a:rPr lang="pt-BR" dirty="0" smtClean="0"/>
              <a:t> </a:t>
            </a:r>
            <a:r>
              <a:rPr lang="pt-BR" dirty="0" err="1" smtClean="0"/>
              <a:t>party</a:t>
            </a:r>
            <a:r>
              <a:rPr lang="pt-BR" dirty="0" smtClean="0"/>
              <a:t>. I ________________ </a:t>
            </a:r>
            <a:r>
              <a:rPr lang="pt-BR" dirty="0" err="1" smtClean="0"/>
              <a:t>like</a:t>
            </a:r>
            <a:r>
              <a:rPr lang="pt-BR" dirty="0" smtClean="0"/>
              <a:t> a </a:t>
            </a:r>
            <a:r>
              <a:rPr lang="pt-BR" dirty="0" err="1" smtClean="0"/>
              <a:t>policewoman</a:t>
            </a:r>
            <a:r>
              <a:rPr lang="pt-BR" dirty="0" smtClean="0"/>
              <a:t> </a:t>
            </a:r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day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2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51317" y="176647"/>
            <a:ext cx="6546273" cy="606829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a)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never</a:t>
            </a:r>
            <a:r>
              <a:rPr lang="pt-BR" dirty="0" smtClean="0"/>
              <a:t> </a:t>
            </a:r>
            <a:r>
              <a:rPr lang="pt-BR" dirty="0" err="1" smtClean="0"/>
              <a:t>being</a:t>
            </a:r>
            <a:r>
              <a:rPr lang="pt-BR" dirty="0" smtClean="0"/>
              <a:t> </a:t>
            </a:r>
            <a:r>
              <a:rPr lang="pt-BR" dirty="0" err="1" smtClean="0"/>
              <a:t>dressed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b) </a:t>
            </a:r>
            <a:r>
              <a:rPr lang="pt-BR" dirty="0" err="1" smtClean="0"/>
              <a:t>never</a:t>
            </a:r>
            <a:r>
              <a:rPr lang="pt-BR" dirty="0" smtClean="0"/>
              <a:t> </a:t>
            </a:r>
            <a:r>
              <a:rPr lang="pt-BR" dirty="0" err="1" smtClean="0"/>
              <a:t>dressed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c) </a:t>
            </a:r>
            <a:r>
              <a:rPr lang="pt-BR" dirty="0" err="1" smtClean="0"/>
              <a:t>had</a:t>
            </a:r>
            <a:r>
              <a:rPr lang="pt-BR" dirty="0" smtClean="0"/>
              <a:t> </a:t>
            </a:r>
            <a:r>
              <a:rPr lang="pt-BR" dirty="0" err="1" smtClean="0"/>
              <a:t>never</a:t>
            </a:r>
            <a:r>
              <a:rPr lang="pt-BR" dirty="0" smtClean="0"/>
              <a:t> </a:t>
            </a:r>
            <a:r>
              <a:rPr lang="pt-BR" dirty="0" err="1" smtClean="0"/>
              <a:t>been</a:t>
            </a:r>
            <a:r>
              <a:rPr lang="pt-BR" dirty="0" smtClean="0"/>
              <a:t> </a:t>
            </a:r>
            <a:r>
              <a:rPr lang="pt-BR" dirty="0" err="1" smtClean="0"/>
              <a:t>dressed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d) </a:t>
            </a:r>
            <a:r>
              <a:rPr lang="pt-BR" dirty="0" err="1" smtClean="0"/>
              <a:t>didn’t</a:t>
            </a:r>
            <a:r>
              <a:rPr lang="pt-BR" dirty="0" smtClean="0"/>
              <a:t> </a:t>
            </a:r>
            <a:r>
              <a:rPr lang="pt-BR" dirty="0" err="1" smtClean="0"/>
              <a:t>never</a:t>
            </a:r>
            <a:r>
              <a:rPr lang="pt-BR" dirty="0" smtClean="0"/>
              <a:t> </a:t>
            </a:r>
            <a:r>
              <a:rPr lang="pt-BR" dirty="0" err="1" smtClean="0"/>
              <a:t>dress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1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08518" y="176647"/>
            <a:ext cx="6089072" cy="5434444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Padre Fábio de Melo _______________ </a:t>
            </a:r>
            <a:r>
              <a:rPr lang="pt-BR" dirty="0" err="1" smtClean="0"/>
              <a:t>when</a:t>
            </a:r>
            <a:r>
              <a:rPr lang="pt-BR" dirty="0" smtClean="0"/>
              <a:t> Erin Johnson </a:t>
            </a:r>
            <a:r>
              <a:rPr lang="pt-BR" dirty="0" err="1" smtClean="0"/>
              <a:t>looked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him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08518" y="176647"/>
            <a:ext cx="6089072" cy="4894117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a) </a:t>
            </a:r>
            <a:r>
              <a:rPr lang="pt-BR" dirty="0" err="1" smtClean="0"/>
              <a:t>talked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b) </a:t>
            </a:r>
            <a:r>
              <a:rPr lang="pt-BR" dirty="0" err="1"/>
              <a:t>h</a:t>
            </a:r>
            <a:r>
              <a:rPr lang="pt-BR" dirty="0" err="1" smtClean="0"/>
              <a:t>ad</a:t>
            </a:r>
            <a:r>
              <a:rPr lang="pt-BR" dirty="0" smtClean="0"/>
              <a:t> </a:t>
            </a:r>
            <a:r>
              <a:rPr lang="pt-BR" dirty="0" err="1" smtClean="0"/>
              <a:t>talked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c)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talking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d)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talking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7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08518" y="176647"/>
            <a:ext cx="6089072" cy="4894117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The </a:t>
            </a:r>
            <a:r>
              <a:rPr lang="pt-BR" dirty="0" err="1" smtClean="0"/>
              <a:t>woman</a:t>
            </a:r>
            <a:r>
              <a:rPr lang="pt-BR" dirty="0" smtClean="0"/>
              <a:t> _______________ </a:t>
            </a:r>
            <a:r>
              <a:rPr lang="pt-BR" dirty="0" err="1" smtClean="0"/>
              <a:t>Father</a:t>
            </a:r>
            <a:r>
              <a:rPr lang="pt-BR" dirty="0" smtClean="0"/>
              <a:t> Fábio de Melo </a:t>
            </a:r>
            <a:r>
              <a:rPr lang="pt-BR" dirty="0" err="1" smtClean="0"/>
              <a:t>while</a:t>
            </a:r>
            <a:r>
              <a:rPr lang="pt-BR" dirty="0" smtClean="0"/>
              <a:t> </a:t>
            </a:r>
            <a:r>
              <a:rPr lang="pt-BR" dirty="0" err="1" smtClean="0"/>
              <a:t>he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_______________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08518" y="176647"/>
            <a:ext cx="6089072" cy="6681353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a) </a:t>
            </a:r>
            <a:r>
              <a:rPr lang="pt-BR" dirty="0" err="1"/>
              <a:t>w</a:t>
            </a:r>
            <a:r>
              <a:rPr lang="pt-BR" dirty="0" err="1" smtClean="0"/>
              <a:t>as</a:t>
            </a:r>
            <a:r>
              <a:rPr lang="pt-BR" dirty="0" smtClean="0"/>
              <a:t> </a:t>
            </a:r>
            <a:r>
              <a:rPr lang="pt-BR" dirty="0" err="1" smtClean="0"/>
              <a:t>staring</a:t>
            </a:r>
            <a:r>
              <a:rPr lang="pt-BR" dirty="0" smtClean="0"/>
              <a:t>/ </a:t>
            </a:r>
            <a:r>
              <a:rPr lang="pt-BR" dirty="0" err="1" smtClean="0"/>
              <a:t>talked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b)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staring</a:t>
            </a:r>
            <a:r>
              <a:rPr lang="pt-BR" dirty="0" smtClean="0"/>
              <a:t>/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talking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c) </a:t>
            </a:r>
            <a:r>
              <a:rPr lang="pt-BR" dirty="0" err="1" smtClean="0"/>
              <a:t>stared</a:t>
            </a:r>
            <a:r>
              <a:rPr lang="pt-BR" dirty="0" smtClean="0"/>
              <a:t>/</a:t>
            </a:r>
            <a:r>
              <a:rPr lang="pt-BR" dirty="0" err="1" smtClean="0"/>
              <a:t>talked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d) </a:t>
            </a:r>
            <a:r>
              <a:rPr lang="pt-BR" dirty="0" err="1" smtClean="0"/>
              <a:t>stared</a:t>
            </a:r>
            <a:r>
              <a:rPr lang="pt-BR" dirty="0" smtClean="0"/>
              <a:t>/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talking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3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6108" y="176647"/>
            <a:ext cx="5621481" cy="6681353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João </a:t>
            </a:r>
            <a:r>
              <a:rPr lang="pt-BR" dirty="0" err="1" smtClean="0"/>
              <a:t>and</a:t>
            </a:r>
            <a:r>
              <a:rPr lang="pt-BR" dirty="0" smtClean="0"/>
              <a:t> Giulia ______________ a 3hs </a:t>
            </a:r>
            <a:r>
              <a:rPr lang="pt-BR" dirty="0" err="1" smtClean="0"/>
              <a:t>course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Secitex</a:t>
            </a:r>
            <a:r>
              <a:rPr lang="pt-BR" dirty="0" smtClean="0"/>
              <a:t>. </a:t>
            </a:r>
            <a:r>
              <a:rPr lang="pt-BR" dirty="0" err="1" smtClean="0"/>
              <a:t>They</a:t>
            </a:r>
            <a:r>
              <a:rPr lang="pt-BR" dirty="0" smtClean="0"/>
              <a:t> _______ </a:t>
            </a:r>
            <a:r>
              <a:rPr lang="pt-BR" dirty="0" err="1" smtClean="0"/>
              <a:t>never</a:t>
            </a:r>
            <a:r>
              <a:rPr lang="pt-BR" dirty="0" smtClean="0"/>
              <a:t> __________ a </a:t>
            </a:r>
            <a:r>
              <a:rPr lang="pt-BR" dirty="0" err="1" smtClean="0"/>
              <a:t>course</a:t>
            </a:r>
            <a:r>
              <a:rPr lang="pt-BR" dirty="0" smtClean="0"/>
              <a:t> </a:t>
            </a:r>
            <a:r>
              <a:rPr lang="pt-BR" dirty="0" err="1" smtClean="0"/>
              <a:t>before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851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0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85166" y="176648"/>
            <a:ext cx="6206834" cy="6598226"/>
          </a:xfrm>
        </p:spPr>
        <p:txBody>
          <a:bodyPr>
            <a:normAutofit/>
          </a:bodyPr>
          <a:lstStyle/>
          <a:p>
            <a:pPr algn="l"/>
            <a:r>
              <a:rPr lang="pt-BR" sz="5000" dirty="0" smtClean="0"/>
              <a:t>a) </a:t>
            </a:r>
            <a:r>
              <a:rPr lang="pt-BR" sz="5000" dirty="0" err="1" smtClean="0"/>
              <a:t>presented</a:t>
            </a:r>
            <a:r>
              <a:rPr lang="pt-BR" sz="5000" dirty="0" smtClean="0"/>
              <a:t>/</a:t>
            </a:r>
            <a:r>
              <a:rPr lang="pt-BR" sz="5000" dirty="0" err="1" smtClean="0"/>
              <a:t>had</a:t>
            </a:r>
            <a:r>
              <a:rPr lang="pt-BR" sz="5000" dirty="0" smtClean="0"/>
              <a:t>/ </a:t>
            </a:r>
            <a:r>
              <a:rPr lang="pt-BR" sz="5000" dirty="0" err="1" smtClean="0"/>
              <a:t>presented</a:t>
            </a:r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b) </a:t>
            </a:r>
            <a:r>
              <a:rPr lang="pt-BR" sz="5000" dirty="0" err="1"/>
              <a:t>w</a:t>
            </a:r>
            <a:r>
              <a:rPr lang="pt-BR" sz="5000" dirty="0" err="1" smtClean="0"/>
              <a:t>as</a:t>
            </a:r>
            <a:r>
              <a:rPr lang="pt-BR" sz="5000" dirty="0" smtClean="0"/>
              <a:t> </a:t>
            </a:r>
            <a:r>
              <a:rPr lang="pt-BR" sz="5000" dirty="0" err="1" smtClean="0"/>
              <a:t>presenting</a:t>
            </a:r>
            <a:r>
              <a:rPr lang="pt-BR" sz="5000" dirty="0" smtClean="0"/>
              <a:t>/</a:t>
            </a:r>
            <a:r>
              <a:rPr lang="pt-BR" sz="5000" dirty="0" err="1" smtClean="0"/>
              <a:t>didn’t</a:t>
            </a:r>
            <a:r>
              <a:rPr lang="pt-BR" sz="5000" dirty="0" smtClean="0"/>
              <a:t>/presente</a:t>
            </a:r>
            <a:br>
              <a:rPr lang="pt-BR" sz="5000" dirty="0" smtClean="0"/>
            </a:br>
            <a:r>
              <a:rPr lang="pt-BR" sz="5000" dirty="0" smtClean="0"/>
              <a:t>c) </a:t>
            </a:r>
            <a:r>
              <a:rPr lang="pt-BR" sz="5000" dirty="0" err="1" smtClean="0"/>
              <a:t>was</a:t>
            </a:r>
            <a:r>
              <a:rPr lang="pt-BR" sz="5000" dirty="0" smtClean="0"/>
              <a:t> </a:t>
            </a:r>
            <a:r>
              <a:rPr lang="pt-BR" sz="5000" dirty="0" err="1" smtClean="0"/>
              <a:t>presenting</a:t>
            </a:r>
            <a:r>
              <a:rPr lang="pt-BR" sz="5000" dirty="0" smtClean="0"/>
              <a:t>/</a:t>
            </a:r>
            <a:r>
              <a:rPr lang="pt-BR" sz="5000" dirty="0" err="1" smtClean="0"/>
              <a:t>was</a:t>
            </a:r>
            <a:r>
              <a:rPr lang="pt-BR" sz="5000" dirty="0" smtClean="0"/>
              <a:t> </a:t>
            </a:r>
            <a:r>
              <a:rPr lang="pt-BR" sz="5000" dirty="0" err="1" smtClean="0"/>
              <a:t>presenting</a:t>
            </a:r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d) </a:t>
            </a:r>
            <a:r>
              <a:rPr lang="pt-BR" sz="5000" dirty="0" err="1" smtClean="0"/>
              <a:t>didn’t</a:t>
            </a:r>
            <a:r>
              <a:rPr lang="pt-BR" sz="5000" dirty="0" smtClean="0"/>
              <a:t> presente/ </a:t>
            </a:r>
            <a:r>
              <a:rPr lang="pt-BR" sz="5000" dirty="0" err="1" smtClean="0"/>
              <a:t>was</a:t>
            </a:r>
            <a:r>
              <a:rPr lang="pt-BR" sz="5000" dirty="0" smtClean="0"/>
              <a:t> </a:t>
            </a:r>
            <a:r>
              <a:rPr lang="pt-BR" sz="5000" dirty="0" err="1" smtClean="0"/>
              <a:t>presenting</a:t>
            </a:r>
            <a:endParaRPr lang="pt-BR" sz="50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851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4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0946" y="3823854"/>
            <a:ext cx="11901054" cy="2951019"/>
          </a:xfrm>
        </p:spPr>
        <p:txBody>
          <a:bodyPr>
            <a:normAutofit/>
          </a:bodyPr>
          <a:lstStyle/>
          <a:p>
            <a:pPr algn="l"/>
            <a:r>
              <a:rPr lang="pt-BR" sz="5000" dirty="0" smtClean="0"/>
              <a:t>I _______________ a </a:t>
            </a:r>
            <a:r>
              <a:rPr lang="pt-BR" sz="5000" dirty="0" err="1" smtClean="0"/>
              <a:t>white</a:t>
            </a:r>
            <a:r>
              <a:rPr lang="pt-BR" sz="5000" dirty="0" smtClean="0"/>
              <a:t> </a:t>
            </a:r>
            <a:r>
              <a:rPr lang="pt-BR" sz="5000" dirty="0" err="1" smtClean="0"/>
              <a:t>car</a:t>
            </a:r>
            <a:r>
              <a:rPr lang="pt-BR" sz="5000" dirty="0" smtClean="0"/>
              <a:t> in 2015. I ___________ </a:t>
            </a:r>
            <a:r>
              <a:rPr lang="pt-BR" sz="5000" dirty="0" err="1" smtClean="0"/>
              <a:t>never</a:t>
            </a:r>
            <a:r>
              <a:rPr lang="pt-BR" sz="5000" dirty="0" smtClean="0"/>
              <a:t> ___________ a White </a:t>
            </a:r>
            <a:r>
              <a:rPr lang="pt-BR" sz="5000" dirty="0" err="1" smtClean="0"/>
              <a:t>car</a:t>
            </a:r>
            <a:r>
              <a:rPr lang="pt-BR" sz="5000" dirty="0" smtClean="0"/>
              <a:t> </a:t>
            </a:r>
            <a:r>
              <a:rPr lang="pt-BR" sz="5000" dirty="0" err="1" smtClean="0"/>
              <a:t>before</a:t>
            </a:r>
            <a:r>
              <a:rPr lang="pt-BR" sz="5000" dirty="0" smtClean="0"/>
              <a:t>. </a:t>
            </a:r>
            <a:endParaRPr lang="pt-BR" sz="5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6" y="114300"/>
            <a:ext cx="7233096" cy="44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94217" y="176645"/>
            <a:ext cx="6203373" cy="6681355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a) </a:t>
            </a:r>
            <a:r>
              <a:rPr lang="pt-BR" dirty="0" err="1" smtClean="0"/>
              <a:t>sang</a:t>
            </a:r>
            <a:r>
              <a:rPr lang="pt-BR" dirty="0" smtClean="0"/>
              <a:t> “</a:t>
            </a:r>
            <a:r>
              <a:rPr lang="pt-BR" dirty="0" err="1" smtClean="0"/>
              <a:t>happy</a:t>
            </a:r>
            <a:r>
              <a:rPr lang="pt-BR" dirty="0" smtClean="0"/>
              <a:t> </a:t>
            </a:r>
            <a:r>
              <a:rPr lang="pt-BR" dirty="0" err="1" smtClean="0"/>
              <a:t>birthday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her</a:t>
            </a:r>
            <a:r>
              <a:rPr lang="pt-BR" dirty="0" smtClean="0"/>
              <a:t>”</a:t>
            </a:r>
            <a:br>
              <a:rPr lang="pt-BR" dirty="0" smtClean="0"/>
            </a:br>
            <a:r>
              <a:rPr lang="pt-BR" dirty="0" smtClean="0"/>
              <a:t>b) </a:t>
            </a:r>
            <a:r>
              <a:rPr lang="pt-BR" dirty="0" err="1"/>
              <a:t>w</a:t>
            </a:r>
            <a:r>
              <a:rPr lang="pt-BR" dirty="0" err="1" smtClean="0"/>
              <a:t>as</a:t>
            </a:r>
            <a:r>
              <a:rPr lang="pt-BR" dirty="0" smtClean="0"/>
              <a:t> </a:t>
            </a:r>
            <a:r>
              <a:rPr lang="pt-BR" dirty="0" err="1" smtClean="0"/>
              <a:t>singing</a:t>
            </a:r>
            <a:r>
              <a:rPr lang="pt-BR" dirty="0" smtClean="0"/>
              <a:t> </a:t>
            </a:r>
            <a:r>
              <a:rPr lang="pt-BR" dirty="0" smtClean="0"/>
              <a:t>“</a:t>
            </a:r>
            <a:r>
              <a:rPr lang="pt-BR" dirty="0" err="1" smtClean="0"/>
              <a:t>happy</a:t>
            </a:r>
            <a:r>
              <a:rPr lang="pt-BR" dirty="0" smtClean="0"/>
              <a:t> </a:t>
            </a:r>
            <a:r>
              <a:rPr lang="pt-BR" dirty="0" err="1" smtClean="0"/>
              <a:t>birthday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her</a:t>
            </a:r>
            <a:r>
              <a:rPr lang="pt-BR" dirty="0" smtClean="0"/>
              <a:t>”</a:t>
            </a:r>
            <a:br>
              <a:rPr lang="pt-BR" dirty="0" smtClean="0"/>
            </a:br>
            <a:r>
              <a:rPr lang="pt-BR" dirty="0" smtClean="0"/>
              <a:t>c)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singing</a:t>
            </a:r>
            <a:r>
              <a:rPr lang="pt-BR" dirty="0" smtClean="0"/>
              <a:t> “</a:t>
            </a:r>
            <a:r>
              <a:rPr lang="pt-BR" dirty="0" err="1" smtClean="0"/>
              <a:t>happy</a:t>
            </a:r>
            <a:r>
              <a:rPr lang="pt-BR" dirty="0" smtClean="0"/>
              <a:t> </a:t>
            </a:r>
            <a:r>
              <a:rPr lang="pt-BR" dirty="0" err="1" smtClean="0"/>
              <a:t>birthday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her</a:t>
            </a:r>
            <a:r>
              <a:rPr lang="pt-BR" dirty="0" smtClean="0"/>
              <a:t>”</a:t>
            </a:r>
            <a:br>
              <a:rPr lang="pt-BR" dirty="0" smtClean="0"/>
            </a:br>
            <a:r>
              <a:rPr lang="pt-BR" dirty="0" smtClean="0"/>
              <a:t>d) </a:t>
            </a:r>
            <a:r>
              <a:rPr lang="pt-BR" dirty="0" err="1" smtClean="0"/>
              <a:t>had</a:t>
            </a:r>
            <a:r>
              <a:rPr lang="pt-BR" dirty="0" smtClean="0"/>
              <a:t> </a:t>
            </a:r>
            <a:r>
              <a:rPr lang="pt-BR" dirty="0" err="1" smtClean="0"/>
              <a:t>sung</a:t>
            </a:r>
            <a:r>
              <a:rPr lang="pt-BR" dirty="0" smtClean="0"/>
              <a:t> “</a:t>
            </a:r>
            <a:r>
              <a:rPr lang="pt-BR" dirty="0" err="1" smtClean="0"/>
              <a:t>happy</a:t>
            </a:r>
            <a:r>
              <a:rPr lang="pt-BR" dirty="0" smtClean="0"/>
              <a:t> </a:t>
            </a:r>
            <a:r>
              <a:rPr lang="pt-BR" dirty="0" err="1" smtClean="0"/>
              <a:t>birthday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her</a:t>
            </a:r>
            <a:r>
              <a:rPr lang="pt-BR" dirty="0" smtClean="0"/>
              <a:t>”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4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1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29300" y="145472"/>
            <a:ext cx="6362699" cy="5164283"/>
          </a:xfrm>
        </p:spPr>
        <p:txBody>
          <a:bodyPr>
            <a:normAutofit/>
          </a:bodyPr>
          <a:lstStyle/>
          <a:p>
            <a:pPr algn="l"/>
            <a:r>
              <a:rPr lang="pt-BR" sz="5000" dirty="0" smtClean="0"/>
              <a:t>a) </a:t>
            </a:r>
            <a:r>
              <a:rPr lang="pt-BR" sz="5000" dirty="0" err="1" smtClean="0"/>
              <a:t>bought</a:t>
            </a:r>
            <a:r>
              <a:rPr lang="pt-BR" sz="5000" dirty="0" smtClean="0"/>
              <a:t>/ </a:t>
            </a:r>
            <a:r>
              <a:rPr lang="pt-BR" sz="5000" dirty="0" err="1" smtClean="0"/>
              <a:t>was</a:t>
            </a:r>
            <a:r>
              <a:rPr lang="pt-BR" sz="5000" dirty="0" smtClean="0"/>
              <a:t> </a:t>
            </a:r>
            <a:r>
              <a:rPr lang="pt-BR" sz="5000" dirty="0" err="1" smtClean="0"/>
              <a:t>having</a:t>
            </a:r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b) </a:t>
            </a:r>
            <a:r>
              <a:rPr lang="pt-BR" sz="5000" dirty="0" err="1" smtClean="0"/>
              <a:t>bought</a:t>
            </a:r>
            <a:r>
              <a:rPr lang="pt-BR" sz="5000" dirty="0" smtClean="0"/>
              <a:t>/ </a:t>
            </a:r>
            <a:r>
              <a:rPr lang="pt-BR" sz="5000" dirty="0" err="1" smtClean="0"/>
              <a:t>had</a:t>
            </a:r>
            <a:r>
              <a:rPr lang="pt-BR" sz="5000" dirty="0" smtClean="0"/>
              <a:t> </a:t>
            </a:r>
            <a:r>
              <a:rPr lang="pt-BR" sz="5000" dirty="0" err="1" smtClean="0"/>
              <a:t>had</a:t>
            </a:r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c) </a:t>
            </a:r>
            <a:r>
              <a:rPr lang="pt-BR" sz="5000" dirty="0" err="1"/>
              <a:t>w</a:t>
            </a:r>
            <a:r>
              <a:rPr lang="pt-BR" sz="5000" dirty="0" err="1" smtClean="0"/>
              <a:t>as</a:t>
            </a:r>
            <a:r>
              <a:rPr lang="pt-BR" sz="5000" dirty="0" smtClean="0"/>
              <a:t> </a:t>
            </a:r>
            <a:r>
              <a:rPr lang="pt-BR" sz="5000" dirty="0" err="1" smtClean="0"/>
              <a:t>buying</a:t>
            </a:r>
            <a:r>
              <a:rPr lang="pt-BR" sz="5000" dirty="0" smtClean="0"/>
              <a:t>/ </a:t>
            </a:r>
            <a:r>
              <a:rPr lang="pt-BR" sz="5000" dirty="0" err="1" smtClean="0"/>
              <a:t>was</a:t>
            </a:r>
            <a:r>
              <a:rPr lang="pt-BR" sz="5000" dirty="0" smtClean="0"/>
              <a:t> </a:t>
            </a:r>
            <a:r>
              <a:rPr lang="pt-BR" sz="5000" dirty="0" err="1" smtClean="0"/>
              <a:t>having</a:t>
            </a:r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d) </a:t>
            </a:r>
            <a:r>
              <a:rPr lang="pt-BR" sz="5000" dirty="0" err="1" smtClean="0"/>
              <a:t>had</a:t>
            </a:r>
            <a:r>
              <a:rPr lang="pt-BR" sz="5000" dirty="0" smtClean="0"/>
              <a:t> </a:t>
            </a:r>
            <a:r>
              <a:rPr lang="pt-BR" sz="5000" dirty="0" err="1" smtClean="0"/>
              <a:t>bought</a:t>
            </a:r>
            <a:r>
              <a:rPr lang="pt-BR" sz="5000" dirty="0" smtClean="0"/>
              <a:t>/</a:t>
            </a:r>
            <a:r>
              <a:rPr lang="pt-BR" sz="5000" dirty="0" err="1" smtClean="0"/>
              <a:t>had</a:t>
            </a:r>
            <a:r>
              <a:rPr lang="pt-BR" sz="5000" dirty="0" smtClean="0"/>
              <a:t> </a:t>
            </a:r>
            <a:r>
              <a:rPr lang="pt-BR" sz="5000" dirty="0" err="1" smtClean="0"/>
              <a:t>had</a:t>
            </a:r>
            <a:endParaRPr lang="pt-BR" sz="5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145472"/>
            <a:ext cx="5386648" cy="33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07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27964" y="145473"/>
            <a:ext cx="6664036" cy="5361710"/>
          </a:xfrm>
        </p:spPr>
        <p:txBody>
          <a:bodyPr>
            <a:normAutofit/>
          </a:bodyPr>
          <a:lstStyle/>
          <a:p>
            <a:pPr algn="l"/>
            <a:r>
              <a:rPr lang="pt-BR" sz="4500" dirty="0" smtClean="0"/>
              <a:t>John ____________________ </a:t>
            </a:r>
            <a:r>
              <a:rPr lang="pt-BR" sz="4500" dirty="0" err="1" smtClean="0"/>
              <a:t>his</a:t>
            </a:r>
            <a:r>
              <a:rPr lang="pt-BR" sz="4500" dirty="0" smtClean="0"/>
              <a:t> </a:t>
            </a:r>
            <a:r>
              <a:rPr lang="pt-BR" sz="4500" dirty="0" err="1" smtClean="0"/>
              <a:t>wife</a:t>
            </a:r>
            <a:r>
              <a:rPr lang="pt-BR" sz="4500" dirty="0" smtClean="0"/>
              <a:t> </a:t>
            </a:r>
            <a:r>
              <a:rPr lang="pt-BR" sz="4500" dirty="0" err="1" smtClean="0"/>
              <a:t>had</a:t>
            </a:r>
            <a:r>
              <a:rPr lang="pt-BR" sz="4500" dirty="0" smtClean="0"/>
              <a:t> </a:t>
            </a:r>
            <a:r>
              <a:rPr lang="pt-BR" sz="4500" dirty="0" err="1" smtClean="0"/>
              <a:t>betrayed</a:t>
            </a:r>
            <a:r>
              <a:rPr lang="pt-BR" sz="4500" dirty="0" smtClean="0"/>
              <a:t> </a:t>
            </a:r>
            <a:r>
              <a:rPr lang="pt-BR" sz="4500" dirty="0" err="1" smtClean="0"/>
              <a:t>him</a:t>
            </a:r>
            <a:r>
              <a:rPr lang="pt-BR" sz="4500" dirty="0" smtClean="0"/>
              <a:t> </a:t>
            </a:r>
            <a:r>
              <a:rPr lang="pt-BR" sz="4500" dirty="0" err="1" smtClean="0"/>
              <a:t>with</a:t>
            </a:r>
            <a:r>
              <a:rPr lang="pt-BR" sz="4500" dirty="0" smtClean="0"/>
              <a:t> Bob </a:t>
            </a:r>
            <a:r>
              <a:rPr lang="pt-BR" sz="4500" dirty="0" err="1" smtClean="0"/>
              <a:t>and</a:t>
            </a:r>
            <a:r>
              <a:rPr lang="pt-BR" sz="4500" dirty="0" smtClean="0"/>
              <a:t> _______________ </a:t>
            </a:r>
            <a:r>
              <a:rPr lang="pt-BR" sz="4500" dirty="0" err="1" smtClean="0"/>
              <a:t>furious</a:t>
            </a:r>
            <a:r>
              <a:rPr lang="pt-BR" sz="4500" dirty="0" smtClean="0"/>
              <a:t>. </a:t>
            </a:r>
            <a:r>
              <a:rPr lang="pt-BR" sz="4500" dirty="0" err="1" smtClean="0"/>
              <a:t>They</a:t>
            </a:r>
            <a:r>
              <a:rPr lang="pt-BR" sz="4500" dirty="0" smtClean="0"/>
              <a:t> </a:t>
            </a:r>
            <a:r>
              <a:rPr lang="pt-BR" sz="4500" dirty="0" err="1" smtClean="0"/>
              <a:t>fought</a:t>
            </a:r>
            <a:r>
              <a:rPr lang="pt-BR" sz="4500" dirty="0" smtClean="0"/>
              <a:t> </a:t>
            </a:r>
            <a:r>
              <a:rPr lang="pt-BR" sz="4500" dirty="0" err="1" smtClean="0"/>
              <a:t>at</a:t>
            </a:r>
            <a:r>
              <a:rPr lang="pt-BR" sz="4500" dirty="0" smtClean="0"/>
              <a:t> </a:t>
            </a:r>
            <a:r>
              <a:rPr lang="pt-BR" sz="4500" dirty="0" err="1" smtClean="0"/>
              <a:t>the</a:t>
            </a:r>
            <a:r>
              <a:rPr lang="pt-BR" sz="4500" dirty="0" smtClean="0"/>
              <a:t> office.  </a:t>
            </a:r>
            <a:endParaRPr lang="pt-BR" sz="4500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5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7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27964" y="145473"/>
            <a:ext cx="6664036" cy="5361710"/>
          </a:xfrm>
        </p:spPr>
        <p:txBody>
          <a:bodyPr>
            <a:normAutofit/>
          </a:bodyPr>
          <a:lstStyle/>
          <a:p>
            <a:pPr algn="l"/>
            <a:r>
              <a:rPr lang="pt-BR" sz="4500" dirty="0" smtClean="0"/>
              <a:t>a) </a:t>
            </a:r>
            <a:r>
              <a:rPr lang="pt-BR" sz="4500" dirty="0" err="1" smtClean="0"/>
              <a:t>discovered</a:t>
            </a:r>
            <a:r>
              <a:rPr lang="pt-BR" sz="4500" dirty="0" smtClean="0"/>
              <a:t>/ </a:t>
            </a:r>
            <a:r>
              <a:rPr lang="pt-BR" sz="4500" dirty="0" err="1" smtClean="0"/>
              <a:t>was</a:t>
            </a:r>
            <a:r>
              <a:rPr lang="pt-BR" sz="4500" dirty="0" smtClean="0"/>
              <a:t> </a:t>
            </a:r>
            <a:r>
              <a:rPr lang="pt-BR" sz="4500" dirty="0" err="1" smtClean="0"/>
              <a:t>getting</a:t>
            </a:r>
            <a:r>
              <a:rPr lang="pt-BR" sz="4500" dirty="0" smtClean="0"/>
              <a:t/>
            </a:r>
            <a:br>
              <a:rPr lang="pt-BR" sz="4500" dirty="0" smtClean="0"/>
            </a:br>
            <a:r>
              <a:rPr lang="pt-BR" sz="4500" dirty="0" smtClean="0"/>
              <a:t>b) </a:t>
            </a:r>
            <a:r>
              <a:rPr lang="pt-BR" sz="4500" dirty="0" err="1" smtClean="0"/>
              <a:t>discovered</a:t>
            </a:r>
            <a:r>
              <a:rPr lang="pt-BR" sz="4500" dirty="0" smtClean="0"/>
              <a:t>/ </a:t>
            </a:r>
            <a:r>
              <a:rPr lang="pt-BR" sz="4500" dirty="0" err="1" smtClean="0"/>
              <a:t>got</a:t>
            </a:r>
            <a:r>
              <a:rPr lang="pt-BR" sz="4500" dirty="0" smtClean="0"/>
              <a:t/>
            </a:r>
            <a:br>
              <a:rPr lang="pt-BR" sz="4500" dirty="0" smtClean="0"/>
            </a:br>
            <a:r>
              <a:rPr lang="pt-BR" sz="4500" dirty="0" smtClean="0"/>
              <a:t>c) </a:t>
            </a:r>
            <a:r>
              <a:rPr lang="pt-BR" sz="4500" dirty="0" err="1"/>
              <a:t>h</a:t>
            </a:r>
            <a:r>
              <a:rPr lang="pt-BR" sz="4500" dirty="0" err="1" smtClean="0"/>
              <a:t>ad</a:t>
            </a:r>
            <a:r>
              <a:rPr lang="pt-BR" sz="4500" dirty="0" smtClean="0"/>
              <a:t> </a:t>
            </a:r>
            <a:r>
              <a:rPr lang="pt-BR" sz="4500" dirty="0" err="1" smtClean="0"/>
              <a:t>discovered</a:t>
            </a:r>
            <a:r>
              <a:rPr lang="pt-BR" sz="4500" dirty="0" smtClean="0"/>
              <a:t>/ </a:t>
            </a:r>
            <a:r>
              <a:rPr lang="pt-BR" sz="4500" dirty="0" err="1" smtClean="0"/>
              <a:t>got</a:t>
            </a:r>
            <a:r>
              <a:rPr lang="pt-BR" sz="4500" dirty="0" smtClean="0"/>
              <a:t/>
            </a:r>
            <a:br>
              <a:rPr lang="pt-BR" sz="4500" dirty="0" smtClean="0"/>
            </a:br>
            <a:r>
              <a:rPr lang="pt-BR" sz="4500" dirty="0" smtClean="0"/>
              <a:t>d) </a:t>
            </a:r>
            <a:r>
              <a:rPr lang="pt-BR" sz="4500" dirty="0" err="1" smtClean="0"/>
              <a:t>had</a:t>
            </a:r>
            <a:r>
              <a:rPr lang="pt-BR" sz="4500" dirty="0" smtClean="0"/>
              <a:t> </a:t>
            </a:r>
            <a:r>
              <a:rPr lang="pt-BR" sz="4500" dirty="0" err="1" smtClean="0"/>
              <a:t>discovered</a:t>
            </a:r>
            <a:r>
              <a:rPr lang="pt-BR" sz="4500" dirty="0" smtClean="0"/>
              <a:t>/ </a:t>
            </a:r>
            <a:r>
              <a:rPr lang="pt-BR" sz="4500" dirty="0" err="1" smtClean="0"/>
              <a:t>had</a:t>
            </a:r>
            <a:r>
              <a:rPr lang="pt-BR" sz="4500" dirty="0" smtClean="0"/>
              <a:t> </a:t>
            </a:r>
            <a:r>
              <a:rPr lang="pt-BR" sz="4500" dirty="0" err="1" smtClean="0"/>
              <a:t>gotten</a:t>
            </a:r>
            <a:endParaRPr lang="pt-BR" sz="4500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5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32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27964" y="145473"/>
            <a:ext cx="6664036" cy="4696691"/>
          </a:xfrm>
        </p:spPr>
        <p:txBody>
          <a:bodyPr>
            <a:normAutofit/>
          </a:bodyPr>
          <a:lstStyle/>
          <a:p>
            <a:pPr algn="l"/>
            <a:r>
              <a:rPr lang="pt-BR" sz="4500" dirty="0" smtClean="0"/>
              <a:t>Ann ______________ </a:t>
            </a:r>
            <a:r>
              <a:rPr lang="pt-BR" sz="4500" dirty="0" err="1" smtClean="0"/>
              <a:t>tennis</a:t>
            </a:r>
            <a:r>
              <a:rPr lang="pt-BR" sz="4500" dirty="0" smtClean="0"/>
              <a:t> </a:t>
            </a:r>
            <a:r>
              <a:rPr lang="pt-BR" sz="4500" dirty="0" err="1" smtClean="0"/>
              <a:t>last</a:t>
            </a:r>
            <a:r>
              <a:rPr lang="pt-BR" sz="4500" dirty="0" smtClean="0"/>
              <a:t> </a:t>
            </a:r>
            <a:r>
              <a:rPr lang="pt-BR" sz="4500" dirty="0" err="1" smtClean="0"/>
              <a:t>Sunday</a:t>
            </a:r>
            <a:r>
              <a:rPr lang="pt-BR" sz="4500" dirty="0" smtClean="0"/>
              <a:t>. </a:t>
            </a:r>
            <a:endParaRPr lang="pt-BR" sz="4500" dirty="0"/>
          </a:p>
        </p:txBody>
      </p:sp>
      <p:pic>
        <p:nvPicPr>
          <p:cNvPr id="2050" name="Picture 2" descr="Resultado de imagem para playing ten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0" y="145472"/>
            <a:ext cx="5365241" cy="63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50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27964" y="145473"/>
            <a:ext cx="6664036" cy="4696691"/>
          </a:xfrm>
        </p:spPr>
        <p:txBody>
          <a:bodyPr>
            <a:normAutofit/>
          </a:bodyPr>
          <a:lstStyle/>
          <a:p>
            <a:pPr algn="l"/>
            <a:r>
              <a:rPr lang="pt-BR" sz="4500" dirty="0" smtClean="0"/>
              <a:t>a) </a:t>
            </a:r>
            <a:r>
              <a:rPr lang="pt-BR" sz="4500" dirty="0" err="1" smtClean="0"/>
              <a:t>had</a:t>
            </a:r>
            <a:r>
              <a:rPr lang="pt-BR" sz="4500" dirty="0" smtClean="0"/>
              <a:t> </a:t>
            </a:r>
            <a:r>
              <a:rPr lang="pt-BR" sz="4500" dirty="0" err="1" smtClean="0"/>
              <a:t>played</a:t>
            </a:r>
            <a:r>
              <a:rPr lang="pt-BR" sz="4500" dirty="0" smtClean="0"/>
              <a:t/>
            </a:r>
            <a:br>
              <a:rPr lang="pt-BR" sz="4500" dirty="0" smtClean="0"/>
            </a:br>
            <a:r>
              <a:rPr lang="pt-BR" sz="4500" dirty="0" smtClean="0"/>
              <a:t>b) </a:t>
            </a:r>
            <a:r>
              <a:rPr lang="pt-BR" sz="4500" dirty="0" err="1" smtClean="0"/>
              <a:t>was</a:t>
            </a:r>
            <a:r>
              <a:rPr lang="pt-BR" sz="4500" dirty="0" smtClean="0"/>
              <a:t> </a:t>
            </a:r>
            <a:r>
              <a:rPr lang="pt-BR" sz="4500" dirty="0" err="1" smtClean="0"/>
              <a:t>playing</a:t>
            </a:r>
            <a:r>
              <a:rPr lang="pt-BR" sz="4500" dirty="0" smtClean="0"/>
              <a:t/>
            </a:r>
            <a:br>
              <a:rPr lang="pt-BR" sz="4500" dirty="0" smtClean="0"/>
            </a:br>
            <a:r>
              <a:rPr lang="pt-BR" sz="4500" dirty="0" smtClean="0"/>
              <a:t>c) </a:t>
            </a:r>
            <a:r>
              <a:rPr lang="pt-BR" sz="4500" dirty="0" err="1" smtClean="0"/>
              <a:t>played</a:t>
            </a:r>
            <a:r>
              <a:rPr lang="pt-BR" sz="4500" dirty="0" smtClean="0"/>
              <a:t/>
            </a:r>
            <a:br>
              <a:rPr lang="pt-BR" sz="4500" dirty="0" smtClean="0"/>
            </a:br>
            <a:r>
              <a:rPr lang="pt-BR" sz="4500" dirty="0" smtClean="0"/>
              <a:t>d) </a:t>
            </a:r>
            <a:r>
              <a:rPr lang="pt-BR" sz="4500" dirty="0" err="1"/>
              <a:t>h</a:t>
            </a:r>
            <a:r>
              <a:rPr lang="pt-BR" sz="4500" dirty="0" err="1" smtClean="0"/>
              <a:t>ad</a:t>
            </a:r>
            <a:r>
              <a:rPr lang="pt-BR" sz="4500" dirty="0" smtClean="0"/>
              <a:t> </a:t>
            </a:r>
            <a:r>
              <a:rPr lang="pt-BR" sz="4500" dirty="0" err="1" smtClean="0"/>
              <a:t>been</a:t>
            </a:r>
            <a:r>
              <a:rPr lang="pt-BR" sz="4500" dirty="0" smtClean="0"/>
              <a:t> </a:t>
            </a:r>
            <a:r>
              <a:rPr lang="pt-BR" sz="4500" dirty="0" err="1" smtClean="0"/>
              <a:t>playing</a:t>
            </a:r>
            <a:endParaRPr lang="pt-BR" sz="4500" dirty="0"/>
          </a:p>
        </p:txBody>
      </p:sp>
      <p:pic>
        <p:nvPicPr>
          <p:cNvPr id="2050" name="Picture 2" descr="Resultado de imagem para playing ten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0" y="145472"/>
            <a:ext cx="5365241" cy="63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73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27964" y="145473"/>
            <a:ext cx="6664036" cy="4696691"/>
          </a:xfrm>
        </p:spPr>
        <p:txBody>
          <a:bodyPr>
            <a:normAutofit/>
          </a:bodyPr>
          <a:lstStyle/>
          <a:p>
            <a:pPr algn="l"/>
            <a:r>
              <a:rPr lang="pt-BR" sz="4500" dirty="0" smtClean="0"/>
              <a:t>Laura _____________ </a:t>
            </a:r>
            <a:r>
              <a:rPr lang="pt-BR" sz="4500" dirty="0" err="1" smtClean="0"/>
              <a:t>when</a:t>
            </a:r>
            <a:r>
              <a:rPr lang="pt-BR" sz="4500" dirty="0" smtClean="0"/>
              <a:t> a </a:t>
            </a:r>
            <a:r>
              <a:rPr lang="pt-BR" sz="4500" dirty="0" err="1" smtClean="0"/>
              <a:t>man</a:t>
            </a:r>
            <a:r>
              <a:rPr lang="pt-BR" sz="4500" dirty="0" smtClean="0"/>
              <a:t> ____________ her. </a:t>
            </a:r>
            <a:endParaRPr lang="pt-BR" sz="45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527964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7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27964" y="145473"/>
            <a:ext cx="6664036" cy="4925291"/>
          </a:xfrm>
        </p:spPr>
        <p:txBody>
          <a:bodyPr>
            <a:normAutofit/>
          </a:bodyPr>
          <a:lstStyle/>
          <a:p>
            <a:pPr algn="l"/>
            <a:r>
              <a:rPr lang="pt-BR" sz="4500" dirty="0" smtClean="0"/>
              <a:t>a) </a:t>
            </a:r>
            <a:r>
              <a:rPr lang="pt-BR" sz="4500" dirty="0" err="1" smtClean="0"/>
              <a:t>ran</a:t>
            </a:r>
            <a:r>
              <a:rPr lang="pt-BR" sz="4500" dirty="0" smtClean="0"/>
              <a:t>/ </a:t>
            </a:r>
            <a:r>
              <a:rPr lang="pt-BR" sz="4500" dirty="0" err="1" smtClean="0"/>
              <a:t>attacked</a:t>
            </a:r>
            <a:r>
              <a:rPr lang="pt-BR" sz="4500" dirty="0" smtClean="0"/>
              <a:t/>
            </a:r>
            <a:br>
              <a:rPr lang="pt-BR" sz="4500" dirty="0" smtClean="0"/>
            </a:br>
            <a:r>
              <a:rPr lang="pt-BR" sz="4500" dirty="0" smtClean="0"/>
              <a:t>b) </a:t>
            </a:r>
            <a:r>
              <a:rPr lang="pt-BR" sz="4500" dirty="0" err="1" smtClean="0"/>
              <a:t>was</a:t>
            </a:r>
            <a:r>
              <a:rPr lang="pt-BR" sz="4500" dirty="0" smtClean="0"/>
              <a:t> </a:t>
            </a:r>
            <a:r>
              <a:rPr lang="pt-BR" sz="4500" dirty="0" err="1" smtClean="0"/>
              <a:t>running</a:t>
            </a:r>
            <a:r>
              <a:rPr lang="pt-BR" sz="4500" dirty="0" smtClean="0"/>
              <a:t>/ </a:t>
            </a:r>
            <a:r>
              <a:rPr lang="pt-BR" sz="4500" dirty="0" err="1" smtClean="0"/>
              <a:t>was</a:t>
            </a:r>
            <a:r>
              <a:rPr lang="pt-BR" sz="4500" dirty="0" smtClean="0"/>
              <a:t> </a:t>
            </a:r>
            <a:r>
              <a:rPr lang="pt-BR" sz="4500" dirty="0" err="1" smtClean="0"/>
              <a:t>attacking</a:t>
            </a:r>
            <a:r>
              <a:rPr lang="pt-BR" sz="4500" dirty="0" smtClean="0"/>
              <a:t/>
            </a:r>
            <a:br>
              <a:rPr lang="pt-BR" sz="4500" dirty="0" smtClean="0"/>
            </a:br>
            <a:r>
              <a:rPr lang="pt-BR" sz="4500" dirty="0" smtClean="0"/>
              <a:t>c) </a:t>
            </a:r>
            <a:r>
              <a:rPr lang="pt-BR" sz="4500" dirty="0" err="1"/>
              <a:t>h</a:t>
            </a:r>
            <a:r>
              <a:rPr lang="pt-BR" sz="4500" dirty="0" err="1" smtClean="0"/>
              <a:t>ad</a:t>
            </a:r>
            <a:r>
              <a:rPr lang="pt-BR" sz="4500" dirty="0" smtClean="0"/>
              <a:t> </a:t>
            </a:r>
            <a:r>
              <a:rPr lang="pt-BR" sz="4500" dirty="0" err="1" smtClean="0"/>
              <a:t>ran</a:t>
            </a:r>
            <a:r>
              <a:rPr lang="pt-BR" sz="4500" dirty="0" smtClean="0"/>
              <a:t>/ </a:t>
            </a:r>
            <a:r>
              <a:rPr lang="pt-BR" sz="4500" dirty="0" err="1" smtClean="0"/>
              <a:t>had</a:t>
            </a:r>
            <a:r>
              <a:rPr lang="pt-BR" sz="4500" dirty="0" smtClean="0"/>
              <a:t> </a:t>
            </a:r>
            <a:r>
              <a:rPr lang="pt-BR" sz="4500" dirty="0" err="1" smtClean="0"/>
              <a:t>attacked</a:t>
            </a:r>
            <a:r>
              <a:rPr lang="pt-BR" sz="4500" dirty="0" smtClean="0"/>
              <a:t/>
            </a:r>
            <a:br>
              <a:rPr lang="pt-BR" sz="4500" dirty="0" smtClean="0"/>
            </a:br>
            <a:r>
              <a:rPr lang="pt-BR" sz="4500" dirty="0" smtClean="0"/>
              <a:t>d) </a:t>
            </a:r>
            <a:r>
              <a:rPr lang="pt-BR" sz="4500" dirty="0" err="1" smtClean="0"/>
              <a:t>was</a:t>
            </a:r>
            <a:r>
              <a:rPr lang="pt-BR" sz="4500" dirty="0" smtClean="0"/>
              <a:t> </a:t>
            </a:r>
            <a:r>
              <a:rPr lang="pt-BR" sz="4500" dirty="0" err="1" smtClean="0"/>
              <a:t>running</a:t>
            </a:r>
            <a:r>
              <a:rPr lang="pt-BR" sz="4500" dirty="0" smtClean="0"/>
              <a:t>/ </a:t>
            </a:r>
            <a:r>
              <a:rPr lang="pt-BR" sz="4500" dirty="0" err="1" smtClean="0"/>
              <a:t>attacked</a:t>
            </a:r>
            <a:endParaRPr lang="pt-BR" sz="45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527964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0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27964" y="2556164"/>
            <a:ext cx="6369627" cy="1101436"/>
          </a:xfrm>
        </p:spPr>
        <p:txBody>
          <a:bodyPr>
            <a:noAutofit/>
          </a:bodyPr>
          <a:lstStyle/>
          <a:p>
            <a:pPr algn="l"/>
            <a:r>
              <a:rPr lang="pt-BR" sz="5500" dirty="0" smtClean="0"/>
              <a:t>I (</a:t>
            </a:r>
            <a:r>
              <a:rPr lang="pt-BR" sz="5500" dirty="0" err="1" smtClean="0">
                <a:solidFill>
                  <a:srgbClr val="FF0000"/>
                </a:solidFill>
              </a:rPr>
              <a:t>see</a:t>
            </a:r>
            <a:r>
              <a:rPr lang="pt-BR" sz="5500" dirty="0" smtClean="0"/>
              <a:t>) </a:t>
            </a:r>
            <a:r>
              <a:rPr lang="pt-BR" sz="5500" dirty="0" err="1" smtClean="0"/>
              <a:t>you</a:t>
            </a:r>
            <a:r>
              <a:rPr lang="pt-BR" sz="5500" dirty="0" smtClean="0"/>
              <a:t> </a:t>
            </a:r>
            <a:r>
              <a:rPr lang="pt-BR" sz="5500" dirty="0" err="1" smtClean="0"/>
              <a:t>yesterday</a:t>
            </a:r>
            <a:r>
              <a:rPr lang="pt-BR" sz="5500" dirty="0" smtClean="0"/>
              <a:t>. </a:t>
            </a:r>
            <a:endParaRPr lang="pt-BR" sz="5500" dirty="0"/>
          </a:p>
        </p:txBody>
      </p:sp>
      <p:pic>
        <p:nvPicPr>
          <p:cNvPr id="4098" name="Picture 2" descr="Resultado de imagem para s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2" y="1200438"/>
            <a:ext cx="4853642" cy="4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13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22373" y="1870363"/>
            <a:ext cx="6369627" cy="3283527"/>
          </a:xfrm>
        </p:spPr>
        <p:txBody>
          <a:bodyPr>
            <a:noAutofit/>
          </a:bodyPr>
          <a:lstStyle/>
          <a:p>
            <a:pPr algn="l"/>
            <a:r>
              <a:rPr lang="pt-BR" sz="5500" dirty="0" smtClean="0"/>
              <a:t>a) SEED</a:t>
            </a:r>
            <a:br>
              <a:rPr lang="pt-BR" sz="5500" dirty="0" smtClean="0"/>
            </a:br>
            <a:r>
              <a:rPr lang="pt-BR" sz="5500" dirty="0" smtClean="0"/>
              <a:t>b) SAW</a:t>
            </a:r>
            <a:br>
              <a:rPr lang="pt-BR" sz="5500" dirty="0" smtClean="0"/>
            </a:br>
            <a:r>
              <a:rPr lang="pt-BR" sz="5500" dirty="0" smtClean="0"/>
              <a:t>c) SEEN</a:t>
            </a:r>
            <a:br>
              <a:rPr lang="pt-BR" sz="5500" dirty="0" smtClean="0"/>
            </a:br>
            <a:r>
              <a:rPr lang="pt-BR" sz="5500" dirty="0" smtClean="0"/>
              <a:t>d) SENT</a:t>
            </a:r>
            <a:endParaRPr lang="pt-BR" sz="5500" dirty="0"/>
          </a:p>
        </p:txBody>
      </p:sp>
      <p:pic>
        <p:nvPicPr>
          <p:cNvPr id="4098" name="Picture 2" descr="Resultado de imagem para s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2" y="1200438"/>
            <a:ext cx="4853642" cy="43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37118" y="1870363"/>
            <a:ext cx="6154882" cy="3283527"/>
          </a:xfrm>
        </p:spPr>
        <p:txBody>
          <a:bodyPr>
            <a:noAutofit/>
          </a:bodyPr>
          <a:lstStyle/>
          <a:p>
            <a:pPr algn="l"/>
            <a:r>
              <a:rPr lang="pt-BR" sz="5500" dirty="0" smtClean="0"/>
              <a:t>I (</a:t>
            </a:r>
            <a:r>
              <a:rPr lang="pt-BR" sz="5500" dirty="0" err="1" smtClean="0">
                <a:solidFill>
                  <a:srgbClr val="FF0000"/>
                </a:solidFill>
              </a:rPr>
              <a:t>think</a:t>
            </a:r>
            <a:r>
              <a:rPr lang="pt-BR" sz="5500" dirty="0" smtClean="0"/>
              <a:t>) </a:t>
            </a:r>
            <a:r>
              <a:rPr lang="pt-BR" sz="5500" dirty="0" err="1" smtClean="0"/>
              <a:t>English</a:t>
            </a:r>
            <a:r>
              <a:rPr lang="pt-BR" sz="5500" dirty="0" smtClean="0"/>
              <a:t> </a:t>
            </a:r>
            <a:r>
              <a:rPr lang="pt-BR" sz="5500" dirty="0" err="1" smtClean="0"/>
              <a:t>was</a:t>
            </a:r>
            <a:r>
              <a:rPr lang="pt-BR" sz="5500" dirty="0" smtClean="0"/>
              <a:t> </a:t>
            </a:r>
            <a:r>
              <a:rPr lang="pt-BR" sz="5500" dirty="0" err="1" smtClean="0"/>
              <a:t>difficult</a:t>
            </a:r>
            <a:r>
              <a:rPr lang="pt-BR" sz="5500" dirty="0" smtClean="0"/>
              <a:t>. </a:t>
            </a:r>
            <a:endParaRPr lang="pt-BR" sz="5500" dirty="0"/>
          </a:p>
        </p:txBody>
      </p:sp>
      <p:pic>
        <p:nvPicPr>
          <p:cNvPr id="8194" name="Picture 2" descr="Resultado de imagem para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3" y="768927"/>
            <a:ext cx="5683330" cy="569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95455" y="176645"/>
            <a:ext cx="6702135" cy="5330537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Antônia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Ranúsia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______________</a:t>
            </a:r>
            <a:br>
              <a:rPr lang="pt-BR" dirty="0" smtClean="0"/>
            </a:br>
            <a:r>
              <a:rPr lang="pt-BR" dirty="0" smtClean="0"/>
              <a:t>a Project in Lagoa Nova in </a:t>
            </a:r>
            <a:r>
              <a:rPr lang="pt-BR" dirty="0" err="1" smtClean="0"/>
              <a:t>public</a:t>
            </a:r>
            <a:r>
              <a:rPr lang="pt-BR" dirty="0" smtClean="0"/>
              <a:t> </a:t>
            </a:r>
            <a:r>
              <a:rPr lang="pt-BR" dirty="0" err="1" smtClean="0"/>
              <a:t>schools</a:t>
            </a:r>
            <a:r>
              <a:rPr lang="pt-BR" dirty="0" smtClean="0"/>
              <a:t> in 2016.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23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37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37118" y="1870363"/>
            <a:ext cx="6154882" cy="3283527"/>
          </a:xfrm>
        </p:spPr>
        <p:txBody>
          <a:bodyPr>
            <a:noAutofit/>
          </a:bodyPr>
          <a:lstStyle/>
          <a:p>
            <a:pPr algn="l"/>
            <a:r>
              <a:rPr lang="pt-BR" sz="5500" smtClean="0"/>
              <a:t>a) THINKED</a:t>
            </a:r>
            <a:br>
              <a:rPr lang="pt-BR" sz="5500" smtClean="0"/>
            </a:br>
            <a:r>
              <a:rPr lang="pt-BR" sz="5500" smtClean="0"/>
              <a:t>b) THINKEN</a:t>
            </a:r>
            <a:br>
              <a:rPr lang="pt-BR" sz="5500" smtClean="0"/>
            </a:br>
            <a:r>
              <a:rPr lang="pt-BR" sz="5500" smtClean="0"/>
              <a:t>c) THOUGHT</a:t>
            </a:r>
            <a:br>
              <a:rPr lang="pt-BR" sz="5500" smtClean="0"/>
            </a:br>
            <a:r>
              <a:rPr lang="pt-BR" sz="5500" smtClean="0"/>
              <a:t>d) THANK</a:t>
            </a:r>
            <a:endParaRPr lang="pt-BR" sz="5500" dirty="0"/>
          </a:p>
        </p:txBody>
      </p:sp>
      <p:pic>
        <p:nvPicPr>
          <p:cNvPr id="8194" name="Picture 2" descr="Resultado de imagem para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3" y="768927"/>
            <a:ext cx="5683330" cy="569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23955" y="176646"/>
            <a:ext cx="7273636" cy="479021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a) </a:t>
            </a:r>
            <a:r>
              <a:rPr lang="pt-BR" dirty="0" err="1"/>
              <a:t>p</a:t>
            </a:r>
            <a:r>
              <a:rPr lang="pt-BR" dirty="0" err="1" smtClean="0"/>
              <a:t>articipated</a:t>
            </a:r>
            <a:r>
              <a:rPr lang="pt-BR" dirty="0" smtClean="0"/>
              <a:t> in</a:t>
            </a:r>
            <a:br>
              <a:rPr lang="pt-BR" dirty="0" smtClean="0"/>
            </a:br>
            <a:r>
              <a:rPr lang="pt-BR" dirty="0" smtClean="0"/>
              <a:t>b) </a:t>
            </a:r>
            <a:r>
              <a:rPr lang="pt-BR" dirty="0" err="1"/>
              <a:t>w</a:t>
            </a:r>
            <a:r>
              <a:rPr lang="pt-BR" dirty="0" err="1" smtClean="0"/>
              <a:t>ere</a:t>
            </a:r>
            <a:r>
              <a:rPr lang="pt-BR" dirty="0" smtClean="0"/>
              <a:t> </a:t>
            </a:r>
            <a:r>
              <a:rPr lang="pt-BR" dirty="0" err="1" smtClean="0"/>
              <a:t>participating</a:t>
            </a:r>
            <a:r>
              <a:rPr lang="pt-BR" dirty="0" smtClean="0"/>
              <a:t> in</a:t>
            </a:r>
            <a:br>
              <a:rPr lang="pt-BR" dirty="0" smtClean="0"/>
            </a:br>
            <a:r>
              <a:rPr lang="pt-BR" dirty="0" smtClean="0"/>
              <a:t>c) </a:t>
            </a:r>
            <a:r>
              <a:rPr lang="pt-BR" dirty="0" err="1"/>
              <a:t>h</a:t>
            </a:r>
            <a:r>
              <a:rPr lang="pt-BR" dirty="0" err="1" smtClean="0"/>
              <a:t>ad</a:t>
            </a:r>
            <a:r>
              <a:rPr lang="pt-BR" dirty="0" smtClean="0"/>
              <a:t> </a:t>
            </a:r>
            <a:r>
              <a:rPr lang="pt-BR" dirty="0" err="1" smtClean="0"/>
              <a:t>participated</a:t>
            </a:r>
            <a:r>
              <a:rPr lang="pt-BR" dirty="0" smtClean="0"/>
              <a:t> in</a:t>
            </a:r>
            <a:br>
              <a:rPr lang="pt-BR" dirty="0" smtClean="0"/>
            </a:br>
            <a:r>
              <a:rPr lang="pt-BR" dirty="0" smtClean="0"/>
              <a:t>d) </a:t>
            </a:r>
            <a:r>
              <a:rPr lang="pt-BR" dirty="0" err="1" smtClean="0"/>
              <a:t>didn’t</a:t>
            </a:r>
            <a:r>
              <a:rPr lang="pt-BR" dirty="0" smtClean="0"/>
              <a:t> </a:t>
            </a:r>
            <a:r>
              <a:rPr lang="pt-BR" dirty="0" err="1" smtClean="0"/>
              <a:t>participate</a:t>
            </a:r>
            <a:r>
              <a:rPr lang="pt-BR" dirty="0" smtClean="0"/>
              <a:t> in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23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94217" y="176645"/>
            <a:ext cx="6203373" cy="4416137"/>
          </a:xfrm>
        </p:spPr>
        <p:txBody>
          <a:bodyPr>
            <a:normAutofit/>
          </a:bodyPr>
          <a:lstStyle/>
          <a:p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 smtClean="0"/>
              <a:t>mother</a:t>
            </a:r>
            <a:r>
              <a:rPr lang="pt-BR" dirty="0" smtClean="0"/>
              <a:t>_______ </a:t>
            </a:r>
            <a:r>
              <a:rPr lang="pt-BR" dirty="0" err="1" smtClean="0"/>
              <a:t>six</a:t>
            </a:r>
            <a:r>
              <a:rPr lang="pt-BR" dirty="0" smtClean="0"/>
              <a:t> babies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15" y="0"/>
            <a:ext cx="6021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6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5718" y="176645"/>
            <a:ext cx="5631872" cy="5330537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a) </a:t>
            </a:r>
            <a:r>
              <a:rPr lang="pt-BR" dirty="0" err="1" smtClean="0"/>
              <a:t>had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b) </a:t>
            </a:r>
            <a:r>
              <a:rPr lang="pt-BR" dirty="0" err="1"/>
              <a:t>h</a:t>
            </a:r>
            <a:r>
              <a:rPr lang="pt-BR" dirty="0" err="1" smtClean="0"/>
              <a:t>ad</a:t>
            </a:r>
            <a:r>
              <a:rPr lang="pt-BR" dirty="0" smtClean="0"/>
              <a:t> </a:t>
            </a:r>
            <a:r>
              <a:rPr lang="pt-BR" dirty="0" err="1" smtClean="0"/>
              <a:t>had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c) </a:t>
            </a:r>
            <a:r>
              <a:rPr lang="pt-BR" dirty="0" err="1"/>
              <a:t>w</a:t>
            </a:r>
            <a:r>
              <a:rPr lang="pt-BR" dirty="0" err="1" smtClean="0"/>
              <a:t>as</a:t>
            </a:r>
            <a:r>
              <a:rPr lang="pt-BR" dirty="0" smtClean="0"/>
              <a:t> </a:t>
            </a:r>
            <a:r>
              <a:rPr lang="pt-BR" dirty="0" err="1" smtClean="0"/>
              <a:t>having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d) </a:t>
            </a:r>
            <a:r>
              <a:rPr lang="pt-BR" dirty="0" err="1"/>
              <a:t>w</a:t>
            </a:r>
            <a:r>
              <a:rPr lang="pt-BR" dirty="0" err="1" smtClean="0"/>
              <a:t>ere</a:t>
            </a:r>
            <a:r>
              <a:rPr lang="pt-BR" dirty="0" smtClean="0"/>
              <a:t> </a:t>
            </a:r>
            <a:r>
              <a:rPr lang="pt-BR" dirty="0" err="1" smtClean="0"/>
              <a:t>having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15" y="0"/>
            <a:ext cx="6021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9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98127" y="176645"/>
            <a:ext cx="6099463" cy="5008419"/>
          </a:xfrm>
        </p:spPr>
        <p:txBody>
          <a:bodyPr>
            <a:normAutofit/>
          </a:bodyPr>
          <a:lstStyle/>
          <a:p>
            <a:pPr algn="l"/>
            <a:r>
              <a:rPr lang="pt-BR" dirty="0" err="1" smtClean="0"/>
              <a:t>She</a:t>
            </a:r>
            <a:r>
              <a:rPr lang="pt-BR" dirty="0" smtClean="0"/>
              <a:t> _____________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this</a:t>
            </a:r>
            <a:r>
              <a:rPr lang="pt-BR" dirty="0" smtClean="0"/>
              <a:t> babies </a:t>
            </a:r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taking</a:t>
            </a:r>
            <a:r>
              <a:rPr lang="pt-BR" dirty="0" smtClean="0"/>
              <a:t> </a:t>
            </a:r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 smtClean="0"/>
              <a:t>selfie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15" y="0"/>
            <a:ext cx="6021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2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98127" y="176646"/>
            <a:ext cx="6099463" cy="514350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a) </a:t>
            </a:r>
            <a:r>
              <a:rPr lang="pt-BR" dirty="0" err="1"/>
              <a:t>g</a:t>
            </a:r>
            <a:r>
              <a:rPr lang="pt-BR" dirty="0" err="1" smtClean="0"/>
              <a:t>ave</a:t>
            </a:r>
            <a:r>
              <a:rPr lang="pt-BR" dirty="0" smtClean="0"/>
              <a:t> </a:t>
            </a:r>
            <a:r>
              <a:rPr lang="pt-BR" dirty="0" err="1" smtClean="0"/>
              <a:t>birth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b)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giving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c) </a:t>
            </a:r>
            <a:r>
              <a:rPr lang="pt-BR" dirty="0" err="1" smtClean="0"/>
              <a:t>had</a:t>
            </a:r>
            <a:r>
              <a:rPr lang="pt-BR" dirty="0" smtClean="0"/>
              <a:t> </a:t>
            </a:r>
            <a:r>
              <a:rPr lang="pt-BR" dirty="0" err="1" smtClean="0"/>
              <a:t>given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d) </a:t>
            </a:r>
            <a:r>
              <a:rPr lang="pt-BR" dirty="0" err="1" smtClean="0"/>
              <a:t>didn’t</a:t>
            </a:r>
            <a:r>
              <a:rPr lang="pt-BR" dirty="0" smtClean="0"/>
              <a:t> </a:t>
            </a:r>
            <a:r>
              <a:rPr lang="pt-BR" dirty="0" err="1" smtClean="0"/>
              <a:t>give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15" y="0"/>
            <a:ext cx="6021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6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65519" y="176646"/>
            <a:ext cx="7232072" cy="4571999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I _______________ </a:t>
            </a:r>
            <a:r>
              <a:rPr lang="pt-BR" dirty="0" err="1" smtClean="0"/>
              <a:t>this</a:t>
            </a:r>
            <a:r>
              <a:rPr lang="pt-BR" dirty="0" smtClean="0"/>
              <a:t> baby </a:t>
            </a:r>
            <a:r>
              <a:rPr lang="pt-BR" dirty="0" err="1" smtClean="0"/>
              <a:t>owl</a:t>
            </a:r>
            <a:r>
              <a:rPr lang="pt-BR" dirty="0" smtClean="0"/>
              <a:t> </a:t>
            </a:r>
            <a:r>
              <a:rPr lang="pt-BR" dirty="0" err="1" smtClean="0"/>
              <a:t>when</a:t>
            </a:r>
            <a:r>
              <a:rPr lang="pt-BR" dirty="0" smtClean="0"/>
              <a:t> I </a:t>
            </a:r>
            <a:r>
              <a:rPr lang="pt-BR" dirty="0" err="1" smtClean="0"/>
              <a:t>saw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mother</a:t>
            </a:r>
            <a:r>
              <a:rPr lang="pt-BR" dirty="0" smtClean="0"/>
              <a:t> – </a:t>
            </a:r>
            <a:r>
              <a:rPr lang="pt-BR" dirty="0" err="1" smtClean="0"/>
              <a:t>result</a:t>
            </a:r>
            <a:r>
              <a:rPr lang="pt-BR" dirty="0" smtClean="0"/>
              <a:t> I </a:t>
            </a:r>
            <a:r>
              <a:rPr lang="pt-BR" dirty="0" err="1" smtClean="0"/>
              <a:t>bought</a:t>
            </a:r>
            <a:r>
              <a:rPr lang="pt-BR" dirty="0" smtClean="0"/>
              <a:t> </a:t>
            </a:r>
            <a:r>
              <a:rPr lang="pt-BR" dirty="0" err="1" smtClean="0"/>
              <a:t>both</a:t>
            </a:r>
            <a:r>
              <a:rPr lang="pt-BR" dirty="0" smtClean="0"/>
              <a:t>!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82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85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240</Words>
  <Application>Microsoft Office PowerPoint</Application>
  <PresentationFormat>Widescreen</PresentationFormat>
  <Paragraphs>30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do Office</vt:lpstr>
      <vt:lpstr>When I arrived in my mother’s home my sisters __________________________________________________</vt:lpstr>
      <vt:lpstr>a) sang “happy birthday to her” b) was singing “happy birthday to her” c) were singing “happy birthday to her” d) had sung “happy birthday to her” </vt:lpstr>
      <vt:lpstr>Antônia and Ranúsia ______________ a Project in Lagoa Nova in public schools in 2016.</vt:lpstr>
      <vt:lpstr>a) participated in b) were participating in c) had participated in d) didn’t participate in</vt:lpstr>
      <vt:lpstr>This mother_______ six babies</vt:lpstr>
      <vt:lpstr>a) had b) had had c) was having d) were having</vt:lpstr>
      <vt:lpstr>She _____________ to this babies before taking this selfie.</vt:lpstr>
      <vt:lpstr>a) gave birth b) was giving c) had given  d) didn’t give</vt:lpstr>
      <vt:lpstr>I _______________ this baby owl when I saw the mother – result I bought both!</vt:lpstr>
      <vt:lpstr>a) didn’t buy b) bought c) was buying d) had bought</vt:lpstr>
      <vt:lpstr>I was dressed as a police officer in Chemistry Students party. I ________________ like a policewoman before that day. </vt:lpstr>
      <vt:lpstr>a) was never being dressed b) never dressed c) had never been dressed d) didn’t never dress</vt:lpstr>
      <vt:lpstr>Padre Fábio de Melo _______________ when Erin Johnson looked at him. </vt:lpstr>
      <vt:lpstr>a) talked b) had talked c) was talking d) were talking</vt:lpstr>
      <vt:lpstr>The woman _______________ Father Fábio de Melo while he  _______________</vt:lpstr>
      <vt:lpstr>a) was staring/ talked b) was staring/was talking c) stared/talked d) stared/ was talking</vt:lpstr>
      <vt:lpstr>João and Giulia ______________ a 3hs course at Secitex. They _______ never __________ a course before. </vt:lpstr>
      <vt:lpstr>a) presented/had/ presented b) was presenting/didn’t/presente c) was presenting/was presenting d) didn’t presente/ was presenting</vt:lpstr>
      <vt:lpstr>I _______________ a white car in 2015. I ___________ never ___________ a White car before. </vt:lpstr>
      <vt:lpstr>a) bought/ was having b) bought/ had had c) was buying/ was having d) had bought/had had</vt:lpstr>
      <vt:lpstr>John ____________________ his wife had betrayed him with Bob and _______________ furious. They fought at the office.  </vt:lpstr>
      <vt:lpstr>a) discovered/ was getting b) discovered/ got c) had discovered/ got d) had discovered/ had gotten</vt:lpstr>
      <vt:lpstr>Ann ______________ tennis last Sunday. </vt:lpstr>
      <vt:lpstr>a) had played b) was playing c) played d) had been playing</vt:lpstr>
      <vt:lpstr>Laura _____________ when a man ____________ her. </vt:lpstr>
      <vt:lpstr>a) ran/ attacked b) was running/ was attacking c) had ran/ had attacked d) was running/ attacked</vt:lpstr>
      <vt:lpstr>I (see) you yesterday. </vt:lpstr>
      <vt:lpstr>a) SEED b) SAW c) SEEN d) SENT</vt:lpstr>
      <vt:lpstr>I (think) English was difficult. </vt:lpstr>
      <vt:lpstr>a) THINKED b) THINKEN c) THOUGHT d) THANK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 arrived in my mother’s home my sisters __________________________________________________</dc:title>
  <dc:creator>Cristiane de Brito Cruz</dc:creator>
  <cp:lastModifiedBy>Cristiane de Brito Cruz</cp:lastModifiedBy>
  <cp:revision>8</cp:revision>
  <dcterms:created xsi:type="dcterms:W3CDTF">2017-05-02T10:41:03Z</dcterms:created>
  <dcterms:modified xsi:type="dcterms:W3CDTF">2017-05-02T11:42:54Z</dcterms:modified>
</cp:coreProperties>
</file>