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EA5BF5E-E7DA-494C-A3F9-F7AC04D32903}" type="datetimeFigureOut">
              <a:rPr lang="pt-BR" smtClean="0"/>
              <a:t>14/07/2015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F14A77-E21E-4430-9D75-BE166471308E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45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916832"/>
            <a:ext cx="8136904" cy="4464496"/>
          </a:xfrm>
        </p:spPr>
        <p:txBody>
          <a:bodyPr/>
          <a:lstStyle/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Oportunizar a sistematização e produção de conhecimentos acadêmicos/científicos, favorecendo a realização de pesquisas sobre: currículos e práticas pedagógicas; formação e trabalho docente; educação, ciência, trabalho e tecnologia no IFRN/campus Currais Novos. </a:t>
            </a:r>
            <a:endParaRPr lang="pt-BR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0"/>
            <a:ext cx="2555776" cy="19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21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916832"/>
            <a:ext cx="8136904" cy="4464496"/>
          </a:xfrm>
        </p:spPr>
        <p:txBody>
          <a:bodyPr/>
          <a:lstStyle/>
          <a:p>
            <a:pPr marL="0" indent="0">
              <a:buNone/>
            </a:pPr>
            <a:r>
              <a:rPr lang="pt-B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Oportunizar a sistematização e produção de conhecimentos acadêmicos/científicos, favorecendo a realização de pesquisas sobre: currículos e práticas pedagógicas; formação e trabalho docente; educação, ciência, trabalho e tecnologia no IFRN/campus Currais Novos. </a:t>
            </a:r>
            <a:endParaRPr lang="pt-BR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0"/>
            <a:ext cx="2555776" cy="19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29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funciona: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340768"/>
            <a:ext cx="8280920" cy="532859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t-BR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vai Desenvolver uma cultura de pesquisa voltada para núcleos articuladores de saberes entre as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instituições educacionais, comunidade local </a:t>
            </a:r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setor produtivo</a:t>
            </a:r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os quais favorecem a prática da interdisciplinaridade da contextualização e maior integração entre ensino pesquisa e extensão</a:t>
            </a:r>
            <a:r>
              <a:rPr lang="pt-BR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Ainda, pesquisar a questão do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currículo</a:t>
            </a:r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das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Práticas pedagógicas</a:t>
            </a:r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nas políticas de Educação Profissional e EJA; pesquisar e mostrar as </a:t>
            </a:r>
            <a:r>
              <a:rPr lang="pt-BR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relações de trabalho </a:t>
            </a:r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princípio educativo e sobre formação docente.</a:t>
            </a:r>
          </a:p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0"/>
            <a:ext cx="2051720" cy="153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42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participantes: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772816"/>
            <a:ext cx="8352928" cy="43073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Será aberto à participação </a:t>
            </a: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docentes</a:t>
            </a: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pt-BR" sz="35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técnicos </a:t>
            </a: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administrativos e </a:t>
            </a:r>
            <a:endParaRPr lang="pt-BR" sz="35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estudantes</a:t>
            </a: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pt-BR" sz="35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t-BR" sz="35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primando-se </a:t>
            </a: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pelo desenvolvimento da atividade de investigação.</a:t>
            </a:r>
            <a:endParaRPr lang="pt-BR" sz="35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0"/>
            <a:ext cx="2555776" cy="19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08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Linhas</a:t>
            </a:r>
            <a:r>
              <a:rPr lang="pt-BR" b="1" dirty="0">
                <a:effectLst/>
              </a:rPr>
              <a:t> </a:t>
            </a:r>
            <a:r>
              <a:rPr lang="pt-BR" dirty="0"/>
              <a:t>de pesquisa</a:t>
            </a:r>
            <a:r>
              <a:rPr lang="pt-BR" dirty="0"/>
              <a:t>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916832"/>
            <a:ext cx="7344816" cy="41632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Currículos e práticas </a:t>
            </a: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pedagógicas;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Educação, ciência, trabalho e </a:t>
            </a: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tecnologia;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35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Formação e trabalho </a:t>
            </a:r>
            <a:r>
              <a:rPr lang="pt-BR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docente.</a:t>
            </a:r>
            <a:endParaRPr lang="pt-BR" sz="35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0"/>
            <a:ext cx="2555776" cy="19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94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153</TotalTime>
  <Words>204</Words>
  <Application>Microsoft Office PowerPoint</Application>
  <PresentationFormat>Apresentação na tela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Viagem</vt:lpstr>
      <vt:lpstr>Apresentação do PowerPoint</vt:lpstr>
      <vt:lpstr>Objetivo:</vt:lpstr>
      <vt:lpstr>Objetivo:</vt:lpstr>
      <vt:lpstr>Como funciona:</vt:lpstr>
      <vt:lpstr>participantes:</vt:lpstr>
      <vt:lpstr>Linhas de pesquisa: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Cristiane de Brito Cruz</dc:creator>
  <cp:lastModifiedBy>Cristiane de Brito Cruz</cp:lastModifiedBy>
  <cp:revision>6</cp:revision>
  <dcterms:created xsi:type="dcterms:W3CDTF">2015-07-14T12:04:37Z</dcterms:created>
  <dcterms:modified xsi:type="dcterms:W3CDTF">2015-07-14T14:38:36Z</dcterms:modified>
</cp:coreProperties>
</file>