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57" r:id="rId6"/>
    <p:sldId id="261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41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47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513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678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856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409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637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91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37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13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93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49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60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29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99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67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8A75-2152-4334-A4EC-47BAADAC0854}" type="datetimeFigureOut">
              <a:rPr lang="pt-BR" smtClean="0"/>
              <a:t>03/04/2017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89C75C-4719-4ACB-A446-B25FCEFE2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12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1082" y="2358738"/>
            <a:ext cx="8312727" cy="1485900"/>
          </a:xfrm>
        </p:spPr>
        <p:txBody>
          <a:bodyPr>
            <a:noAutofit/>
          </a:bodyPr>
          <a:lstStyle/>
          <a:p>
            <a:r>
              <a:rPr lang="pt-BR" sz="8500" b="1" dirty="0" smtClean="0">
                <a:solidFill>
                  <a:srgbClr val="FF0000"/>
                </a:solidFill>
              </a:rPr>
              <a:t>ENGLISH JOKES</a:t>
            </a:r>
            <a:endParaRPr lang="pt-BR" sz="8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0088" y="187692"/>
            <a:ext cx="8911687" cy="1280890"/>
          </a:xfrm>
        </p:spPr>
        <p:txBody>
          <a:bodyPr>
            <a:normAutofit/>
          </a:bodyPr>
          <a:lstStyle/>
          <a:p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</a:t>
            </a:r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afraid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7?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846" y="1562100"/>
            <a:ext cx="6154882" cy="512906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67142" y="1562099"/>
            <a:ext cx="4919703" cy="52225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7,8,9 (</a:t>
            </a:r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6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eight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nine).</a:t>
            </a:r>
          </a:p>
          <a:p>
            <a:endParaRPr lang="pt-BR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</a:t>
            </a:r>
            <a:r>
              <a:rPr lang="pt-BR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9.</a:t>
            </a:r>
          </a:p>
          <a:p>
            <a:endParaRPr lang="pt-BR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ight</a:t>
            </a: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ate 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567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34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70864" cy="685800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864" y="-1"/>
            <a:ext cx="631886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874"/>
            <a:ext cx="12292445" cy="6842125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9754" y="4551219"/>
            <a:ext cx="6982690" cy="21924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the shark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swallowed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clown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fish?</a:t>
            </a:r>
            <a:b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it tasted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funny*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(you laugh/ weird taste)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4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037118" cy="685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564" y="-1"/>
            <a:ext cx="606022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55327" cy="685800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26" y="-1"/>
            <a:ext cx="5936674" cy="687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8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35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Cacho</vt:lpstr>
      <vt:lpstr>ENGLISH JOKES</vt:lpstr>
      <vt:lpstr>Why is 6 afraid of 7?</vt:lpstr>
      <vt:lpstr>Apresentação do PowerPoint</vt:lpstr>
      <vt:lpstr>Apresentação do PowerPoint</vt:lpstr>
      <vt:lpstr>Why did the shark swallowed the clown fish? Because it tasted funny* (you laugh/ weird taste)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JOKES</dc:title>
  <dc:creator>Cristiane de Brito Cruz</dc:creator>
  <cp:lastModifiedBy>Cristiane de Brito Cruz</cp:lastModifiedBy>
  <cp:revision>2</cp:revision>
  <dcterms:created xsi:type="dcterms:W3CDTF">2017-04-03T11:36:00Z</dcterms:created>
  <dcterms:modified xsi:type="dcterms:W3CDTF">2017-04-03T11:47:49Z</dcterms:modified>
</cp:coreProperties>
</file>