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2" r:id="rId4"/>
    <p:sldId id="259" r:id="rId5"/>
    <p:sldId id="257" r:id="rId6"/>
    <p:sldId id="261" r:id="rId7"/>
    <p:sldId id="260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8A75-2152-4334-A4EC-47BAADAC0854}" type="datetimeFigureOut">
              <a:rPr lang="pt-BR" smtClean="0"/>
              <a:t>03/04/2017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289C75C-4719-4ACB-A446-B25FCEFE2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8411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8A75-2152-4334-A4EC-47BAADAC0854}" type="datetimeFigureOut">
              <a:rPr lang="pt-BR" smtClean="0"/>
              <a:t>03/04/2017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89C75C-4719-4ACB-A446-B25FCEFE2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3477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8A75-2152-4334-A4EC-47BAADAC0854}" type="datetimeFigureOut">
              <a:rPr lang="pt-BR" smtClean="0"/>
              <a:t>03/04/2017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89C75C-4719-4ACB-A446-B25FCEFE285A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75137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8A75-2152-4334-A4EC-47BAADAC0854}" type="datetimeFigureOut">
              <a:rPr lang="pt-BR" smtClean="0"/>
              <a:t>03/04/2017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89C75C-4719-4ACB-A446-B25FCEFE2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7678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8A75-2152-4334-A4EC-47BAADAC0854}" type="datetimeFigureOut">
              <a:rPr lang="pt-BR" smtClean="0"/>
              <a:t>03/04/2017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89C75C-4719-4ACB-A446-B25FCEFE285A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8564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8A75-2152-4334-A4EC-47BAADAC0854}" type="datetimeFigureOut">
              <a:rPr lang="pt-BR" smtClean="0"/>
              <a:t>03/04/2017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89C75C-4719-4ACB-A446-B25FCEFE2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6409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8A75-2152-4334-A4EC-47BAADAC0854}" type="datetimeFigureOut">
              <a:rPr lang="pt-BR" smtClean="0"/>
              <a:t>03/04/2017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C75C-4719-4ACB-A446-B25FCEFE2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637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8A75-2152-4334-A4EC-47BAADAC0854}" type="datetimeFigureOut">
              <a:rPr lang="pt-BR" smtClean="0"/>
              <a:t>03/04/2017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C75C-4719-4ACB-A446-B25FCEFE2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7913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8A75-2152-4334-A4EC-47BAADAC0854}" type="datetimeFigureOut">
              <a:rPr lang="pt-BR" smtClean="0"/>
              <a:t>03/04/2017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C75C-4719-4ACB-A446-B25FCEFE2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8377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8A75-2152-4334-A4EC-47BAADAC0854}" type="datetimeFigureOut">
              <a:rPr lang="pt-BR" smtClean="0"/>
              <a:t>03/04/2017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89C75C-4719-4ACB-A446-B25FCEFE2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0132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8A75-2152-4334-A4EC-47BAADAC0854}" type="datetimeFigureOut">
              <a:rPr lang="pt-BR" smtClean="0"/>
              <a:t>03/04/2017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289C75C-4719-4ACB-A446-B25FCEFE2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7931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8A75-2152-4334-A4EC-47BAADAC0854}" type="datetimeFigureOut">
              <a:rPr lang="pt-BR" smtClean="0"/>
              <a:t>03/04/2017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289C75C-4719-4ACB-A446-B25FCEFE2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6499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8A75-2152-4334-A4EC-47BAADAC0854}" type="datetimeFigureOut">
              <a:rPr lang="pt-BR" smtClean="0"/>
              <a:t>03/04/2017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C75C-4719-4ACB-A446-B25FCEFE2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2605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8A75-2152-4334-A4EC-47BAADAC0854}" type="datetimeFigureOut">
              <a:rPr lang="pt-BR" smtClean="0"/>
              <a:t>03/04/2017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C75C-4719-4ACB-A446-B25FCEFE2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8293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8A75-2152-4334-A4EC-47BAADAC0854}" type="datetimeFigureOut">
              <a:rPr lang="pt-BR" smtClean="0"/>
              <a:t>03/04/2017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C75C-4719-4ACB-A446-B25FCEFE2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4998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A8A75-2152-4334-A4EC-47BAADAC0854}" type="datetimeFigureOut">
              <a:rPr lang="pt-BR" smtClean="0"/>
              <a:t>03/04/2017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89C75C-4719-4ACB-A446-B25FCEFE2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767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A8A75-2152-4334-A4EC-47BAADAC0854}" type="datetimeFigureOut">
              <a:rPr lang="pt-BR" smtClean="0"/>
              <a:t>03/04/2017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289C75C-4719-4ACB-A446-B25FCEFE2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1123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21082" y="2358738"/>
            <a:ext cx="8312727" cy="1485900"/>
          </a:xfrm>
        </p:spPr>
        <p:txBody>
          <a:bodyPr>
            <a:noAutofit/>
          </a:bodyPr>
          <a:lstStyle/>
          <a:p>
            <a:r>
              <a:rPr lang="pt-BR" sz="8500" b="1" dirty="0" smtClean="0">
                <a:solidFill>
                  <a:srgbClr val="FF0000"/>
                </a:solidFill>
              </a:rPr>
              <a:t>ENGLISH JOKES</a:t>
            </a:r>
            <a:endParaRPr lang="pt-BR" sz="8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1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20088" y="187692"/>
            <a:ext cx="8911687" cy="1280890"/>
          </a:xfrm>
        </p:spPr>
        <p:txBody>
          <a:bodyPr>
            <a:normAutofit/>
          </a:bodyPr>
          <a:lstStyle/>
          <a:p>
            <a:r>
              <a:rPr lang="pt-BR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</a:t>
            </a:r>
            <a:r>
              <a:rPr lang="pt-BR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pt-BR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6 </a:t>
            </a:r>
            <a:r>
              <a:rPr lang="pt-BR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afraid</a:t>
            </a:r>
            <a:r>
              <a:rPr lang="pt-BR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lang="pt-BR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7?</a:t>
            </a:r>
            <a:endParaRPr lang="pt-BR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6846" y="1562100"/>
            <a:ext cx="6154882" cy="5129068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67142" y="1562099"/>
            <a:ext cx="4919703" cy="522258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Because</a:t>
            </a:r>
            <a:r>
              <a:rPr lang="pt-BR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7,8,9 (</a:t>
            </a:r>
            <a:r>
              <a:rPr lang="pt-BR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seven</a:t>
            </a:r>
            <a:r>
              <a:rPr lang="pt-BR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sz="60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eight</a:t>
            </a:r>
            <a:r>
              <a:rPr lang="pt-BR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nine).</a:t>
            </a:r>
          </a:p>
          <a:p>
            <a:endParaRPr lang="pt-BR" sz="6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Because</a:t>
            </a:r>
            <a:r>
              <a:rPr lang="pt-BR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7 </a:t>
            </a:r>
            <a:r>
              <a:rPr lang="pt-BR" sz="6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ate</a:t>
            </a:r>
            <a:r>
              <a:rPr lang="pt-BR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9.</a:t>
            </a:r>
          </a:p>
          <a:p>
            <a:endParaRPr lang="pt-BR" sz="6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6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pt-BR" sz="6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ight</a:t>
            </a:r>
            <a:r>
              <a:rPr lang="pt-BR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ate </a:t>
            </a:r>
            <a:endParaRPr lang="pt-BR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5676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334000" cy="685800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09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870864" cy="6858000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0864" y="-1"/>
            <a:ext cx="631886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49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874"/>
            <a:ext cx="12292445" cy="6842125"/>
          </a:xfr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9754" y="4551219"/>
            <a:ext cx="6982690" cy="219248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</a:t>
            </a: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 the shark 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swallowed </a:t>
            </a: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clown 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fish?</a:t>
            </a:r>
            <a:b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Because it tasted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funny*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(you laugh/ weird taste)</a:t>
            </a:r>
            <a:endParaRPr lang="pt-BR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6244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6037118" cy="685800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7564" y="-1"/>
            <a:ext cx="6060224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84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ço Reservado para Conteúdo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255327" cy="6858000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5326" y="-1"/>
            <a:ext cx="5936674" cy="6873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83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</TotalTime>
  <Words>35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Cacho</vt:lpstr>
      <vt:lpstr>ENGLISH JOKES</vt:lpstr>
      <vt:lpstr>Why is 6 afraid of 7?</vt:lpstr>
      <vt:lpstr>Apresentação do PowerPoint</vt:lpstr>
      <vt:lpstr>Apresentação do PowerPoint</vt:lpstr>
      <vt:lpstr>Why did the shark swallowed the clown fish? Because it tasted funny* (you laugh/ weird taste)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JOKES</dc:title>
  <dc:creator>Cristiane de Brito Cruz</dc:creator>
  <cp:lastModifiedBy>Cristiane de Brito Cruz</cp:lastModifiedBy>
  <cp:revision>2</cp:revision>
  <dcterms:created xsi:type="dcterms:W3CDTF">2017-04-03T11:36:00Z</dcterms:created>
  <dcterms:modified xsi:type="dcterms:W3CDTF">2017-04-03T11:47:49Z</dcterms:modified>
</cp:coreProperties>
</file>