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</p:sldMasterIdLst>
  <p:sldIdLst>
    <p:sldId id="256" r:id="rId2"/>
    <p:sldId id="271" r:id="rId3"/>
    <p:sldId id="270" r:id="rId4"/>
    <p:sldId id="273" r:id="rId5"/>
    <p:sldId id="272" r:id="rId6"/>
    <p:sldId id="274" r:id="rId7"/>
    <p:sldId id="275" r:id="rId8"/>
    <p:sldId id="276" r:id="rId9"/>
    <p:sldId id="277" r:id="rId10"/>
    <p:sldId id="278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DF394-4BB5-495A-8009-5CE8F8FE0190}" v="205" dt="2020-04-12T19:25:52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Costa" userId="c148d0dc94cec546" providerId="LiveId" clId="{4AADF394-4BB5-495A-8009-5CE8F8FE0190}"/>
    <pc:docChg chg="undo custSel mod addSld delSld modSld sldOrd">
      <pc:chgData name="Eline Costa" userId="c148d0dc94cec546" providerId="LiveId" clId="{4AADF394-4BB5-495A-8009-5CE8F8FE0190}" dt="2020-04-12T19:26:13.746" v="2328" actId="2696"/>
      <pc:docMkLst>
        <pc:docMk/>
      </pc:docMkLst>
      <pc:sldChg chg="addSp delSp modSp">
        <pc:chgData name="Eline Costa" userId="c148d0dc94cec546" providerId="LiveId" clId="{4AADF394-4BB5-495A-8009-5CE8F8FE0190}" dt="2020-04-12T18:50:20.654" v="1869" actId="1076"/>
        <pc:sldMkLst>
          <pc:docMk/>
          <pc:sldMk cId="1467049534" sldId="256"/>
        </pc:sldMkLst>
        <pc:spChg chg="mod">
          <ac:chgData name="Eline Costa" userId="c148d0dc94cec546" providerId="LiveId" clId="{4AADF394-4BB5-495A-8009-5CE8F8FE0190}" dt="2020-04-12T14:13:37.635" v="1242" actId="404"/>
          <ac:spMkLst>
            <pc:docMk/>
            <pc:sldMk cId="1467049534" sldId="256"/>
            <ac:spMk id="2" creationId="{F0E8DA36-DFBE-44C4-BB3A-AC595E2056CA}"/>
          </ac:spMkLst>
        </pc:spChg>
        <pc:spChg chg="mod">
          <ac:chgData name="Eline Costa" userId="c148d0dc94cec546" providerId="LiveId" clId="{4AADF394-4BB5-495A-8009-5CE8F8FE0190}" dt="2020-04-12T18:33:06.218" v="1656" actId="1035"/>
          <ac:spMkLst>
            <pc:docMk/>
            <pc:sldMk cId="1467049534" sldId="256"/>
            <ac:spMk id="3" creationId="{E0E494E0-6419-45AE-8FE1-226F19BF1BBB}"/>
          </ac:spMkLst>
        </pc:spChg>
        <pc:spChg chg="mod">
          <ac:chgData name="Eline Costa" userId="c148d0dc94cec546" providerId="LiveId" clId="{4AADF394-4BB5-495A-8009-5CE8F8FE0190}" dt="2020-04-12T18:50:20.654" v="1869" actId="1076"/>
          <ac:spMkLst>
            <pc:docMk/>
            <pc:sldMk cId="1467049534" sldId="256"/>
            <ac:spMk id="6" creationId="{C8747F4C-F386-4708-B5CC-E650CD812EB9}"/>
          </ac:spMkLst>
        </pc:spChg>
        <pc:picChg chg="add del mod">
          <ac:chgData name="Eline Costa" userId="c148d0dc94cec546" providerId="LiveId" clId="{4AADF394-4BB5-495A-8009-5CE8F8FE0190}" dt="2020-04-12T14:13:30.131" v="1238" actId="14100"/>
          <ac:picMkLst>
            <pc:docMk/>
            <pc:sldMk cId="1467049534" sldId="256"/>
            <ac:picMk id="1026" creationId="{4996BFE4-5701-42A5-B862-E662EA27C7FD}"/>
          </ac:picMkLst>
        </pc:picChg>
      </pc:sldChg>
      <pc:sldChg chg="modSp del">
        <pc:chgData name="Eline Costa" userId="c148d0dc94cec546" providerId="LiveId" clId="{4AADF394-4BB5-495A-8009-5CE8F8FE0190}" dt="2020-04-12T18:31:34.173" v="1636" actId="2696"/>
        <pc:sldMkLst>
          <pc:docMk/>
          <pc:sldMk cId="862978758" sldId="257"/>
        </pc:sldMkLst>
        <pc:spChg chg="mod">
          <ac:chgData name="Eline Costa" userId="c148d0dc94cec546" providerId="LiveId" clId="{4AADF394-4BB5-495A-8009-5CE8F8FE0190}" dt="2020-04-12T13:48:30.860" v="813" actId="14100"/>
          <ac:spMkLst>
            <pc:docMk/>
            <pc:sldMk cId="862978758" sldId="257"/>
            <ac:spMk id="10" creationId="{E1AB9C75-F7BA-4606-BC32-CD3EBC4C63DC}"/>
          </ac:spMkLst>
        </pc:spChg>
        <pc:picChg chg="mod">
          <ac:chgData name="Eline Costa" userId="c148d0dc94cec546" providerId="LiveId" clId="{4AADF394-4BB5-495A-8009-5CE8F8FE0190}" dt="2020-04-09T21:39:32.288" v="158" actId="1037"/>
          <ac:picMkLst>
            <pc:docMk/>
            <pc:sldMk cId="862978758" sldId="257"/>
            <ac:picMk id="19" creationId="{81E28D5C-BD5D-48D5-BDA2-20A61834D4A0}"/>
          </ac:picMkLst>
        </pc:picChg>
        <pc:picChg chg="mod">
          <ac:chgData name="Eline Costa" userId="c148d0dc94cec546" providerId="LiveId" clId="{4AADF394-4BB5-495A-8009-5CE8F8FE0190}" dt="2020-04-09T21:39:36.964" v="159" actId="1038"/>
          <ac:picMkLst>
            <pc:docMk/>
            <pc:sldMk cId="862978758" sldId="257"/>
            <ac:picMk id="21" creationId="{3D4B090E-FA43-43AB-B3BC-B7541CC8B31A}"/>
          </ac:picMkLst>
        </pc:picChg>
        <pc:cxnChg chg="mod">
          <ac:chgData name="Eline Costa" userId="c148d0dc94cec546" providerId="LiveId" clId="{4AADF394-4BB5-495A-8009-5CE8F8FE0190}" dt="2020-04-12T14:07:23.414" v="1205" actId="14100"/>
          <ac:cxnSpMkLst>
            <pc:docMk/>
            <pc:sldMk cId="862978758" sldId="257"/>
            <ac:cxnSpMk id="16" creationId="{61E48209-F6CE-4BC3-AA25-97A0E758D409}"/>
          </ac:cxnSpMkLst>
        </pc:cxnChg>
      </pc:sldChg>
      <pc:sldChg chg="modSp del">
        <pc:chgData name="Eline Costa" userId="c148d0dc94cec546" providerId="LiveId" clId="{4AADF394-4BB5-495A-8009-5CE8F8FE0190}" dt="2020-04-12T14:22:27.657" v="1345" actId="2696"/>
        <pc:sldMkLst>
          <pc:docMk/>
          <pc:sldMk cId="2117420360" sldId="259"/>
        </pc:sldMkLst>
        <pc:spChg chg="mod">
          <ac:chgData name="Eline Costa" userId="c148d0dc94cec546" providerId="LiveId" clId="{4AADF394-4BB5-495A-8009-5CE8F8FE0190}" dt="2020-04-12T14:11:47.823" v="1231" actId="208"/>
          <ac:spMkLst>
            <pc:docMk/>
            <pc:sldMk cId="2117420360" sldId="259"/>
            <ac:spMk id="8" creationId="{04779E51-85A8-4054-9720-C0F1E85C7D35}"/>
          </ac:spMkLst>
        </pc:spChg>
        <pc:picChg chg="mod">
          <ac:chgData name="Eline Costa" userId="c148d0dc94cec546" providerId="LiveId" clId="{4AADF394-4BB5-495A-8009-5CE8F8FE0190}" dt="2020-04-12T14:06:33.467" v="1203" actId="1076"/>
          <ac:picMkLst>
            <pc:docMk/>
            <pc:sldMk cId="2117420360" sldId="259"/>
            <ac:picMk id="11" creationId="{AD9CA154-5A69-4179-A8B2-7F6AE3C0EA85}"/>
          </ac:picMkLst>
        </pc:picChg>
      </pc:sldChg>
      <pc:sldChg chg="addSp delSp modSp del">
        <pc:chgData name="Eline Costa" userId="c148d0dc94cec546" providerId="LiveId" clId="{4AADF394-4BB5-495A-8009-5CE8F8FE0190}" dt="2020-04-12T14:25:42.906" v="1347" actId="2696"/>
        <pc:sldMkLst>
          <pc:docMk/>
          <pc:sldMk cId="224098214" sldId="260"/>
        </pc:sldMkLst>
        <pc:spChg chg="add mod">
          <ac:chgData name="Eline Costa" userId="c148d0dc94cec546" providerId="LiveId" clId="{4AADF394-4BB5-495A-8009-5CE8F8FE0190}" dt="2020-04-12T13:49:11.316" v="820" actId="1076"/>
          <ac:spMkLst>
            <pc:docMk/>
            <pc:sldMk cId="224098214" sldId="260"/>
            <ac:spMk id="3" creationId="{4AA1A1C2-14FA-4BAF-A3FE-7AF95E8F5237}"/>
          </ac:spMkLst>
        </pc:spChg>
        <pc:spChg chg="mod">
          <ac:chgData name="Eline Costa" userId="c148d0dc94cec546" providerId="LiveId" clId="{4AADF394-4BB5-495A-8009-5CE8F8FE0190}" dt="2020-04-12T13:49:11.316" v="820" actId="1076"/>
          <ac:spMkLst>
            <pc:docMk/>
            <pc:sldMk cId="224098214" sldId="260"/>
            <ac:spMk id="8" creationId="{145C60D9-2171-4ECD-A375-BE87E2ADC6AE}"/>
          </ac:spMkLst>
        </pc:spChg>
        <pc:picChg chg="del mod ord">
          <ac:chgData name="Eline Costa" userId="c148d0dc94cec546" providerId="LiveId" clId="{4AADF394-4BB5-495A-8009-5CE8F8FE0190}" dt="2020-04-09T21:15:28.942" v="18" actId="478"/>
          <ac:picMkLst>
            <pc:docMk/>
            <pc:sldMk cId="224098214" sldId="260"/>
            <ac:picMk id="7" creationId="{DA0072E9-B09C-4DBA-8E1E-B92D262EE416}"/>
          </ac:picMkLst>
        </pc:picChg>
        <pc:picChg chg="add mod">
          <ac:chgData name="Eline Costa" userId="c148d0dc94cec546" providerId="LiveId" clId="{4AADF394-4BB5-495A-8009-5CE8F8FE0190}" dt="2020-04-12T13:49:11.316" v="820" actId="1076"/>
          <ac:picMkLst>
            <pc:docMk/>
            <pc:sldMk cId="224098214" sldId="260"/>
            <ac:picMk id="9" creationId="{F8A66DA1-B0C5-4E9E-A97D-A5DF67D643E8}"/>
          </ac:picMkLst>
        </pc:picChg>
        <pc:cxnChg chg="add mod">
          <ac:chgData name="Eline Costa" userId="c148d0dc94cec546" providerId="LiveId" clId="{4AADF394-4BB5-495A-8009-5CE8F8FE0190}" dt="2020-04-12T13:49:11.316" v="820" actId="1076"/>
          <ac:cxnSpMkLst>
            <pc:docMk/>
            <pc:sldMk cId="224098214" sldId="260"/>
            <ac:cxnSpMk id="5" creationId="{6ACF3AB0-9A87-4FB0-8E19-95237AF98612}"/>
          </ac:cxnSpMkLst>
        </pc:cxnChg>
      </pc:sldChg>
      <pc:sldChg chg="modSp add del ord">
        <pc:chgData name="Eline Costa" userId="c148d0dc94cec546" providerId="LiveId" clId="{4AADF394-4BB5-495A-8009-5CE8F8FE0190}" dt="2020-04-12T13:47:35.986" v="812" actId="2696"/>
        <pc:sldMkLst>
          <pc:docMk/>
          <pc:sldMk cId="2935438790" sldId="261"/>
        </pc:sldMkLst>
        <pc:spChg chg="mod">
          <ac:chgData name="Eline Costa" userId="c148d0dc94cec546" providerId="LiveId" clId="{4AADF394-4BB5-495A-8009-5CE8F8FE0190}" dt="2020-04-09T21:40:09.526" v="207" actId="20577"/>
          <ac:spMkLst>
            <pc:docMk/>
            <pc:sldMk cId="2935438790" sldId="261"/>
            <ac:spMk id="2" creationId="{F59872F2-7021-4204-8503-B56937B25FB5}"/>
          </ac:spMkLst>
        </pc:spChg>
        <pc:spChg chg="mod">
          <ac:chgData name="Eline Costa" userId="c148d0dc94cec546" providerId="LiveId" clId="{4AADF394-4BB5-495A-8009-5CE8F8FE0190}" dt="2020-04-12T13:45:03.696" v="787" actId="20577"/>
          <ac:spMkLst>
            <pc:docMk/>
            <pc:sldMk cId="2935438790" sldId="261"/>
            <ac:spMk id="3" creationId="{CA2A941A-1000-4406-8B33-848DE4696200}"/>
          </ac:spMkLst>
        </pc:spChg>
      </pc:sldChg>
      <pc:sldChg chg="addSp delSp modSp add del ord setBg">
        <pc:chgData name="Eline Costa" userId="c148d0dc94cec546" providerId="LiveId" clId="{4AADF394-4BB5-495A-8009-5CE8F8FE0190}" dt="2020-04-12T18:36:02.425" v="1678" actId="2696"/>
        <pc:sldMkLst>
          <pc:docMk/>
          <pc:sldMk cId="2075606308" sldId="262"/>
        </pc:sldMkLst>
        <pc:spChg chg="mod">
          <ac:chgData name="Eline Costa" userId="c148d0dc94cec546" providerId="LiveId" clId="{4AADF394-4BB5-495A-8009-5CE8F8FE0190}" dt="2020-04-12T13:24:13.364" v="544" actId="14100"/>
          <ac:spMkLst>
            <pc:docMk/>
            <pc:sldMk cId="2075606308" sldId="262"/>
            <ac:spMk id="2" creationId="{9C83E3D3-FBAE-4164-850B-8F05F80B4FFA}"/>
          </ac:spMkLst>
        </pc:spChg>
        <pc:spChg chg="add mod">
          <ac:chgData name="Eline Costa" userId="c148d0dc94cec546" providerId="LiveId" clId="{4AADF394-4BB5-495A-8009-5CE8F8FE0190}" dt="2020-04-12T14:08:50.891" v="1209" actId="5793"/>
          <ac:spMkLst>
            <pc:docMk/>
            <pc:sldMk cId="2075606308" sldId="262"/>
            <ac:spMk id="3" creationId="{F4014CC8-AA60-4149-9450-1F1528977107}"/>
          </ac:spMkLst>
        </pc:spChg>
        <pc:spChg chg="mod">
          <ac:chgData name="Eline Costa" userId="c148d0dc94cec546" providerId="LiveId" clId="{4AADF394-4BB5-495A-8009-5CE8F8FE0190}" dt="2020-04-12T13:49:21.404" v="821" actId="14100"/>
          <ac:spMkLst>
            <pc:docMk/>
            <pc:sldMk cId="2075606308" sldId="262"/>
            <ac:spMk id="8" creationId="{145C60D9-2171-4ECD-A375-BE87E2ADC6AE}"/>
          </ac:spMkLst>
        </pc:spChg>
        <pc:spChg chg="mod">
          <ac:chgData name="Eline Costa" userId="c148d0dc94cec546" providerId="LiveId" clId="{4AADF394-4BB5-495A-8009-5CE8F8FE0190}" dt="2020-04-12T13:40:57.036" v="747" actId="1076"/>
          <ac:spMkLst>
            <pc:docMk/>
            <pc:sldMk cId="2075606308" sldId="262"/>
            <ac:spMk id="9" creationId="{6115085B-2402-4D9B-BF36-5EFC5E537C9F}"/>
          </ac:spMkLst>
        </pc:spChg>
        <pc:spChg chg="del">
          <ac:chgData name="Eline Costa" userId="c148d0dc94cec546" providerId="LiveId" clId="{4AADF394-4BB5-495A-8009-5CE8F8FE0190}" dt="2020-04-09T21:41:23.037" v="230" actId="478"/>
          <ac:spMkLst>
            <pc:docMk/>
            <pc:sldMk cId="2075606308" sldId="262"/>
            <ac:spMk id="10" creationId="{E1AB9C75-F7BA-4606-BC32-CD3EBC4C63DC}"/>
          </ac:spMkLst>
        </pc:spChg>
        <pc:spChg chg="del">
          <ac:chgData name="Eline Costa" userId="c148d0dc94cec546" providerId="LiveId" clId="{4AADF394-4BB5-495A-8009-5CE8F8FE0190}" dt="2020-04-09T21:41:23.037" v="230" actId="478"/>
          <ac:spMkLst>
            <pc:docMk/>
            <pc:sldMk cId="2075606308" sldId="262"/>
            <ac:spMk id="12" creationId="{4DD7F2A6-FA7A-4E09-BEB5-43321045AE63}"/>
          </ac:spMkLst>
        </pc:spChg>
        <pc:spChg chg="add mod">
          <ac:chgData name="Eline Costa" userId="c148d0dc94cec546" providerId="LiveId" clId="{4AADF394-4BB5-495A-8009-5CE8F8FE0190}" dt="2020-04-12T13:49:27.956" v="822" actId="14100"/>
          <ac:spMkLst>
            <pc:docMk/>
            <pc:sldMk cId="2075606308" sldId="262"/>
            <ac:spMk id="17" creationId="{EF88B2B2-1DED-47E0-A9CC-2D91588CA740}"/>
          </ac:spMkLst>
        </pc:spChg>
        <pc:picChg chg="mod">
          <ac:chgData name="Eline Costa" userId="c148d0dc94cec546" providerId="LiveId" clId="{4AADF394-4BB5-495A-8009-5CE8F8FE0190}" dt="2020-04-12T13:40:57.036" v="747" actId="1076"/>
          <ac:picMkLst>
            <pc:docMk/>
            <pc:sldMk cId="2075606308" sldId="262"/>
            <ac:picMk id="19" creationId="{81E28D5C-BD5D-48D5-BDA2-20A61834D4A0}"/>
          </ac:picMkLst>
        </pc:picChg>
        <pc:picChg chg="del">
          <ac:chgData name="Eline Costa" userId="c148d0dc94cec546" providerId="LiveId" clId="{4AADF394-4BB5-495A-8009-5CE8F8FE0190}" dt="2020-04-09T21:41:23.037" v="230" actId="478"/>
          <ac:picMkLst>
            <pc:docMk/>
            <pc:sldMk cId="2075606308" sldId="262"/>
            <ac:picMk id="21" creationId="{3D4B090E-FA43-43AB-B3BC-B7541CC8B31A}"/>
          </ac:picMkLst>
        </pc:picChg>
        <pc:cxnChg chg="del mod">
          <ac:chgData name="Eline Costa" userId="c148d0dc94cec546" providerId="LiveId" clId="{4AADF394-4BB5-495A-8009-5CE8F8FE0190}" dt="2020-04-12T13:40:38.506" v="744" actId="478"/>
          <ac:cxnSpMkLst>
            <pc:docMk/>
            <pc:sldMk cId="2075606308" sldId="262"/>
            <ac:cxnSpMk id="14" creationId="{C1D288D8-2243-472C-B159-7FF56F357ABA}"/>
          </ac:cxnSpMkLst>
        </pc:cxnChg>
        <pc:cxnChg chg="del mod">
          <ac:chgData name="Eline Costa" userId="c148d0dc94cec546" providerId="LiveId" clId="{4AADF394-4BB5-495A-8009-5CE8F8FE0190}" dt="2020-04-09T21:41:23.037" v="230" actId="478"/>
          <ac:cxnSpMkLst>
            <pc:docMk/>
            <pc:sldMk cId="2075606308" sldId="262"/>
            <ac:cxnSpMk id="16" creationId="{61E48209-F6CE-4BC3-AA25-97A0E758D409}"/>
          </ac:cxnSpMkLst>
        </pc:cxnChg>
        <pc:cxnChg chg="add del mod">
          <ac:chgData name="Eline Costa" userId="c148d0dc94cec546" providerId="LiveId" clId="{4AADF394-4BB5-495A-8009-5CE8F8FE0190}" dt="2020-04-12T13:41:56.813" v="755" actId="478"/>
          <ac:cxnSpMkLst>
            <pc:docMk/>
            <pc:sldMk cId="2075606308" sldId="262"/>
            <ac:cxnSpMk id="20" creationId="{9650DB28-2A7D-44BC-9E7F-171191550A89}"/>
          </ac:cxnSpMkLst>
        </pc:cxnChg>
        <pc:cxnChg chg="add mod">
          <ac:chgData name="Eline Costa" userId="c148d0dc94cec546" providerId="LiveId" clId="{4AADF394-4BB5-495A-8009-5CE8F8FE0190}" dt="2020-04-12T13:43:26.491" v="784" actId="1038"/>
          <ac:cxnSpMkLst>
            <pc:docMk/>
            <pc:sldMk cId="2075606308" sldId="262"/>
            <ac:cxnSpMk id="22" creationId="{C4603867-D8D9-44CC-ADCA-4E6CE5B80BE8}"/>
          </ac:cxnSpMkLst>
        </pc:cxnChg>
        <pc:cxnChg chg="add mod">
          <ac:chgData name="Eline Costa" userId="c148d0dc94cec546" providerId="LiveId" clId="{4AADF394-4BB5-495A-8009-5CE8F8FE0190}" dt="2020-04-12T13:49:21.404" v="821" actId="14100"/>
          <ac:cxnSpMkLst>
            <pc:docMk/>
            <pc:sldMk cId="2075606308" sldId="262"/>
            <ac:cxnSpMk id="26" creationId="{D8CE1C4C-FE33-416B-A1E8-C4EB77F89C79}"/>
          </ac:cxnSpMkLst>
        </pc:cxnChg>
      </pc:sldChg>
      <pc:sldChg chg="add del">
        <pc:chgData name="Eline Costa" userId="c148d0dc94cec546" providerId="LiveId" clId="{4AADF394-4BB5-495A-8009-5CE8F8FE0190}" dt="2020-04-12T13:29:53.475" v="593" actId="2696"/>
        <pc:sldMkLst>
          <pc:docMk/>
          <pc:sldMk cId="3397558598" sldId="263"/>
        </pc:sldMkLst>
      </pc:sldChg>
      <pc:sldChg chg="addSp delSp modSp add del">
        <pc:chgData name="Eline Costa" userId="c148d0dc94cec546" providerId="LiveId" clId="{4AADF394-4BB5-495A-8009-5CE8F8FE0190}" dt="2020-04-09T21:55:06.228" v="438" actId="2696"/>
        <pc:sldMkLst>
          <pc:docMk/>
          <pc:sldMk cId="1833185939" sldId="264"/>
        </pc:sldMkLst>
        <pc:spChg chg="mod">
          <ac:chgData name="Eline Costa" userId="c148d0dc94cec546" providerId="LiveId" clId="{4AADF394-4BB5-495A-8009-5CE8F8FE0190}" dt="2020-04-09T21:53:58.239" v="431" actId="5793"/>
          <ac:spMkLst>
            <pc:docMk/>
            <pc:sldMk cId="1833185939" sldId="264"/>
            <ac:spMk id="3" creationId="{E76C5F42-1E17-43F5-BBBB-E3C03FA2F111}"/>
          </ac:spMkLst>
        </pc:spChg>
        <pc:spChg chg="add del mod">
          <ac:chgData name="Eline Costa" userId="c148d0dc94cec546" providerId="LiveId" clId="{4AADF394-4BB5-495A-8009-5CE8F8FE0190}" dt="2020-04-09T21:53:57.199" v="429"/>
          <ac:spMkLst>
            <pc:docMk/>
            <pc:sldMk cId="1833185939" sldId="264"/>
            <ac:spMk id="4" creationId="{6F9F67D1-DD48-46CC-8AEB-7FD187C51B28}"/>
          </ac:spMkLst>
        </pc:spChg>
        <pc:picChg chg="add del mod">
          <ac:chgData name="Eline Costa" userId="c148d0dc94cec546" providerId="LiveId" clId="{4AADF394-4BB5-495A-8009-5CE8F8FE0190}" dt="2020-04-09T21:53:57.199" v="429"/>
          <ac:picMkLst>
            <pc:docMk/>
            <pc:sldMk cId="1833185939" sldId="264"/>
            <ac:picMk id="5" creationId="{ED2222ED-AE63-47B4-91E6-A7C757117D79}"/>
          </ac:picMkLst>
        </pc:picChg>
      </pc:sldChg>
      <pc:sldChg chg="addSp modSp add del">
        <pc:chgData name="Eline Costa" userId="c148d0dc94cec546" providerId="LiveId" clId="{4AADF394-4BB5-495A-8009-5CE8F8FE0190}" dt="2020-04-12T13:29:56.456" v="594" actId="2696"/>
        <pc:sldMkLst>
          <pc:docMk/>
          <pc:sldMk cId="1841674883" sldId="264"/>
        </pc:sldMkLst>
        <pc:spChg chg="add mod">
          <ac:chgData name="Eline Costa" userId="c148d0dc94cec546" providerId="LiveId" clId="{4AADF394-4BB5-495A-8009-5CE8F8FE0190}" dt="2020-04-12T13:26:13.154" v="565"/>
          <ac:spMkLst>
            <pc:docMk/>
            <pc:sldMk cId="1841674883" sldId="264"/>
            <ac:spMk id="3" creationId="{4ABF1595-A1B9-4DE7-A010-4293F569F1F7}"/>
          </ac:spMkLst>
        </pc:spChg>
        <pc:spChg chg="mod">
          <ac:chgData name="Eline Costa" userId="c148d0dc94cec546" providerId="LiveId" clId="{4AADF394-4BB5-495A-8009-5CE8F8FE0190}" dt="2020-04-09T21:59:19.603" v="477" actId="1076"/>
          <ac:spMkLst>
            <pc:docMk/>
            <pc:sldMk cId="1841674883" sldId="264"/>
            <ac:spMk id="8" creationId="{145C60D9-2171-4ECD-A375-BE87E2ADC6AE}"/>
          </ac:spMkLst>
        </pc:spChg>
        <pc:spChg chg="mod">
          <ac:chgData name="Eline Costa" userId="c148d0dc94cec546" providerId="LiveId" clId="{4AADF394-4BB5-495A-8009-5CE8F8FE0190}" dt="2020-04-09T21:58:57.664" v="475" actId="13822"/>
          <ac:spMkLst>
            <pc:docMk/>
            <pc:sldMk cId="1841674883" sldId="264"/>
            <ac:spMk id="9" creationId="{6115085B-2402-4D9B-BF36-5EFC5E537C9F}"/>
          </ac:spMkLst>
        </pc:spChg>
        <pc:picChg chg="mod">
          <ac:chgData name="Eline Costa" userId="c148d0dc94cec546" providerId="LiveId" clId="{4AADF394-4BB5-495A-8009-5CE8F8FE0190}" dt="2020-04-09T22:00:21.333" v="480" actId="208"/>
          <ac:picMkLst>
            <pc:docMk/>
            <pc:sldMk cId="1841674883" sldId="264"/>
            <ac:picMk id="19" creationId="{81E28D5C-BD5D-48D5-BDA2-20A61834D4A0}"/>
          </ac:picMkLst>
        </pc:picChg>
        <pc:cxnChg chg="mod">
          <ac:chgData name="Eline Costa" userId="c148d0dc94cec546" providerId="LiveId" clId="{4AADF394-4BB5-495A-8009-5CE8F8FE0190}" dt="2020-04-09T21:59:19.603" v="477" actId="1076"/>
          <ac:cxnSpMkLst>
            <pc:docMk/>
            <pc:sldMk cId="1841674883" sldId="264"/>
            <ac:cxnSpMk id="14" creationId="{C1D288D8-2243-472C-B159-7FF56F357ABA}"/>
          </ac:cxnSpMkLst>
        </pc:cxnChg>
      </pc:sldChg>
      <pc:sldChg chg="addSp delSp modSp add del ord">
        <pc:chgData name="Eline Costa" userId="c148d0dc94cec546" providerId="LiveId" clId="{4AADF394-4BB5-495A-8009-5CE8F8FE0190}" dt="2020-04-12T18:38:33.261" v="1721" actId="2696"/>
        <pc:sldMkLst>
          <pc:docMk/>
          <pc:sldMk cId="1280317376" sldId="265"/>
        </pc:sldMkLst>
        <pc:spChg chg="mod">
          <ac:chgData name="Eline Costa" userId="c148d0dc94cec546" providerId="LiveId" clId="{4AADF394-4BB5-495A-8009-5CE8F8FE0190}" dt="2020-04-12T14:08:56.094" v="1210" actId="5793"/>
          <ac:spMkLst>
            <pc:docMk/>
            <pc:sldMk cId="1280317376" sldId="265"/>
            <ac:spMk id="3" creationId="{F4014CC8-AA60-4149-9450-1F1528977107}"/>
          </ac:spMkLst>
        </pc:spChg>
        <pc:spChg chg="del">
          <ac:chgData name="Eline Costa" userId="c148d0dc94cec546" providerId="LiveId" clId="{4AADF394-4BB5-495A-8009-5CE8F8FE0190}" dt="2020-04-12T13:26:57.291" v="586" actId="478"/>
          <ac:spMkLst>
            <pc:docMk/>
            <pc:sldMk cId="1280317376" sldId="265"/>
            <ac:spMk id="8" creationId="{145C60D9-2171-4ECD-A375-BE87E2ADC6AE}"/>
          </ac:spMkLst>
        </pc:spChg>
        <pc:spChg chg="del">
          <ac:chgData name="Eline Costa" userId="c148d0dc94cec546" providerId="LiveId" clId="{4AADF394-4BB5-495A-8009-5CE8F8FE0190}" dt="2020-04-12T13:26:57.291" v="586" actId="478"/>
          <ac:spMkLst>
            <pc:docMk/>
            <pc:sldMk cId="1280317376" sldId="265"/>
            <ac:spMk id="9" creationId="{6115085B-2402-4D9B-BF36-5EFC5E537C9F}"/>
          </ac:spMkLst>
        </pc:spChg>
        <pc:spChg chg="add mod">
          <ac:chgData name="Eline Costa" userId="c148d0dc94cec546" providerId="LiveId" clId="{4AADF394-4BB5-495A-8009-5CE8F8FE0190}" dt="2020-04-12T13:50:48.315" v="839" actId="14100"/>
          <ac:spMkLst>
            <pc:docMk/>
            <pc:sldMk cId="1280317376" sldId="265"/>
            <ac:spMk id="10" creationId="{480736CE-1F8D-4B0C-8092-7B6BB80DF7FB}"/>
          </ac:spMkLst>
        </pc:spChg>
        <pc:spChg chg="add mod">
          <ac:chgData name="Eline Costa" userId="c148d0dc94cec546" providerId="LiveId" clId="{4AADF394-4BB5-495A-8009-5CE8F8FE0190}" dt="2020-04-12T13:27:13.732" v="588" actId="1076"/>
          <ac:spMkLst>
            <pc:docMk/>
            <pc:sldMk cId="1280317376" sldId="265"/>
            <ac:spMk id="11" creationId="{9C2A8689-D1D7-4FBA-8F56-AB9A8F8183B8}"/>
          </ac:spMkLst>
        </pc:spChg>
        <pc:spChg chg="add del">
          <ac:chgData name="Eline Costa" userId="c148d0dc94cec546" providerId="LiveId" clId="{4AADF394-4BB5-495A-8009-5CE8F8FE0190}" dt="2020-04-12T13:30:37.579" v="597"/>
          <ac:spMkLst>
            <pc:docMk/>
            <pc:sldMk cId="1280317376" sldId="265"/>
            <ac:spMk id="15" creationId="{6FBE50F5-B98D-489B-B404-9150DBF29D98}"/>
          </ac:spMkLst>
        </pc:spChg>
        <pc:spChg chg="add del">
          <ac:chgData name="Eline Costa" userId="c148d0dc94cec546" providerId="LiveId" clId="{4AADF394-4BB5-495A-8009-5CE8F8FE0190}" dt="2020-04-12T13:30:37.579" v="597"/>
          <ac:spMkLst>
            <pc:docMk/>
            <pc:sldMk cId="1280317376" sldId="265"/>
            <ac:spMk id="16" creationId="{4E49EBD0-A682-4B84-8606-DEACE2BE09CC}"/>
          </ac:spMkLst>
        </pc:spChg>
        <pc:picChg chg="add mod">
          <ac:chgData name="Eline Costa" userId="c148d0dc94cec546" providerId="LiveId" clId="{4AADF394-4BB5-495A-8009-5CE8F8FE0190}" dt="2020-04-12T14:07:36.510" v="1206" actId="1037"/>
          <ac:picMkLst>
            <pc:docMk/>
            <pc:sldMk cId="1280317376" sldId="265"/>
            <ac:picMk id="13" creationId="{830B0EA2-411C-49F1-B743-9556D5B0BBFD}"/>
          </ac:picMkLst>
        </pc:picChg>
        <pc:picChg chg="add del">
          <ac:chgData name="Eline Costa" userId="c148d0dc94cec546" providerId="LiveId" clId="{4AADF394-4BB5-495A-8009-5CE8F8FE0190}" dt="2020-04-12T13:30:37.579" v="597"/>
          <ac:picMkLst>
            <pc:docMk/>
            <pc:sldMk cId="1280317376" sldId="265"/>
            <ac:picMk id="18" creationId="{36695F1A-6A79-4F26-9B15-CD3224BE1F91}"/>
          </ac:picMkLst>
        </pc:picChg>
        <pc:picChg chg="del">
          <ac:chgData name="Eline Costa" userId="c148d0dc94cec546" providerId="LiveId" clId="{4AADF394-4BB5-495A-8009-5CE8F8FE0190}" dt="2020-04-12T13:26:57.291" v="586" actId="478"/>
          <ac:picMkLst>
            <pc:docMk/>
            <pc:sldMk cId="1280317376" sldId="265"/>
            <ac:picMk id="19" creationId="{81E28D5C-BD5D-48D5-BDA2-20A61834D4A0}"/>
          </ac:picMkLst>
        </pc:picChg>
        <pc:cxnChg chg="add mod">
          <ac:chgData name="Eline Costa" userId="c148d0dc94cec546" providerId="LiveId" clId="{4AADF394-4BB5-495A-8009-5CE8F8FE0190}" dt="2020-04-12T13:50:48.315" v="839" actId="14100"/>
          <ac:cxnSpMkLst>
            <pc:docMk/>
            <pc:sldMk cId="1280317376" sldId="265"/>
            <ac:cxnSpMk id="12" creationId="{07C8A15D-CD06-4B08-A2A5-3820DC049F2C}"/>
          </ac:cxnSpMkLst>
        </pc:cxnChg>
        <pc:cxnChg chg="del mod">
          <ac:chgData name="Eline Costa" userId="c148d0dc94cec546" providerId="LiveId" clId="{4AADF394-4BB5-495A-8009-5CE8F8FE0190}" dt="2020-04-12T13:26:57.291" v="586" actId="478"/>
          <ac:cxnSpMkLst>
            <pc:docMk/>
            <pc:sldMk cId="1280317376" sldId="265"/>
            <ac:cxnSpMk id="14" creationId="{C1D288D8-2243-472C-B159-7FF56F357ABA}"/>
          </ac:cxnSpMkLst>
        </pc:cxnChg>
        <pc:cxnChg chg="add del">
          <ac:chgData name="Eline Costa" userId="c148d0dc94cec546" providerId="LiveId" clId="{4AADF394-4BB5-495A-8009-5CE8F8FE0190}" dt="2020-04-12T13:30:37.579" v="597"/>
          <ac:cxnSpMkLst>
            <pc:docMk/>
            <pc:sldMk cId="1280317376" sldId="265"/>
            <ac:cxnSpMk id="17" creationId="{E01CDC9C-AD80-4DE7-92F9-201A5A61E8A3}"/>
          </ac:cxnSpMkLst>
        </pc:cxnChg>
      </pc:sldChg>
      <pc:sldChg chg="addSp delSp modSp add del ord">
        <pc:chgData name="Eline Costa" userId="c148d0dc94cec546" providerId="LiveId" clId="{4AADF394-4BB5-495A-8009-5CE8F8FE0190}" dt="2020-04-12T18:39:43.686" v="1749" actId="2696"/>
        <pc:sldMkLst>
          <pc:docMk/>
          <pc:sldMk cId="3966474087" sldId="266"/>
        </pc:sldMkLst>
        <pc:spChg chg="mod">
          <ac:chgData name="Eline Costa" userId="c148d0dc94cec546" providerId="LiveId" clId="{4AADF394-4BB5-495A-8009-5CE8F8FE0190}" dt="2020-04-12T14:09:00.821" v="1211" actId="5793"/>
          <ac:spMkLst>
            <pc:docMk/>
            <pc:sldMk cId="3966474087" sldId="266"/>
            <ac:spMk id="3" creationId="{F4014CC8-AA60-4149-9450-1F1528977107}"/>
          </ac:spMkLst>
        </pc:spChg>
        <pc:spChg chg="mod">
          <ac:chgData name="Eline Costa" userId="c148d0dc94cec546" providerId="LiveId" clId="{4AADF394-4BB5-495A-8009-5CE8F8FE0190}" dt="2020-04-12T13:50:01.612" v="834" actId="1036"/>
          <ac:spMkLst>
            <pc:docMk/>
            <pc:sldMk cId="3966474087" sldId="266"/>
            <ac:spMk id="10" creationId="{480736CE-1F8D-4B0C-8092-7B6BB80DF7FB}"/>
          </ac:spMkLst>
        </pc:spChg>
        <pc:spChg chg="mod">
          <ac:chgData name="Eline Costa" userId="c148d0dc94cec546" providerId="LiveId" clId="{4AADF394-4BB5-495A-8009-5CE8F8FE0190}" dt="2020-04-12T13:39:50.749" v="736" actId="1076"/>
          <ac:spMkLst>
            <pc:docMk/>
            <pc:sldMk cId="3966474087" sldId="266"/>
            <ac:spMk id="11" creationId="{9C2A8689-D1D7-4FBA-8F56-AB9A8F8183B8}"/>
          </ac:spMkLst>
        </pc:spChg>
        <pc:spChg chg="add del mod">
          <ac:chgData name="Eline Costa" userId="c148d0dc94cec546" providerId="LiveId" clId="{4AADF394-4BB5-495A-8009-5CE8F8FE0190}" dt="2020-04-12T13:39:36.199" v="735"/>
          <ac:spMkLst>
            <pc:docMk/>
            <pc:sldMk cId="3966474087" sldId="266"/>
            <ac:spMk id="14" creationId="{4C1C1627-83D9-4796-B749-02B6D33F1E5F}"/>
          </ac:spMkLst>
        </pc:spChg>
        <pc:spChg chg="add del mod">
          <ac:chgData name="Eline Costa" userId="c148d0dc94cec546" providerId="LiveId" clId="{4AADF394-4BB5-495A-8009-5CE8F8FE0190}" dt="2020-04-12T13:39:36.199" v="735"/>
          <ac:spMkLst>
            <pc:docMk/>
            <pc:sldMk cId="3966474087" sldId="266"/>
            <ac:spMk id="15" creationId="{F6562B7B-7F8D-4391-B082-9453F75D5987}"/>
          </ac:spMkLst>
        </pc:spChg>
        <pc:picChg chg="mod">
          <ac:chgData name="Eline Costa" userId="c148d0dc94cec546" providerId="LiveId" clId="{4AADF394-4BB5-495A-8009-5CE8F8FE0190}" dt="2020-04-12T14:07:46.050" v="1207" actId="1037"/>
          <ac:picMkLst>
            <pc:docMk/>
            <pc:sldMk cId="3966474087" sldId="266"/>
            <ac:picMk id="13" creationId="{830B0EA2-411C-49F1-B743-9556D5B0BBFD}"/>
          </ac:picMkLst>
        </pc:picChg>
        <pc:picChg chg="add del mod">
          <ac:chgData name="Eline Costa" userId="c148d0dc94cec546" providerId="LiveId" clId="{4AADF394-4BB5-495A-8009-5CE8F8FE0190}" dt="2020-04-12T13:39:36.199" v="735"/>
          <ac:picMkLst>
            <pc:docMk/>
            <pc:sldMk cId="3966474087" sldId="266"/>
            <ac:picMk id="17" creationId="{F7FDE56D-8701-411B-9988-194C9A026E31}"/>
          </ac:picMkLst>
        </pc:picChg>
        <pc:cxnChg chg="mod">
          <ac:chgData name="Eline Costa" userId="c148d0dc94cec546" providerId="LiveId" clId="{4AADF394-4BB5-495A-8009-5CE8F8FE0190}" dt="2020-04-12T13:50:07.576" v="835" actId="14100"/>
          <ac:cxnSpMkLst>
            <pc:docMk/>
            <pc:sldMk cId="3966474087" sldId="266"/>
            <ac:cxnSpMk id="12" creationId="{07C8A15D-CD06-4B08-A2A5-3820DC049F2C}"/>
          </ac:cxnSpMkLst>
        </pc:cxnChg>
        <pc:cxnChg chg="add del mod">
          <ac:chgData name="Eline Costa" userId="c148d0dc94cec546" providerId="LiveId" clId="{4AADF394-4BB5-495A-8009-5CE8F8FE0190}" dt="2020-04-12T13:39:36.199" v="735"/>
          <ac:cxnSpMkLst>
            <pc:docMk/>
            <pc:sldMk cId="3966474087" sldId="266"/>
            <ac:cxnSpMk id="16" creationId="{CEE83058-8DEE-4E66-8D6B-13B2F3555C1E}"/>
          </ac:cxnSpMkLst>
        </pc:cxnChg>
      </pc:sldChg>
      <pc:sldChg chg="modSp add del ord">
        <pc:chgData name="Eline Costa" userId="c148d0dc94cec546" providerId="LiveId" clId="{4AADF394-4BB5-495A-8009-5CE8F8FE0190}" dt="2020-04-12T18:41:13.765" v="1773" actId="2696"/>
        <pc:sldMkLst>
          <pc:docMk/>
          <pc:sldMk cId="4003898885" sldId="267"/>
        </pc:sldMkLst>
        <pc:spChg chg="mod">
          <ac:chgData name="Eline Costa" userId="c148d0dc94cec546" providerId="LiveId" clId="{4AADF394-4BB5-495A-8009-5CE8F8FE0190}" dt="2020-04-12T14:09:05.602" v="1212" actId="5793"/>
          <ac:spMkLst>
            <pc:docMk/>
            <pc:sldMk cId="4003898885" sldId="267"/>
            <ac:spMk id="3" creationId="{F4014CC8-AA60-4149-9450-1F1528977107}"/>
          </ac:spMkLst>
        </pc:spChg>
        <pc:spChg chg="mod">
          <ac:chgData name="Eline Costa" userId="c148d0dc94cec546" providerId="LiveId" clId="{4AADF394-4BB5-495A-8009-5CE8F8FE0190}" dt="2020-04-12T13:50:41.395" v="838" actId="14100"/>
          <ac:spMkLst>
            <pc:docMk/>
            <pc:sldMk cId="4003898885" sldId="267"/>
            <ac:spMk id="10" creationId="{480736CE-1F8D-4B0C-8092-7B6BB80DF7FB}"/>
          </ac:spMkLst>
        </pc:spChg>
        <pc:spChg chg="mod">
          <ac:chgData name="Eline Costa" userId="c148d0dc94cec546" providerId="LiveId" clId="{4AADF394-4BB5-495A-8009-5CE8F8FE0190}" dt="2020-04-12T13:39:23.484" v="701" actId="1076"/>
          <ac:spMkLst>
            <pc:docMk/>
            <pc:sldMk cId="4003898885" sldId="267"/>
            <ac:spMk id="11" creationId="{9C2A8689-D1D7-4FBA-8F56-AB9A8F8183B8}"/>
          </ac:spMkLst>
        </pc:spChg>
        <pc:picChg chg="mod">
          <ac:chgData name="Eline Costa" userId="c148d0dc94cec546" providerId="LiveId" clId="{4AADF394-4BB5-495A-8009-5CE8F8FE0190}" dt="2020-04-12T13:39:23.484" v="701" actId="1076"/>
          <ac:picMkLst>
            <pc:docMk/>
            <pc:sldMk cId="4003898885" sldId="267"/>
            <ac:picMk id="13" creationId="{830B0EA2-411C-49F1-B743-9556D5B0BBFD}"/>
          </ac:picMkLst>
        </pc:picChg>
        <pc:cxnChg chg="mod">
          <ac:chgData name="Eline Costa" userId="c148d0dc94cec546" providerId="LiveId" clId="{4AADF394-4BB5-495A-8009-5CE8F8FE0190}" dt="2020-04-12T13:50:41.395" v="838" actId="14100"/>
          <ac:cxnSpMkLst>
            <pc:docMk/>
            <pc:sldMk cId="4003898885" sldId="267"/>
            <ac:cxnSpMk id="12" creationId="{07C8A15D-CD06-4B08-A2A5-3820DC049F2C}"/>
          </ac:cxnSpMkLst>
        </pc:cxnChg>
      </pc:sldChg>
      <pc:sldChg chg="modSp add del ord">
        <pc:chgData name="Eline Costa" userId="c148d0dc94cec546" providerId="LiveId" clId="{4AADF394-4BB5-495A-8009-5CE8F8FE0190}" dt="2020-04-12T18:42:03.865" v="1791" actId="2696"/>
        <pc:sldMkLst>
          <pc:docMk/>
          <pc:sldMk cId="2977263026" sldId="268"/>
        </pc:sldMkLst>
        <pc:spChg chg="mod">
          <ac:chgData name="Eline Costa" userId="c148d0dc94cec546" providerId="LiveId" clId="{4AADF394-4BB5-495A-8009-5CE8F8FE0190}" dt="2020-04-12T14:09:09.901" v="1213" actId="5793"/>
          <ac:spMkLst>
            <pc:docMk/>
            <pc:sldMk cId="2977263026" sldId="268"/>
            <ac:spMk id="3" creationId="{F4014CC8-AA60-4149-9450-1F1528977107}"/>
          </ac:spMkLst>
        </pc:spChg>
        <pc:spChg chg="mod">
          <ac:chgData name="Eline Costa" userId="c148d0dc94cec546" providerId="LiveId" clId="{4AADF394-4BB5-495A-8009-5CE8F8FE0190}" dt="2020-04-12T13:50:34.970" v="837" actId="14100"/>
          <ac:spMkLst>
            <pc:docMk/>
            <pc:sldMk cId="2977263026" sldId="268"/>
            <ac:spMk id="10" creationId="{480736CE-1F8D-4B0C-8092-7B6BB80DF7FB}"/>
          </ac:spMkLst>
        </pc:spChg>
        <pc:spChg chg="mod">
          <ac:chgData name="Eline Costa" userId="c148d0dc94cec546" providerId="LiveId" clId="{4AADF394-4BB5-495A-8009-5CE8F8FE0190}" dt="2020-04-12T13:47:00.388" v="808" actId="13822"/>
          <ac:spMkLst>
            <pc:docMk/>
            <pc:sldMk cId="2977263026" sldId="268"/>
            <ac:spMk id="11" creationId="{9C2A8689-D1D7-4FBA-8F56-AB9A8F8183B8}"/>
          </ac:spMkLst>
        </pc:spChg>
        <pc:picChg chg="mod">
          <ac:chgData name="Eline Costa" userId="c148d0dc94cec546" providerId="LiveId" clId="{4AADF394-4BB5-495A-8009-5CE8F8FE0190}" dt="2020-04-12T14:05:52.676" v="1200" actId="1038"/>
          <ac:picMkLst>
            <pc:docMk/>
            <pc:sldMk cId="2977263026" sldId="268"/>
            <ac:picMk id="13" creationId="{830B0EA2-411C-49F1-B743-9556D5B0BBFD}"/>
          </ac:picMkLst>
        </pc:picChg>
        <pc:cxnChg chg="mod">
          <ac:chgData name="Eline Costa" userId="c148d0dc94cec546" providerId="LiveId" clId="{4AADF394-4BB5-495A-8009-5CE8F8FE0190}" dt="2020-04-12T13:50:34.970" v="837" actId="14100"/>
          <ac:cxnSpMkLst>
            <pc:docMk/>
            <pc:sldMk cId="2977263026" sldId="268"/>
            <ac:cxnSpMk id="12" creationId="{07C8A15D-CD06-4B08-A2A5-3820DC049F2C}"/>
          </ac:cxnSpMkLst>
        </pc:cxnChg>
      </pc:sldChg>
      <pc:sldChg chg="addSp delSp modSp add del ord">
        <pc:chgData name="Eline Costa" userId="c148d0dc94cec546" providerId="LiveId" clId="{4AADF394-4BB5-495A-8009-5CE8F8FE0190}" dt="2020-04-12T18:27:37.408" v="1592" actId="2696"/>
        <pc:sldMkLst>
          <pc:docMk/>
          <pc:sldMk cId="456251345" sldId="269"/>
        </pc:sldMkLst>
        <pc:spChg chg="del mod">
          <ac:chgData name="Eline Costa" userId="c148d0dc94cec546" providerId="LiveId" clId="{4AADF394-4BB5-495A-8009-5CE8F8FE0190}" dt="2020-04-12T13:54:14.246" v="934" actId="478"/>
          <ac:spMkLst>
            <pc:docMk/>
            <pc:sldMk cId="456251345" sldId="269"/>
            <ac:spMk id="3" creationId="{F4014CC8-AA60-4149-9450-1F1528977107}"/>
          </ac:spMkLst>
        </pc:spChg>
        <pc:spChg chg="mod">
          <ac:chgData name="Eline Costa" userId="c148d0dc94cec546" providerId="LiveId" clId="{4AADF394-4BB5-495A-8009-5CE8F8FE0190}" dt="2020-04-12T14:03:19.162" v="1196" actId="255"/>
          <ac:spMkLst>
            <pc:docMk/>
            <pc:sldMk cId="456251345" sldId="269"/>
            <ac:spMk id="8" creationId="{145C60D9-2171-4ECD-A375-BE87E2ADC6AE}"/>
          </ac:spMkLst>
        </pc:spChg>
        <pc:spChg chg="mod">
          <ac:chgData name="Eline Costa" userId="c148d0dc94cec546" providerId="LiveId" clId="{4AADF394-4BB5-495A-8009-5CE8F8FE0190}" dt="2020-04-12T13:57:11.429" v="1075" actId="1036"/>
          <ac:spMkLst>
            <pc:docMk/>
            <pc:sldMk cId="456251345" sldId="269"/>
            <ac:spMk id="9" creationId="{6115085B-2402-4D9B-BF36-5EFC5E537C9F}"/>
          </ac:spMkLst>
        </pc:spChg>
        <pc:spChg chg="add del mod">
          <ac:chgData name="Eline Costa" userId="c148d0dc94cec546" providerId="LiveId" clId="{4AADF394-4BB5-495A-8009-5CE8F8FE0190}" dt="2020-04-12T13:56:20.240" v="1042" actId="478"/>
          <ac:spMkLst>
            <pc:docMk/>
            <pc:sldMk cId="456251345" sldId="269"/>
            <ac:spMk id="12" creationId="{92567914-2B6B-4144-8D80-561AC2A770C0}"/>
          </ac:spMkLst>
        </pc:spChg>
        <pc:spChg chg="add del mod">
          <ac:chgData name="Eline Costa" userId="c148d0dc94cec546" providerId="LiveId" clId="{4AADF394-4BB5-495A-8009-5CE8F8FE0190}" dt="2020-04-12T13:56:24.105" v="1043" actId="478"/>
          <ac:spMkLst>
            <pc:docMk/>
            <pc:sldMk cId="456251345" sldId="269"/>
            <ac:spMk id="13" creationId="{632F3739-88BD-4501-ABE7-18D6EB1B8CFD}"/>
          </ac:spMkLst>
        </pc:spChg>
        <pc:spChg chg="add del mod">
          <ac:chgData name="Eline Costa" userId="c148d0dc94cec546" providerId="LiveId" clId="{4AADF394-4BB5-495A-8009-5CE8F8FE0190}" dt="2020-04-12T13:56:36.764" v="1046" actId="478"/>
          <ac:spMkLst>
            <pc:docMk/>
            <pc:sldMk cId="456251345" sldId="269"/>
            <ac:spMk id="16" creationId="{C5A17707-CE9B-47C5-8492-3D6712B12CA2}"/>
          </ac:spMkLst>
        </pc:spChg>
        <pc:spChg chg="del">
          <ac:chgData name="Eline Costa" userId="c148d0dc94cec546" providerId="LiveId" clId="{4AADF394-4BB5-495A-8009-5CE8F8FE0190}" dt="2020-04-12T13:52:53.434" v="842" actId="478"/>
          <ac:spMkLst>
            <pc:docMk/>
            <pc:sldMk cId="456251345" sldId="269"/>
            <ac:spMk id="17" creationId="{EF88B2B2-1DED-47E0-A9CC-2D91588CA740}"/>
          </ac:spMkLst>
        </pc:spChg>
        <pc:spChg chg="add del mod">
          <ac:chgData name="Eline Costa" userId="c148d0dc94cec546" providerId="LiveId" clId="{4AADF394-4BB5-495A-8009-5CE8F8FE0190}" dt="2020-04-12T13:56:28.004" v="1044" actId="478"/>
          <ac:spMkLst>
            <pc:docMk/>
            <pc:sldMk cId="456251345" sldId="269"/>
            <ac:spMk id="18" creationId="{1031B4E7-DBE2-4ED6-A547-736736CE2664}"/>
          </ac:spMkLst>
        </pc:spChg>
        <pc:spChg chg="add del mod">
          <ac:chgData name="Eline Costa" userId="c148d0dc94cec546" providerId="LiveId" clId="{4AADF394-4BB5-495A-8009-5CE8F8FE0190}" dt="2020-04-12T13:56:41.607" v="1047" actId="478"/>
          <ac:spMkLst>
            <pc:docMk/>
            <pc:sldMk cId="456251345" sldId="269"/>
            <ac:spMk id="23" creationId="{CCCE8A38-E589-41BF-B298-163DCBD3BC8A}"/>
          </ac:spMkLst>
        </pc:spChg>
        <pc:spChg chg="add del mod">
          <ac:chgData name="Eline Costa" userId="c148d0dc94cec546" providerId="LiveId" clId="{4AADF394-4BB5-495A-8009-5CE8F8FE0190}" dt="2020-04-12T13:56:41.607" v="1047" actId="478"/>
          <ac:spMkLst>
            <pc:docMk/>
            <pc:sldMk cId="456251345" sldId="269"/>
            <ac:spMk id="24" creationId="{78CAE92C-3F52-46E7-B8A0-CD2F5754112F}"/>
          </ac:spMkLst>
        </pc:spChg>
        <pc:spChg chg="add del">
          <ac:chgData name="Eline Costa" userId="c148d0dc94cec546" providerId="LiveId" clId="{4AADF394-4BB5-495A-8009-5CE8F8FE0190}" dt="2020-04-12T13:56:36.764" v="1046" actId="478"/>
          <ac:spMkLst>
            <pc:docMk/>
            <pc:sldMk cId="456251345" sldId="269"/>
            <ac:spMk id="28" creationId="{B37A29B9-60C3-43D9-ACFB-B990E8C39A9B}"/>
          </ac:spMkLst>
        </pc:spChg>
        <pc:spChg chg="add del">
          <ac:chgData name="Eline Costa" userId="c148d0dc94cec546" providerId="LiveId" clId="{4AADF394-4BB5-495A-8009-5CE8F8FE0190}" dt="2020-04-12T13:56:28.004" v="1044" actId="478"/>
          <ac:spMkLst>
            <pc:docMk/>
            <pc:sldMk cId="456251345" sldId="269"/>
            <ac:spMk id="29" creationId="{A5CD0FDC-188C-42D1-8DAB-BF2909EA03F6}"/>
          </ac:spMkLst>
        </pc:spChg>
        <pc:spChg chg="add mod">
          <ac:chgData name="Eline Costa" userId="c148d0dc94cec546" providerId="LiveId" clId="{4AADF394-4BB5-495A-8009-5CE8F8FE0190}" dt="2020-04-12T14:03:19.162" v="1196" actId="255"/>
          <ac:spMkLst>
            <pc:docMk/>
            <pc:sldMk cId="456251345" sldId="269"/>
            <ac:spMk id="32" creationId="{9AFFC3CC-816E-4E8E-82BA-46D1977A8B39}"/>
          </ac:spMkLst>
        </pc:spChg>
        <pc:spChg chg="add mod">
          <ac:chgData name="Eline Costa" userId="c148d0dc94cec546" providerId="LiveId" clId="{4AADF394-4BB5-495A-8009-5CE8F8FE0190}" dt="2020-04-12T13:59:13.058" v="1166" actId="13822"/>
          <ac:spMkLst>
            <pc:docMk/>
            <pc:sldMk cId="456251345" sldId="269"/>
            <ac:spMk id="33" creationId="{B154590A-6409-4184-B08A-6567CFC71DD6}"/>
          </ac:spMkLst>
        </pc:spChg>
        <pc:spChg chg="add mod">
          <ac:chgData name="Eline Costa" userId="c148d0dc94cec546" providerId="LiveId" clId="{4AADF394-4BB5-495A-8009-5CE8F8FE0190}" dt="2020-04-12T14:03:19.162" v="1196" actId="255"/>
          <ac:spMkLst>
            <pc:docMk/>
            <pc:sldMk cId="456251345" sldId="269"/>
            <ac:spMk id="36" creationId="{FA2A231C-E4DD-4FF6-A9A6-E7B242C11181}"/>
          </ac:spMkLst>
        </pc:spChg>
        <pc:spChg chg="add mod">
          <ac:chgData name="Eline Costa" userId="c148d0dc94cec546" providerId="LiveId" clId="{4AADF394-4BB5-495A-8009-5CE8F8FE0190}" dt="2020-04-12T14:00:58.220" v="1175" actId="13822"/>
          <ac:spMkLst>
            <pc:docMk/>
            <pc:sldMk cId="456251345" sldId="269"/>
            <ac:spMk id="37" creationId="{29C0A851-6E3F-4DA8-B803-D1ED230507CA}"/>
          </ac:spMkLst>
        </pc:spChg>
        <pc:spChg chg="add mod">
          <ac:chgData name="Eline Costa" userId="c148d0dc94cec546" providerId="LiveId" clId="{4AADF394-4BB5-495A-8009-5CE8F8FE0190}" dt="2020-04-12T14:03:19.162" v="1196" actId="255"/>
          <ac:spMkLst>
            <pc:docMk/>
            <pc:sldMk cId="456251345" sldId="269"/>
            <ac:spMk id="40" creationId="{3C507390-9130-4F48-977D-4F89E213EBFD}"/>
          </ac:spMkLst>
        </pc:spChg>
        <pc:spChg chg="add mod">
          <ac:chgData name="Eline Costa" userId="c148d0dc94cec546" providerId="LiveId" clId="{4AADF394-4BB5-495A-8009-5CE8F8FE0190}" dt="2020-04-12T14:01:10.389" v="1178" actId="13822"/>
          <ac:spMkLst>
            <pc:docMk/>
            <pc:sldMk cId="456251345" sldId="269"/>
            <ac:spMk id="41" creationId="{2F7BDD12-22BF-469B-860F-C05FBD217B0F}"/>
          </ac:spMkLst>
        </pc:spChg>
        <pc:spChg chg="add mod">
          <ac:chgData name="Eline Costa" userId="c148d0dc94cec546" providerId="LiveId" clId="{4AADF394-4BB5-495A-8009-5CE8F8FE0190}" dt="2020-04-12T14:03:19.162" v="1196" actId="255"/>
          <ac:spMkLst>
            <pc:docMk/>
            <pc:sldMk cId="456251345" sldId="269"/>
            <ac:spMk id="44" creationId="{81C4CF04-8D02-482C-B6A2-1F72180DD927}"/>
          </ac:spMkLst>
        </pc:spChg>
        <pc:spChg chg="add mod">
          <ac:chgData name="Eline Costa" userId="c148d0dc94cec546" providerId="LiveId" clId="{4AADF394-4BB5-495A-8009-5CE8F8FE0190}" dt="2020-04-12T14:01:27.315" v="1182" actId="13822"/>
          <ac:spMkLst>
            <pc:docMk/>
            <pc:sldMk cId="456251345" sldId="269"/>
            <ac:spMk id="45" creationId="{D6D43CFD-7202-4D2C-9774-A6DE464A98EE}"/>
          </ac:spMkLst>
        </pc:spChg>
        <pc:picChg chg="add del mod">
          <ac:chgData name="Eline Costa" userId="c148d0dc94cec546" providerId="LiveId" clId="{4AADF394-4BB5-495A-8009-5CE8F8FE0190}" dt="2020-04-12T13:56:24.105" v="1043" actId="478"/>
          <ac:picMkLst>
            <pc:docMk/>
            <pc:sldMk cId="456251345" sldId="269"/>
            <ac:picMk id="14" creationId="{DAFF7967-B5F8-4168-AE8D-3A38BC044814}"/>
          </ac:picMkLst>
        </pc:picChg>
        <pc:picChg chg="mod">
          <ac:chgData name="Eline Costa" userId="c148d0dc94cec546" providerId="LiveId" clId="{4AADF394-4BB5-495A-8009-5CE8F8FE0190}" dt="2020-04-12T13:57:11.429" v="1075" actId="1036"/>
          <ac:picMkLst>
            <pc:docMk/>
            <pc:sldMk cId="456251345" sldId="269"/>
            <ac:picMk id="19" creationId="{81E28D5C-BD5D-48D5-BDA2-20A61834D4A0}"/>
          </ac:picMkLst>
        </pc:picChg>
        <pc:picChg chg="add del mod">
          <ac:chgData name="Eline Costa" userId="c148d0dc94cec546" providerId="LiveId" clId="{4AADF394-4BB5-495A-8009-5CE8F8FE0190}" dt="2020-04-12T13:56:30.721" v="1045" actId="478"/>
          <ac:picMkLst>
            <pc:docMk/>
            <pc:sldMk cId="456251345" sldId="269"/>
            <ac:picMk id="20" creationId="{02BDBBE5-3813-4062-91F8-4F29E3B5C194}"/>
          </ac:picMkLst>
        </pc:picChg>
        <pc:picChg chg="add del mod">
          <ac:chgData name="Eline Costa" userId="c148d0dc94cec546" providerId="LiveId" clId="{4AADF394-4BB5-495A-8009-5CE8F8FE0190}" dt="2020-04-12T13:56:41.607" v="1047" actId="478"/>
          <ac:picMkLst>
            <pc:docMk/>
            <pc:sldMk cId="456251345" sldId="269"/>
            <ac:picMk id="25" creationId="{32E40CF0-8C8B-49C5-B62B-F1210A4ACEB7}"/>
          </ac:picMkLst>
        </pc:picChg>
        <pc:picChg chg="add del">
          <ac:chgData name="Eline Costa" userId="c148d0dc94cec546" providerId="LiveId" clId="{4AADF394-4BB5-495A-8009-5CE8F8FE0190}" dt="2020-04-12T13:56:28.004" v="1044" actId="478"/>
          <ac:picMkLst>
            <pc:docMk/>
            <pc:sldMk cId="456251345" sldId="269"/>
            <ac:picMk id="30" creationId="{3457D1E9-9CA5-4748-8C33-FAAC8E06B6BE}"/>
          </ac:picMkLst>
        </pc:picChg>
        <pc:picChg chg="add mod">
          <ac:chgData name="Eline Costa" userId="c148d0dc94cec546" providerId="LiveId" clId="{4AADF394-4BB5-495A-8009-5CE8F8FE0190}" dt="2020-04-12T14:00:06.160" v="1171" actId="208"/>
          <ac:picMkLst>
            <pc:docMk/>
            <pc:sldMk cId="456251345" sldId="269"/>
            <ac:picMk id="34" creationId="{A82C230B-49F9-4F3F-B885-D7A86E3BB07F}"/>
          </ac:picMkLst>
        </pc:picChg>
        <pc:picChg chg="add mod">
          <ac:chgData name="Eline Costa" userId="c148d0dc94cec546" providerId="LiveId" clId="{4AADF394-4BB5-495A-8009-5CE8F8FE0190}" dt="2020-04-12T14:00:52.326" v="1174" actId="208"/>
          <ac:picMkLst>
            <pc:docMk/>
            <pc:sldMk cId="456251345" sldId="269"/>
            <ac:picMk id="38" creationId="{B2EBFD4F-AEC1-4549-8639-18A51B755B15}"/>
          </ac:picMkLst>
        </pc:picChg>
        <pc:picChg chg="add mod">
          <ac:chgData name="Eline Costa" userId="c148d0dc94cec546" providerId="LiveId" clId="{4AADF394-4BB5-495A-8009-5CE8F8FE0190}" dt="2020-04-12T14:02:04.916" v="1188" actId="208"/>
          <ac:picMkLst>
            <pc:docMk/>
            <pc:sldMk cId="456251345" sldId="269"/>
            <ac:picMk id="42" creationId="{4E6DAF31-71AB-4D7D-BA15-FBA341C0C26D}"/>
          </ac:picMkLst>
        </pc:picChg>
        <pc:picChg chg="add mod">
          <ac:chgData name="Eline Costa" userId="c148d0dc94cec546" providerId="LiveId" clId="{4AADF394-4BB5-495A-8009-5CE8F8FE0190}" dt="2020-04-12T14:02:40.110" v="1191" actId="208"/>
          <ac:picMkLst>
            <pc:docMk/>
            <pc:sldMk cId="456251345" sldId="269"/>
            <ac:picMk id="46" creationId="{6DB962B7-E2ED-439F-A127-B4AF8CD538DC}"/>
          </ac:picMkLst>
        </pc:picChg>
        <pc:cxnChg chg="add mod">
          <ac:chgData name="Eline Costa" userId="c148d0dc94cec546" providerId="LiveId" clId="{4AADF394-4BB5-495A-8009-5CE8F8FE0190}" dt="2020-04-12T13:57:15.831" v="1076" actId="14100"/>
          <ac:cxnSpMkLst>
            <pc:docMk/>
            <pc:sldMk cId="456251345" sldId="269"/>
            <ac:cxnSpMk id="5" creationId="{BD881198-1F8C-4FDD-A51B-ED4C5131DBBF}"/>
          </ac:cxnSpMkLst>
        </pc:cxnChg>
        <pc:cxnChg chg="add del mod">
          <ac:chgData name="Eline Costa" userId="c148d0dc94cec546" providerId="LiveId" clId="{4AADF394-4BB5-495A-8009-5CE8F8FE0190}" dt="2020-04-12T13:56:24.105" v="1043" actId="478"/>
          <ac:cxnSpMkLst>
            <pc:docMk/>
            <pc:sldMk cId="456251345" sldId="269"/>
            <ac:cxnSpMk id="15" creationId="{E3C21E27-742D-4906-AF36-3C0D1861BB0B}"/>
          </ac:cxnSpMkLst>
        </pc:cxnChg>
        <pc:cxnChg chg="add del mod">
          <ac:chgData name="Eline Costa" userId="c148d0dc94cec546" providerId="LiveId" clId="{4AADF394-4BB5-495A-8009-5CE8F8FE0190}" dt="2020-04-12T13:56:36.764" v="1046" actId="478"/>
          <ac:cxnSpMkLst>
            <pc:docMk/>
            <pc:sldMk cId="456251345" sldId="269"/>
            <ac:cxnSpMk id="21" creationId="{D1AF1DC7-89E7-4621-8196-12C274A9E75E}"/>
          </ac:cxnSpMkLst>
        </pc:cxnChg>
        <pc:cxnChg chg="del">
          <ac:chgData name="Eline Costa" userId="c148d0dc94cec546" providerId="LiveId" clId="{4AADF394-4BB5-495A-8009-5CE8F8FE0190}" dt="2020-04-12T13:52:53.434" v="842" actId="478"/>
          <ac:cxnSpMkLst>
            <pc:docMk/>
            <pc:sldMk cId="456251345" sldId="269"/>
            <ac:cxnSpMk id="22" creationId="{C4603867-D8D9-44CC-ADCA-4E6CE5B80BE8}"/>
          </ac:cxnSpMkLst>
        </pc:cxnChg>
        <pc:cxnChg chg="del mod">
          <ac:chgData name="Eline Costa" userId="c148d0dc94cec546" providerId="LiveId" clId="{4AADF394-4BB5-495A-8009-5CE8F8FE0190}" dt="2020-04-12T13:52:58.435" v="843" actId="478"/>
          <ac:cxnSpMkLst>
            <pc:docMk/>
            <pc:sldMk cId="456251345" sldId="269"/>
            <ac:cxnSpMk id="26" creationId="{D8CE1C4C-FE33-416B-A1E8-C4EB77F89C79}"/>
          </ac:cxnSpMkLst>
        </pc:cxnChg>
        <pc:cxnChg chg="add del mod">
          <ac:chgData name="Eline Costa" userId="c148d0dc94cec546" providerId="LiveId" clId="{4AADF394-4BB5-495A-8009-5CE8F8FE0190}" dt="2020-04-12T13:56:41.607" v="1047" actId="478"/>
          <ac:cxnSpMkLst>
            <pc:docMk/>
            <pc:sldMk cId="456251345" sldId="269"/>
            <ac:cxnSpMk id="27" creationId="{25AFF546-7B56-43E7-8150-2F66AD18589B}"/>
          </ac:cxnSpMkLst>
        </pc:cxnChg>
        <pc:cxnChg chg="add del mod">
          <ac:chgData name="Eline Costa" userId="c148d0dc94cec546" providerId="LiveId" clId="{4AADF394-4BB5-495A-8009-5CE8F8FE0190}" dt="2020-04-12T13:56:36.764" v="1046" actId="478"/>
          <ac:cxnSpMkLst>
            <pc:docMk/>
            <pc:sldMk cId="456251345" sldId="269"/>
            <ac:cxnSpMk id="31" creationId="{182E9231-42BB-4F25-8C76-34FFCDCF9EE5}"/>
          </ac:cxnSpMkLst>
        </pc:cxnChg>
        <pc:cxnChg chg="add mod">
          <ac:chgData name="Eline Costa" userId="c148d0dc94cec546" providerId="LiveId" clId="{4AADF394-4BB5-495A-8009-5CE8F8FE0190}" dt="2020-04-12T13:59:17.902" v="1168" actId="13822"/>
          <ac:cxnSpMkLst>
            <pc:docMk/>
            <pc:sldMk cId="456251345" sldId="269"/>
            <ac:cxnSpMk id="35" creationId="{EF299B7A-EBAC-4A8D-8F1B-B6E5A64E1E62}"/>
          </ac:cxnSpMkLst>
        </pc:cxnChg>
        <pc:cxnChg chg="add mod">
          <ac:chgData name="Eline Costa" userId="c148d0dc94cec546" providerId="LiveId" clId="{4AADF394-4BB5-495A-8009-5CE8F8FE0190}" dt="2020-04-12T14:01:06.406" v="1177" actId="13822"/>
          <ac:cxnSpMkLst>
            <pc:docMk/>
            <pc:sldMk cId="456251345" sldId="269"/>
            <ac:cxnSpMk id="39" creationId="{07D46635-C8FA-44CF-9F59-DCE3C59B9E91}"/>
          </ac:cxnSpMkLst>
        </pc:cxnChg>
        <pc:cxnChg chg="add mod">
          <ac:chgData name="Eline Costa" userId="c148d0dc94cec546" providerId="LiveId" clId="{4AADF394-4BB5-495A-8009-5CE8F8FE0190}" dt="2020-04-12T14:01:22.463" v="1181" actId="13822"/>
          <ac:cxnSpMkLst>
            <pc:docMk/>
            <pc:sldMk cId="456251345" sldId="269"/>
            <ac:cxnSpMk id="43" creationId="{58B93054-931F-4FEB-8BA8-7812A65515F3}"/>
          </ac:cxnSpMkLst>
        </pc:cxnChg>
        <pc:cxnChg chg="add mod">
          <ac:chgData name="Eline Costa" userId="c148d0dc94cec546" providerId="LiveId" clId="{4AADF394-4BB5-495A-8009-5CE8F8FE0190}" dt="2020-04-12T14:01:38.746" v="1185" actId="13822"/>
          <ac:cxnSpMkLst>
            <pc:docMk/>
            <pc:sldMk cId="456251345" sldId="269"/>
            <ac:cxnSpMk id="47" creationId="{AD72BC2F-26C6-46F6-B795-081B9E7F5803}"/>
          </ac:cxnSpMkLst>
        </pc:cxnChg>
      </pc:sldChg>
      <pc:sldChg chg="addSp delSp modSp add mod setBg">
        <pc:chgData name="Eline Costa" userId="c148d0dc94cec546" providerId="LiveId" clId="{4AADF394-4BB5-495A-8009-5CE8F8FE0190}" dt="2020-04-12T18:33:15.988" v="1657" actId="207"/>
        <pc:sldMkLst>
          <pc:docMk/>
          <pc:sldMk cId="794960949" sldId="270"/>
        </pc:sldMkLst>
        <pc:spChg chg="del">
          <ac:chgData name="Eline Costa" userId="c148d0dc94cec546" providerId="LiveId" clId="{4AADF394-4BB5-495A-8009-5CE8F8FE0190}" dt="2020-04-12T14:09:24.656" v="1215"/>
          <ac:spMkLst>
            <pc:docMk/>
            <pc:sldMk cId="794960949" sldId="270"/>
            <ac:spMk id="2" creationId="{4F3A8EB5-57B0-44D3-93D2-A0AE60B8F42E}"/>
          </ac:spMkLst>
        </pc:spChg>
        <pc:spChg chg="del">
          <ac:chgData name="Eline Costa" userId="c148d0dc94cec546" providerId="LiveId" clId="{4AADF394-4BB5-495A-8009-5CE8F8FE0190}" dt="2020-04-12T14:09:24.656" v="1215"/>
          <ac:spMkLst>
            <pc:docMk/>
            <pc:sldMk cId="794960949" sldId="270"/>
            <ac:spMk id="3" creationId="{178C6F4D-2AAA-4D21-B498-D52700CC5073}"/>
          </ac:spMkLst>
        </pc:spChg>
        <pc:spChg chg="add mod">
          <ac:chgData name="Eline Costa" userId="c148d0dc94cec546" providerId="LiveId" clId="{4AADF394-4BB5-495A-8009-5CE8F8FE0190}" dt="2020-04-12T18:33:15.988" v="1657" actId="207"/>
          <ac:spMkLst>
            <pc:docMk/>
            <pc:sldMk cId="794960949" sldId="270"/>
            <ac:spMk id="4" creationId="{40124A8E-9655-451E-8E9D-E2FDF5F21A61}"/>
          </ac:spMkLst>
        </pc:spChg>
        <pc:spChg chg="add del mod">
          <ac:chgData name="Eline Costa" userId="c148d0dc94cec546" providerId="LiveId" clId="{4AADF394-4BB5-495A-8009-5CE8F8FE0190}" dt="2020-04-12T14:10:42.750" v="1227" actId="478"/>
          <ac:spMkLst>
            <pc:docMk/>
            <pc:sldMk cId="794960949" sldId="270"/>
            <ac:spMk id="5" creationId="{D3001532-DCCB-41EF-9D81-086F58888CB7}"/>
          </ac:spMkLst>
        </pc:spChg>
        <pc:spChg chg="add mod">
          <ac:chgData name="Eline Costa" userId="c148d0dc94cec546" providerId="LiveId" clId="{4AADF394-4BB5-495A-8009-5CE8F8FE0190}" dt="2020-04-12T14:10:38.398" v="1226" actId="14100"/>
          <ac:spMkLst>
            <pc:docMk/>
            <pc:sldMk cId="794960949" sldId="270"/>
            <ac:spMk id="9" creationId="{344C9ECC-1DAF-4763-B8EB-ABA9D8476CE3}"/>
          </ac:spMkLst>
        </pc:spChg>
        <pc:spChg chg="add">
          <ac:chgData name="Eline Costa" userId="c148d0dc94cec546" providerId="LiveId" clId="{4AADF394-4BB5-495A-8009-5CE8F8FE0190}" dt="2020-04-12T14:09:35.904" v="1216" actId="26606"/>
          <ac:spMkLst>
            <pc:docMk/>
            <pc:sldMk cId="794960949" sldId="270"/>
            <ac:spMk id="10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4:10:18.435" v="1222" actId="14100"/>
          <ac:spMkLst>
            <pc:docMk/>
            <pc:sldMk cId="794960949" sldId="270"/>
            <ac:spMk id="11" creationId="{9CD05897-83EB-4C12-9817-2FA59C49C81A}"/>
          </ac:spMkLst>
        </pc:spChg>
        <pc:spChg chg="add">
          <ac:chgData name="Eline Costa" userId="c148d0dc94cec546" providerId="LiveId" clId="{4AADF394-4BB5-495A-8009-5CE8F8FE0190}" dt="2020-04-12T14:09:35.904" v="1216" actId="26606"/>
          <ac:spMkLst>
            <pc:docMk/>
            <pc:sldMk cId="794960949" sldId="270"/>
            <ac:spMk id="12" creationId="{C2C29CB1-9F74-4879-A6AF-AEA67B6F1F4D}"/>
          </ac:spMkLst>
        </pc:spChg>
        <pc:spChg chg="add">
          <ac:chgData name="Eline Costa" userId="c148d0dc94cec546" providerId="LiveId" clId="{4AADF394-4BB5-495A-8009-5CE8F8FE0190}" dt="2020-04-12T14:09:35.904" v="1216" actId="26606"/>
          <ac:spMkLst>
            <pc:docMk/>
            <pc:sldMk cId="794960949" sldId="270"/>
            <ac:spMk id="14" creationId="{7E2C7115-5336-410C-AD71-0F0952A2E5A7}"/>
          </ac:spMkLst>
        </pc:spChg>
        <pc:picChg chg="add mod">
          <ac:chgData name="Eline Costa" userId="c148d0dc94cec546" providerId="LiveId" clId="{4AADF394-4BB5-495A-8009-5CE8F8FE0190}" dt="2020-04-12T14:10:18.435" v="1222" actId="14100"/>
          <ac:picMkLst>
            <pc:docMk/>
            <pc:sldMk cId="794960949" sldId="270"/>
            <ac:picMk id="15" creationId="{5FE4F380-1BC1-477D-B9BB-FF91C0D1B6D4}"/>
          </ac:picMkLst>
        </pc:picChg>
        <pc:cxnChg chg="add mod">
          <ac:chgData name="Eline Costa" userId="c148d0dc94cec546" providerId="LiveId" clId="{4AADF394-4BB5-495A-8009-5CE8F8FE0190}" dt="2020-04-12T14:10:38.398" v="1226" actId="14100"/>
          <ac:cxnSpMkLst>
            <pc:docMk/>
            <pc:sldMk cId="794960949" sldId="270"/>
            <ac:cxnSpMk id="13" creationId="{1E40D7B4-B210-4FDD-9004-DF7BD3E3244A}"/>
          </ac:cxnSpMkLst>
        </pc:cxnChg>
      </pc:sldChg>
      <pc:sldChg chg="addSp delSp modSp add del mod setBg">
        <pc:chgData name="Eline Costa" userId="c148d0dc94cec546" providerId="LiveId" clId="{4AADF394-4BB5-495A-8009-5CE8F8FE0190}" dt="2020-04-12T14:18:53.813" v="1285" actId="2696"/>
        <pc:sldMkLst>
          <pc:docMk/>
          <pc:sldMk cId="277126381" sldId="271"/>
        </pc:sldMkLst>
        <pc:spChg chg="mod">
          <ac:chgData name="Eline Costa" userId="c148d0dc94cec546" providerId="LiveId" clId="{4AADF394-4BB5-495A-8009-5CE8F8FE0190}" dt="2020-04-12T14:14:23.670" v="1248" actId="26606"/>
          <ac:spMkLst>
            <pc:docMk/>
            <pc:sldMk cId="277126381" sldId="271"/>
            <ac:spMk id="6" creationId="{3EF4714B-C54A-4A21-BBEA-F7EDD39E94AE}"/>
          </ac:spMkLst>
        </pc:spChg>
        <pc:grpChg chg="add del">
          <ac:chgData name="Eline Costa" userId="c148d0dc94cec546" providerId="LiveId" clId="{4AADF394-4BB5-495A-8009-5CE8F8FE0190}" dt="2020-04-12T14:14:21.328" v="1246" actId="26606"/>
          <ac:grpSpMkLst>
            <pc:docMk/>
            <pc:sldMk cId="277126381" sldId="271"/>
            <ac:grpSpMk id="16" creationId="{90A61547-2555-4DE2-A37F-A53E54917441}"/>
          </ac:grpSpMkLst>
        </pc:grpChg>
        <pc:grpChg chg="add del">
          <ac:chgData name="Eline Costa" userId="c148d0dc94cec546" providerId="LiveId" clId="{4AADF394-4BB5-495A-8009-5CE8F8FE0190}" dt="2020-04-12T14:14:23.670" v="1248" actId="26606"/>
          <ac:grpSpMkLst>
            <pc:docMk/>
            <pc:sldMk cId="277126381" sldId="271"/>
            <ac:grpSpMk id="28" creationId="{90A61547-2555-4DE2-A37F-A53E54917441}"/>
          </ac:grpSpMkLst>
        </pc:grpChg>
        <pc:picChg chg="mod">
          <ac:chgData name="Eline Costa" userId="c148d0dc94cec546" providerId="LiveId" clId="{4AADF394-4BB5-495A-8009-5CE8F8FE0190}" dt="2020-04-12T14:14:23.670" v="1248" actId="26606"/>
          <ac:picMkLst>
            <pc:docMk/>
            <pc:sldMk cId="277126381" sldId="271"/>
            <ac:picMk id="7" creationId="{4487E7FC-59C1-4C72-95A2-6AD47D8A43FD}"/>
          </ac:picMkLst>
        </pc:picChg>
        <pc:picChg chg="mod ord">
          <ac:chgData name="Eline Costa" userId="c148d0dc94cec546" providerId="LiveId" clId="{4AADF394-4BB5-495A-8009-5CE8F8FE0190}" dt="2020-04-12T14:14:23.670" v="1248" actId="26606"/>
          <ac:picMkLst>
            <pc:docMk/>
            <pc:sldMk cId="277126381" sldId="271"/>
            <ac:picMk id="11" creationId="{AD9CA154-5A69-4179-A8B2-7F6AE3C0EA85}"/>
          </ac:picMkLst>
        </pc:picChg>
      </pc:sldChg>
      <pc:sldChg chg="addSp delSp modSp add mod setBg">
        <pc:chgData name="Eline Costa" userId="c148d0dc94cec546" providerId="LiveId" clId="{4AADF394-4BB5-495A-8009-5CE8F8FE0190}" dt="2020-04-12T18:32:50.868" v="1646" actId="113"/>
        <pc:sldMkLst>
          <pc:docMk/>
          <pc:sldMk cId="2336746149" sldId="271"/>
        </pc:sldMkLst>
        <pc:spChg chg="mod">
          <ac:chgData name="Eline Costa" userId="c148d0dc94cec546" providerId="LiveId" clId="{4AADF394-4BB5-495A-8009-5CE8F8FE0190}" dt="2020-04-12T18:32:50.868" v="1646" actId="113"/>
          <ac:spMkLst>
            <pc:docMk/>
            <pc:sldMk cId="2336746149" sldId="271"/>
            <ac:spMk id="2" creationId="{3BC262E9-A982-4B57-9058-A33B21877C95}"/>
          </ac:spMkLst>
        </pc:spChg>
        <pc:spChg chg="del">
          <ac:chgData name="Eline Costa" userId="c148d0dc94cec546" providerId="LiveId" clId="{4AADF394-4BB5-495A-8009-5CE8F8FE0190}" dt="2020-04-12T14:19:34.915" v="1287" actId="26606"/>
          <ac:spMkLst>
            <pc:docMk/>
            <pc:sldMk cId="2336746149" sldId="271"/>
            <ac:spMk id="3" creationId="{FF4F93F7-16B4-477C-B0A0-09A4CA0A6521}"/>
          </ac:spMkLst>
        </pc:spChg>
        <pc:spChg chg="add">
          <ac:chgData name="Eline Costa" userId="c148d0dc94cec546" providerId="LiveId" clId="{4AADF394-4BB5-495A-8009-5CE8F8FE0190}" dt="2020-04-12T14:19:34.915" v="1287" actId="26606"/>
          <ac:spMkLst>
            <pc:docMk/>
            <pc:sldMk cId="2336746149" sldId="271"/>
            <ac:spMk id="20" creationId="{0ADFFC45-3DC9-4433-926F-043E879D9DFC}"/>
          </ac:spMkLst>
        </pc:spChg>
        <pc:spChg chg="add">
          <ac:chgData name="Eline Costa" userId="c148d0dc94cec546" providerId="LiveId" clId="{4AADF394-4BB5-495A-8009-5CE8F8FE0190}" dt="2020-04-12T14:19:34.915" v="1287" actId="26606"/>
          <ac:spMkLst>
            <pc:docMk/>
            <pc:sldMk cId="2336746149" sldId="271"/>
            <ac:spMk id="31" creationId="{69370F01-B8C9-4CE4-824C-92B2792E6ED0}"/>
          </ac:spMkLst>
        </pc:spChg>
        <pc:spChg chg="add mod">
          <ac:chgData name="Eline Costa" userId="c148d0dc94cec546" providerId="LiveId" clId="{4AADF394-4BB5-495A-8009-5CE8F8FE0190}" dt="2020-04-12T14:22:11.136" v="1344" actId="2085"/>
          <ac:spMkLst>
            <pc:docMk/>
            <pc:sldMk cId="2336746149" sldId="271"/>
            <ac:spMk id="32" creationId="{714B7150-56C5-45B0-8F25-DE0FAAF82D65}"/>
          </ac:spMkLst>
        </pc:spChg>
        <pc:grpChg chg="add">
          <ac:chgData name="Eline Costa" userId="c148d0dc94cec546" providerId="LiveId" clId="{4AADF394-4BB5-495A-8009-5CE8F8FE0190}" dt="2020-04-12T14:19:34.915" v="1287" actId="26606"/>
          <ac:grpSpMkLst>
            <pc:docMk/>
            <pc:sldMk cId="2336746149" sldId="271"/>
            <ac:grpSpMk id="8" creationId="{28460BD8-AE3F-4AC9-9D0B-717052AA5D3A}"/>
          </ac:grpSpMkLst>
        </pc:grpChg>
        <pc:grpChg chg="add">
          <ac:chgData name="Eline Costa" userId="c148d0dc94cec546" providerId="LiveId" clId="{4AADF394-4BB5-495A-8009-5CE8F8FE0190}" dt="2020-04-12T14:19:34.915" v="1287" actId="26606"/>
          <ac:grpSpMkLst>
            <pc:docMk/>
            <pc:sldMk cId="2336746149" sldId="271"/>
            <ac:grpSpMk id="22" creationId="{B5F26A87-0610-435F-AA13-BD658385C9D9}"/>
          </ac:grpSpMkLst>
        </pc:grpChg>
        <pc:picChg chg="add mod">
          <ac:chgData name="Eline Costa" userId="c148d0dc94cec546" providerId="LiveId" clId="{4AADF394-4BB5-495A-8009-5CE8F8FE0190}" dt="2020-04-12T14:21:50.298" v="1337" actId="1038"/>
          <ac:picMkLst>
            <pc:docMk/>
            <pc:sldMk cId="2336746149" sldId="271"/>
            <ac:picMk id="30" creationId="{DA0F3552-C14B-4075-B763-0B74F65968D3}"/>
          </ac:picMkLst>
        </pc:picChg>
      </pc:sldChg>
      <pc:sldChg chg="addSp delSp add del ord setBg delDesignElem">
        <pc:chgData name="Eline Costa" userId="c148d0dc94cec546" providerId="LiveId" clId="{4AADF394-4BB5-495A-8009-5CE8F8FE0190}" dt="2020-04-12T14:14:45.481" v="1253"/>
        <pc:sldMkLst>
          <pc:docMk/>
          <pc:sldMk cId="22723223" sldId="272"/>
        </pc:sldMkLst>
        <pc:spChg chg="add del">
          <ac:chgData name="Eline Costa" userId="c148d0dc94cec546" providerId="LiveId" clId="{4AADF394-4BB5-495A-8009-5CE8F8FE0190}" dt="2020-04-12T14:14:45.481" v="1253"/>
          <ac:spMkLst>
            <pc:docMk/>
            <pc:sldMk cId="22723223" sldId="272"/>
            <ac:spMk id="10" creationId="{E80B86A7-A1EC-475B-9166-88902B033A38}"/>
          </ac:spMkLst>
        </pc:spChg>
        <pc:spChg chg="add del">
          <ac:chgData name="Eline Costa" userId="c148d0dc94cec546" providerId="LiveId" clId="{4AADF394-4BB5-495A-8009-5CE8F8FE0190}" dt="2020-04-12T14:14:45.481" v="1253"/>
          <ac:spMkLst>
            <pc:docMk/>
            <pc:sldMk cId="22723223" sldId="272"/>
            <ac:spMk id="12" creationId="{C2C29CB1-9F74-4879-A6AF-AEA67B6F1F4D}"/>
          </ac:spMkLst>
        </pc:spChg>
        <pc:spChg chg="add del">
          <ac:chgData name="Eline Costa" userId="c148d0dc94cec546" providerId="LiveId" clId="{4AADF394-4BB5-495A-8009-5CE8F8FE0190}" dt="2020-04-12T14:14:45.481" v="1253"/>
          <ac:spMkLst>
            <pc:docMk/>
            <pc:sldMk cId="22723223" sldId="272"/>
            <ac:spMk id="14" creationId="{7E2C7115-5336-410C-AD71-0F0952A2E5A7}"/>
          </ac:spMkLst>
        </pc:spChg>
      </pc:sldChg>
      <pc:sldChg chg="addSp delSp add del setBg delDesignElem">
        <pc:chgData name="Eline Costa" userId="c148d0dc94cec546" providerId="LiveId" clId="{4AADF394-4BB5-495A-8009-5CE8F8FE0190}" dt="2020-04-12T14:26:04.134" v="1350"/>
        <pc:sldMkLst>
          <pc:docMk/>
          <pc:sldMk cId="47840753" sldId="272"/>
        </pc:sldMkLst>
        <pc:spChg chg="add del">
          <ac:chgData name="Eline Costa" userId="c148d0dc94cec546" providerId="LiveId" clId="{4AADF394-4BB5-495A-8009-5CE8F8FE0190}" dt="2020-04-12T14:26:04.134" v="1350"/>
          <ac:spMkLst>
            <pc:docMk/>
            <pc:sldMk cId="47840753" sldId="272"/>
            <ac:spMk id="10" creationId="{E80B86A7-A1EC-475B-9166-88902B033A38}"/>
          </ac:spMkLst>
        </pc:spChg>
        <pc:spChg chg="add del">
          <ac:chgData name="Eline Costa" userId="c148d0dc94cec546" providerId="LiveId" clId="{4AADF394-4BB5-495A-8009-5CE8F8FE0190}" dt="2020-04-12T14:26:04.134" v="1350"/>
          <ac:spMkLst>
            <pc:docMk/>
            <pc:sldMk cId="47840753" sldId="272"/>
            <ac:spMk id="12" creationId="{C2C29CB1-9F74-4879-A6AF-AEA67B6F1F4D}"/>
          </ac:spMkLst>
        </pc:spChg>
        <pc:spChg chg="add del">
          <ac:chgData name="Eline Costa" userId="c148d0dc94cec546" providerId="LiveId" clId="{4AADF394-4BB5-495A-8009-5CE8F8FE0190}" dt="2020-04-12T14:26:04.134" v="1350"/>
          <ac:spMkLst>
            <pc:docMk/>
            <pc:sldMk cId="47840753" sldId="272"/>
            <ac:spMk id="14" creationId="{7E2C7115-5336-410C-AD71-0F0952A2E5A7}"/>
          </ac:spMkLst>
        </pc:spChg>
      </pc:sldChg>
      <pc:sldChg chg="addSp delSp modSp add del mod setBg">
        <pc:chgData name="Eline Costa" userId="c148d0dc94cec546" providerId="LiveId" clId="{4AADF394-4BB5-495A-8009-5CE8F8FE0190}" dt="2020-04-12T18:33:26.142" v="1659" actId="207"/>
        <pc:sldMkLst>
          <pc:docMk/>
          <pc:sldMk cId="411329678" sldId="272"/>
        </pc:sldMkLst>
        <pc:spChg chg="mod">
          <ac:chgData name="Eline Costa" userId="c148d0dc94cec546" providerId="LiveId" clId="{4AADF394-4BB5-495A-8009-5CE8F8FE0190}" dt="2020-04-12T18:33:26.142" v="1659" actId="207"/>
          <ac:spMkLst>
            <pc:docMk/>
            <pc:sldMk cId="411329678" sldId="272"/>
            <ac:spMk id="2" creationId="{20A297BD-B9C8-45A2-8623-547F68791018}"/>
          </ac:spMkLst>
        </pc:spChg>
        <pc:spChg chg="del mod">
          <ac:chgData name="Eline Costa" userId="c148d0dc94cec546" providerId="LiveId" clId="{4AADF394-4BB5-495A-8009-5CE8F8FE0190}" dt="2020-04-12T18:21:30.672" v="1491" actId="478"/>
          <ac:spMkLst>
            <pc:docMk/>
            <pc:sldMk cId="411329678" sldId="272"/>
            <ac:spMk id="3" creationId="{985BD1FA-B699-42DE-A83F-23448CF3C99D}"/>
          </ac:spMkLst>
        </pc:spChg>
        <pc:spChg chg="add">
          <ac:chgData name="Eline Costa" userId="c148d0dc94cec546" providerId="LiveId" clId="{4AADF394-4BB5-495A-8009-5CE8F8FE0190}" dt="2020-04-12T14:28:20.614" v="1359" actId="26606"/>
          <ac:spMkLst>
            <pc:docMk/>
            <pc:sldMk cId="411329678" sldId="272"/>
            <ac:spMk id="8" creationId="{603AE127-802C-459A-A612-DB85B67F0DC0}"/>
          </ac:spMkLst>
        </pc:spChg>
        <pc:spChg chg="add mod">
          <ac:chgData name="Eline Costa" userId="c148d0dc94cec546" providerId="LiveId" clId="{4AADF394-4BB5-495A-8009-5CE8F8FE0190}" dt="2020-04-12T18:25:55.722" v="1568" actId="14100"/>
          <ac:spMkLst>
            <pc:docMk/>
            <pc:sldMk cId="411329678" sldId="272"/>
            <ac:spMk id="9" creationId="{92979C33-1B6D-4E1E-8087-46B29E0519A7}"/>
          </ac:spMkLst>
        </pc:spChg>
        <pc:spChg chg="add">
          <ac:chgData name="Eline Costa" userId="c148d0dc94cec546" providerId="LiveId" clId="{4AADF394-4BB5-495A-8009-5CE8F8FE0190}" dt="2020-04-12T14:28:20.614" v="1359" actId="26606"/>
          <ac:spMkLst>
            <pc:docMk/>
            <pc:sldMk cId="411329678" sldId="272"/>
            <ac:spMk id="10" creationId="{9323D83D-50D6-4040-A58B-FCEA340F886A}"/>
          </ac:spMkLst>
        </pc:spChg>
        <pc:spChg chg="add mod">
          <ac:chgData name="Eline Costa" userId="c148d0dc94cec546" providerId="LiveId" clId="{4AADF394-4BB5-495A-8009-5CE8F8FE0190}" dt="2020-04-12T18:23:11.030" v="1523" actId="1076"/>
          <ac:spMkLst>
            <pc:docMk/>
            <pc:sldMk cId="411329678" sldId="272"/>
            <ac:spMk id="11" creationId="{9EEA4EB9-BCB3-4742-B2EF-1D4F74FC8994}"/>
          </ac:spMkLst>
        </pc:spChg>
        <pc:spChg chg="add">
          <ac:chgData name="Eline Costa" userId="c148d0dc94cec546" providerId="LiveId" clId="{4AADF394-4BB5-495A-8009-5CE8F8FE0190}" dt="2020-04-12T14:28:20.614" v="1359" actId="26606"/>
          <ac:spMkLst>
            <pc:docMk/>
            <pc:sldMk cId="411329678" sldId="272"/>
            <ac:spMk id="14" creationId="{F10FD715-4DCE-4779-B634-EC78315EA213}"/>
          </ac:spMkLst>
        </pc:spChg>
        <pc:spChg chg="add mod">
          <ac:chgData name="Eline Costa" userId="c148d0dc94cec546" providerId="LiveId" clId="{4AADF394-4BB5-495A-8009-5CE8F8FE0190}" dt="2020-04-12T18:25:52.674" v="1567" actId="14100"/>
          <ac:spMkLst>
            <pc:docMk/>
            <pc:sldMk cId="411329678" sldId="272"/>
            <ac:spMk id="16" creationId="{B5D1868D-84B8-4C2E-AD62-3C11F41127E4}"/>
          </ac:spMkLst>
        </pc:spChg>
        <pc:spChg chg="add mod">
          <ac:chgData name="Eline Costa" userId="c148d0dc94cec546" providerId="LiveId" clId="{4AADF394-4BB5-495A-8009-5CE8F8FE0190}" dt="2020-04-12T18:24:27.135" v="1542" actId="14100"/>
          <ac:spMkLst>
            <pc:docMk/>
            <pc:sldMk cId="411329678" sldId="272"/>
            <ac:spMk id="17" creationId="{22C489F7-46C2-45DA-8D03-830F61EBFAC5}"/>
          </ac:spMkLst>
        </pc:spChg>
        <pc:spChg chg="add mod">
          <ac:chgData name="Eline Costa" userId="c148d0dc94cec546" providerId="LiveId" clId="{4AADF394-4BB5-495A-8009-5CE8F8FE0190}" dt="2020-04-12T18:25:50.209" v="1566" actId="14100"/>
          <ac:spMkLst>
            <pc:docMk/>
            <pc:sldMk cId="411329678" sldId="272"/>
            <ac:spMk id="20" creationId="{5A3D49A0-A519-4353-B1D5-7EAAEB5783BC}"/>
          </ac:spMkLst>
        </pc:spChg>
        <pc:spChg chg="add mod">
          <ac:chgData name="Eline Costa" userId="c148d0dc94cec546" providerId="LiveId" clId="{4AADF394-4BB5-495A-8009-5CE8F8FE0190}" dt="2020-04-12T18:24:48.650" v="1550" actId="14100"/>
          <ac:spMkLst>
            <pc:docMk/>
            <pc:sldMk cId="411329678" sldId="272"/>
            <ac:spMk id="21" creationId="{1764739B-C066-4AA0-AF13-CF29935F7CAB}"/>
          </ac:spMkLst>
        </pc:spChg>
        <pc:spChg chg="add mod">
          <ac:chgData name="Eline Costa" userId="c148d0dc94cec546" providerId="LiveId" clId="{4AADF394-4BB5-495A-8009-5CE8F8FE0190}" dt="2020-04-12T18:25:47.367" v="1565" actId="14100"/>
          <ac:spMkLst>
            <pc:docMk/>
            <pc:sldMk cId="411329678" sldId="272"/>
            <ac:spMk id="24" creationId="{CB68B706-7A7E-4BA3-A2C8-61837857DBF0}"/>
          </ac:spMkLst>
        </pc:spChg>
        <pc:spChg chg="add mod">
          <ac:chgData name="Eline Costa" userId="c148d0dc94cec546" providerId="LiveId" clId="{4AADF394-4BB5-495A-8009-5CE8F8FE0190}" dt="2020-04-12T18:24:48.650" v="1550" actId="14100"/>
          <ac:spMkLst>
            <pc:docMk/>
            <pc:sldMk cId="411329678" sldId="272"/>
            <ac:spMk id="25" creationId="{2471F3DE-91CB-4ABE-8577-91E50609CB0C}"/>
          </ac:spMkLst>
        </pc:spChg>
        <pc:spChg chg="add mod">
          <ac:chgData name="Eline Costa" userId="c148d0dc94cec546" providerId="LiveId" clId="{4AADF394-4BB5-495A-8009-5CE8F8FE0190}" dt="2020-04-12T18:27:24.539" v="1591" actId="1038"/>
          <ac:spMkLst>
            <pc:docMk/>
            <pc:sldMk cId="411329678" sldId="272"/>
            <ac:spMk id="28" creationId="{36061E41-EC3C-4FC4-A4CC-935C0FFCAD32}"/>
          </ac:spMkLst>
        </pc:spChg>
        <pc:spChg chg="add mod">
          <ac:chgData name="Eline Costa" userId="c148d0dc94cec546" providerId="LiveId" clId="{4AADF394-4BB5-495A-8009-5CE8F8FE0190}" dt="2020-04-12T18:27:07.654" v="1585" actId="1076"/>
          <ac:spMkLst>
            <pc:docMk/>
            <pc:sldMk cId="411329678" sldId="272"/>
            <ac:spMk id="29" creationId="{33A95E6B-33E3-4E41-A793-9DD6BAF7678F}"/>
          </ac:spMkLst>
        </pc:spChg>
        <pc:picChg chg="add mod">
          <ac:chgData name="Eline Costa" userId="c148d0dc94cec546" providerId="LiveId" clId="{4AADF394-4BB5-495A-8009-5CE8F8FE0190}" dt="2020-04-12T18:23:56.310" v="1533" actId="1036"/>
          <ac:picMkLst>
            <pc:docMk/>
            <pc:sldMk cId="411329678" sldId="272"/>
            <ac:picMk id="13" creationId="{48B2FBDB-EFD1-4DA3-BBE9-75CEC0197D27}"/>
          </ac:picMkLst>
        </pc:picChg>
        <pc:picChg chg="add mod">
          <ac:chgData name="Eline Costa" userId="c148d0dc94cec546" providerId="LiveId" clId="{4AADF394-4BB5-495A-8009-5CE8F8FE0190}" dt="2020-04-12T18:24:30.342" v="1543" actId="1076"/>
          <ac:picMkLst>
            <pc:docMk/>
            <pc:sldMk cId="411329678" sldId="272"/>
            <ac:picMk id="18" creationId="{41AB3446-80EC-4CC4-88B6-222BEB2C0781}"/>
          </ac:picMkLst>
        </pc:picChg>
        <pc:picChg chg="add mod">
          <ac:chgData name="Eline Costa" userId="c148d0dc94cec546" providerId="LiveId" clId="{4AADF394-4BB5-495A-8009-5CE8F8FE0190}" dt="2020-04-12T18:25:30.573" v="1560" actId="1076"/>
          <ac:picMkLst>
            <pc:docMk/>
            <pc:sldMk cId="411329678" sldId="272"/>
            <ac:picMk id="22" creationId="{3FFE8AB0-E1B8-41DC-8119-DDAA46951156}"/>
          </ac:picMkLst>
        </pc:picChg>
        <pc:picChg chg="add mod">
          <ac:chgData name="Eline Costa" userId="c148d0dc94cec546" providerId="LiveId" clId="{4AADF394-4BB5-495A-8009-5CE8F8FE0190}" dt="2020-04-12T18:25:32.202" v="1561" actId="1038"/>
          <ac:picMkLst>
            <pc:docMk/>
            <pc:sldMk cId="411329678" sldId="272"/>
            <ac:picMk id="26" creationId="{3CF5CC9B-C77A-4AE1-A28C-27268D8DEE72}"/>
          </ac:picMkLst>
        </pc:picChg>
        <pc:picChg chg="add mod">
          <ac:chgData name="Eline Costa" userId="c148d0dc94cec546" providerId="LiveId" clId="{4AADF394-4BB5-495A-8009-5CE8F8FE0190}" dt="2020-04-12T18:27:10.338" v="1587" actId="1037"/>
          <ac:picMkLst>
            <pc:docMk/>
            <pc:sldMk cId="411329678" sldId="272"/>
            <ac:picMk id="30" creationId="{47127BA6-5D02-486D-ABAB-59A615DF6418}"/>
          </ac:picMkLst>
        </pc:picChg>
        <pc:cxnChg chg="add">
          <ac:chgData name="Eline Costa" userId="c148d0dc94cec546" providerId="LiveId" clId="{4AADF394-4BB5-495A-8009-5CE8F8FE0190}" dt="2020-04-12T14:28:20.614" v="1359" actId="26606"/>
          <ac:cxnSpMkLst>
            <pc:docMk/>
            <pc:sldMk cId="411329678" sldId="272"/>
            <ac:cxnSpMk id="12" creationId="{1A1FE6BB-DFB2-4080-9B5E-076EF5DDE67B}"/>
          </ac:cxnSpMkLst>
        </pc:cxnChg>
        <pc:cxnChg chg="add mod">
          <ac:chgData name="Eline Costa" userId="c148d0dc94cec546" providerId="LiveId" clId="{4AADF394-4BB5-495A-8009-5CE8F8FE0190}" dt="2020-04-12T18:23:28.493" v="1528" actId="14100"/>
          <ac:cxnSpMkLst>
            <pc:docMk/>
            <pc:sldMk cId="411329678" sldId="272"/>
            <ac:cxnSpMk id="15" creationId="{D1A4A3EF-F287-43AA-B304-247A96663BBC}"/>
          </ac:cxnSpMkLst>
        </pc:cxnChg>
        <pc:cxnChg chg="add mod">
          <ac:chgData name="Eline Costa" userId="c148d0dc94cec546" providerId="LiveId" clId="{4AADF394-4BB5-495A-8009-5CE8F8FE0190}" dt="2020-04-12T18:26:01.258" v="1569" actId="14100"/>
          <ac:cxnSpMkLst>
            <pc:docMk/>
            <pc:sldMk cId="411329678" sldId="272"/>
            <ac:cxnSpMk id="19" creationId="{0C1DE9C0-65B9-4052-A0A3-6FF105DDBFF0}"/>
          </ac:cxnSpMkLst>
        </pc:cxnChg>
        <pc:cxnChg chg="add mod">
          <ac:chgData name="Eline Costa" userId="c148d0dc94cec546" providerId="LiveId" clId="{4AADF394-4BB5-495A-8009-5CE8F8FE0190}" dt="2020-04-12T18:26:05.049" v="1570" actId="14100"/>
          <ac:cxnSpMkLst>
            <pc:docMk/>
            <pc:sldMk cId="411329678" sldId="272"/>
            <ac:cxnSpMk id="23" creationId="{5F385D40-9E14-4FC3-8471-462CF5B0BA5E}"/>
          </ac:cxnSpMkLst>
        </pc:cxnChg>
        <pc:cxnChg chg="add mod">
          <ac:chgData name="Eline Costa" userId="c148d0dc94cec546" providerId="LiveId" clId="{4AADF394-4BB5-495A-8009-5CE8F8FE0190}" dt="2020-04-12T18:26:08.575" v="1571" actId="14100"/>
          <ac:cxnSpMkLst>
            <pc:docMk/>
            <pc:sldMk cId="411329678" sldId="272"/>
            <ac:cxnSpMk id="27" creationId="{08A3C19F-971B-4DAA-AF48-D9AE1F744D72}"/>
          </ac:cxnSpMkLst>
        </pc:cxnChg>
        <pc:cxnChg chg="add mod">
          <ac:chgData name="Eline Costa" userId="c148d0dc94cec546" providerId="LiveId" clId="{4AADF394-4BB5-495A-8009-5CE8F8FE0190}" dt="2020-04-12T18:27:24.539" v="1591" actId="1038"/>
          <ac:cxnSpMkLst>
            <pc:docMk/>
            <pc:sldMk cId="411329678" sldId="272"/>
            <ac:cxnSpMk id="31" creationId="{AED1920B-454D-48E2-9DD5-D5A5D1891242}"/>
          </ac:cxnSpMkLst>
        </pc:cxnChg>
      </pc:sldChg>
      <pc:sldChg chg="addSp delSp modSp add del mod setBg">
        <pc:chgData name="Eline Costa" userId="c148d0dc94cec546" providerId="LiveId" clId="{4AADF394-4BB5-495A-8009-5CE8F8FE0190}" dt="2020-04-12T14:27:03.968" v="1357" actId="2696"/>
        <pc:sldMkLst>
          <pc:docMk/>
          <pc:sldMk cId="3449563113" sldId="272"/>
        </pc:sldMkLst>
        <pc:spChg chg="mod">
          <ac:chgData name="Eline Costa" userId="c148d0dc94cec546" providerId="LiveId" clId="{4AADF394-4BB5-495A-8009-5CE8F8FE0190}" dt="2020-04-12T14:26:32.946" v="1353"/>
          <ac:spMkLst>
            <pc:docMk/>
            <pc:sldMk cId="3449563113" sldId="272"/>
            <ac:spMk id="2" creationId="{9317584E-5EAF-4C5F-8322-D3DA8F92AE87}"/>
          </ac:spMkLst>
        </pc:spChg>
        <pc:spChg chg="del mod">
          <ac:chgData name="Eline Costa" userId="c148d0dc94cec546" providerId="LiveId" clId="{4AADF394-4BB5-495A-8009-5CE8F8FE0190}" dt="2020-04-12T14:26:58.728" v="1356" actId="478"/>
          <ac:spMkLst>
            <pc:docMk/>
            <pc:sldMk cId="3449563113" sldId="272"/>
            <ac:spMk id="3" creationId="{19FEC61B-78F8-4E34-9AB6-C91887983237}"/>
          </ac:spMkLst>
        </pc:spChg>
        <pc:spChg chg="add mod">
          <ac:chgData name="Eline Costa" userId="c148d0dc94cec546" providerId="LiveId" clId="{4AADF394-4BB5-495A-8009-5CE8F8FE0190}" dt="2020-04-12T14:26:56.218" v="1355" actId="1076"/>
          <ac:spMkLst>
            <pc:docMk/>
            <pc:sldMk cId="3449563113" sldId="272"/>
            <ac:spMk id="7" creationId="{7252042C-9875-4FEF-8B00-89BF641DE1EC}"/>
          </ac:spMkLst>
        </pc:spChg>
        <pc:spChg chg="add">
          <ac:chgData name="Eline Costa" userId="c148d0dc94cec546" providerId="LiveId" clId="{4AADF394-4BB5-495A-8009-5CE8F8FE0190}" dt="2020-04-12T14:26:21.923" v="1352" actId="26606"/>
          <ac:spMkLst>
            <pc:docMk/>
            <pc:sldMk cId="3449563113" sldId="272"/>
            <ac:spMk id="8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4:26:56.218" v="1355" actId="1076"/>
          <ac:spMkLst>
            <pc:docMk/>
            <pc:sldMk cId="3449563113" sldId="272"/>
            <ac:spMk id="9" creationId="{35C60B5F-FD64-457B-A215-F8E459AB307D}"/>
          </ac:spMkLst>
        </pc:spChg>
        <pc:spChg chg="add">
          <ac:chgData name="Eline Costa" userId="c148d0dc94cec546" providerId="LiveId" clId="{4AADF394-4BB5-495A-8009-5CE8F8FE0190}" dt="2020-04-12T14:26:21.923" v="1352" actId="26606"/>
          <ac:spMkLst>
            <pc:docMk/>
            <pc:sldMk cId="3449563113" sldId="272"/>
            <ac:spMk id="10" creationId="{C2C29CB1-9F74-4879-A6AF-AEA67B6F1F4D}"/>
          </ac:spMkLst>
        </pc:spChg>
        <pc:spChg chg="add">
          <ac:chgData name="Eline Costa" userId="c148d0dc94cec546" providerId="LiveId" clId="{4AADF394-4BB5-495A-8009-5CE8F8FE0190}" dt="2020-04-12T14:26:21.923" v="1352" actId="26606"/>
          <ac:spMkLst>
            <pc:docMk/>
            <pc:sldMk cId="3449563113" sldId="272"/>
            <ac:spMk id="12" creationId="{7E2C7115-5336-410C-AD71-0F0952A2E5A7}"/>
          </ac:spMkLst>
        </pc:spChg>
        <pc:picChg chg="add mod">
          <ac:chgData name="Eline Costa" userId="c148d0dc94cec546" providerId="LiveId" clId="{4AADF394-4BB5-495A-8009-5CE8F8FE0190}" dt="2020-04-12T14:26:56.218" v="1355" actId="1076"/>
          <ac:picMkLst>
            <pc:docMk/>
            <pc:sldMk cId="3449563113" sldId="272"/>
            <ac:picMk id="13" creationId="{DCC2F28E-C4BA-4B6E-A82A-2CBE43FF990A}"/>
          </ac:picMkLst>
        </pc:picChg>
        <pc:cxnChg chg="add mod">
          <ac:chgData name="Eline Costa" userId="c148d0dc94cec546" providerId="LiveId" clId="{4AADF394-4BB5-495A-8009-5CE8F8FE0190}" dt="2020-04-12T14:26:56.218" v="1355" actId="1076"/>
          <ac:cxnSpMkLst>
            <pc:docMk/>
            <pc:sldMk cId="3449563113" sldId="272"/>
            <ac:cxnSpMk id="11" creationId="{E59C2ED2-B68F-4E6E-9896-2F46056258DE}"/>
          </ac:cxnSpMkLst>
        </pc:cxnChg>
      </pc:sldChg>
      <pc:sldChg chg="addSp delSp modSp add del mod setBg">
        <pc:chgData name="Eline Costa" userId="c148d0dc94cec546" providerId="LiveId" clId="{4AADF394-4BB5-495A-8009-5CE8F8FE0190}" dt="2020-04-12T14:18:50.848" v="1284" actId="2696"/>
        <pc:sldMkLst>
          <pc:docMk/>
          <pc:sldMk cId="3610066627" sldId="272"/>
        </pc:sldMkLst>
        <pc:spChg chg="del">
          <ac:chgData name="Eline Costa" userId="c148d0dc94cec546" providerId="LiveId" clId="{4AADF394-4BB5-495A-8009-5CE8F8FE0190}" dt="2020-04-12T14:15:27.018" v="1258"/>
          <ac:spMkLst>
            <pc:docMk/>
            <pc:sldMk cId="3610066627" sldId="272"/>
            <ac:spMk id="2" creationId="{DC366D58-8D31-477C-8DFD-ECA5EBFD0DCE}"/>
          </ac:spMkLst>
        </pc:spChg>
        <pc:spChg chg="del">
          <ac:chgData name="Eline Costa" userId="c148d0dc94cec546" providerId="LiveId" clId="{4AADF394-4BB5-495A-8009-5CE8F8FE0190}" dt="2020-04-12T14:15:27.018" v="1258"/>
          <ac:spMkLst>
            <pc:docMk/>
            <pc:sldMk cId="3610066627" sldId="272"/>
            <ac:spMk id="3" creationId="{2C3146E9-7377-4924-9491-3429411A91D2}"/>
          </ac:spMkLst>
        </pc:spChg>
        <pc:spChg chg="add del mod ord">
          <ac:chgData name="Eline Costa" userId="c148d0dc94cec546" providerId="LiveId" clId="{4AADF394-4BB5-495A-8009-5CE8F8FE0190}" dt="2020-04-12T14:16:52.723" v="1273" actId="478"/>
          <ac:spMkLst>
            <pc:docMk/>
            <pc:sldMk cId="3610066627" sldId="272"/>
            <ac:spMk id="4" creationId="{6D01C2E5-D5ED-429B-9708-FBC26B3602FF}"/>
          </ac:spMkLst>
        </pc:spChg>
        <pc:spChg chg="add mod">
          <ac:chgData name="Eline Costa" userId="c148d0dc94cec546" providerId="LiveId" clId="{4AADF394-4BB5-495A-8009-5CE8F8FE0190}" dt="2020-04-12T14:16:27.858" v="1270" actId="255"/>
          <ac:spMkLst>
            <pc:docMk/>
            <pc:sldMk cId="3610066627" sldId="272"/>
            <ac:spMk id="5" creationId="{4866C340-6C15-4D0B-8DF5-D2770AC59C57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10" creationId="{C52ED567-06B3-4107-9773-BBB6BD78673C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12" creationId="{AF551D8B-3775-4477-88B7-7B7C350D34E4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18" creationId="{BB934D2B-85E2-4375-94EE-B66C16BF7999}"/>
          </ac:spMkLst>
        </pc:spChg>
        <pc:spChg chg="add mod">
          <ac:chgData name="Eline Costa" userId="c148d0dc94cec546" providerId="LiveId" clId="{4AADF394-4BB5-495A-8009-5CE8F8FE0190}" dt="2020-04-12T14:18:33.618" v="1283" actId="14100"/>
          <ac:spMkLst>
            <pc:docMk/>
            <pc:sldMk cId="3610066627" sldId="272"/>
            <ac:spMk id="19" creationId="{847255BF-0234-4119-9226-E446924ACF6C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20" creationId="{9B445E02-D785-4565-B842-9567BBC09508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22" creationId="{2C153736-D102-4F57-9DE7-615AFC02B0AC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24" creationId="{BA407A52-66F4-4CDE-A726-FF79F3EC342D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26" creationId="{D28FFB34-4FC3-46F5-B900-D3B774FD0BE6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28" creationId="{205F7B13-ACB5-46BE-8070-0431266B183B}"/>
          </ac:spMkLst>
        </pc:spChg>
        <pc:spChg chg="add">
          <ac:chgData name="Eline Costa" userId="c148d0dc94cec546" providerId="LiveId" clId="{4AADF394-4BB5-495A-8009-5CE8F8FE0190}" dt="2020-04-12T14:15:36.134" v="1259" actId="26606"/>
          <ac:spMkLst>
            <pc:docMk/>
            <pc:sldMk cId="3610066627" sldId="272"/>
            <ac:spMk id="30" creationId="{D52A0D23-45DD-4DF4-ADE6-A81F409BB9FB}"/>
          </ac:spMkLst>
        </pc:spChg>
        <pc:picChg chg="add del mod">
          <ac:chgData name="Eline Costa" userId="c148d0dc94cec546" providerId="LiveId" clId="{4AADF394-4BB5-495A-8009-5CE8F8FE0190}" dt="2020-04-12T14:18:28.017" v="1282" actId="478"/>
          <ac:picMkLst>
            <pc:docMk/>
            <pc:sldMk cId="3610066627" sldId="272"/>
            <ac:picMk id="17" creationId="{224C30BD-37B2-4301-9257-CCA327C325E0}"/>
          </ac:picMkLst>
        </pc:picChg>
        <pc:cxnChg chg="add">
          <ac:chgData name="Eline Costa" userId="c148d0dc94cec546" providerId="LiveId" clId="{4AADF394-4BB5-495A-8009-5CE8F8FE0190}" dt="2020-04-12T14:15:36.134" v="1259" actId="26606"/>
          <ac:cxnSpMkLst>
            <pc:docMk/>
            <pc:sldMk cId="3610066627" sldId="272"/>
            <ac:cxnSpMk id="14" creationId="{1A901C3D-CFAE-460D-BD0E-7D22164D7DFB}"/>
          </ac:cxnSpMkLst>
        </pc:cxnChg>
        <pc:cxnChg chg="add">
          <ac:chgData name="Eline Costa" userId="c148d0dc94cec546" providerId="LiveId" clId="{4AADF394-4BB5-495A-8009-5CE8F8FE0190}" dt="2020-04-12T14:15:36.134" v="1259" actId="26606"/>
          <ac:cxnSpMkLst>
            <pc:docMk/>
            <pc:sldMk cId="3610066627" sldId="272"/>
            <ac:cxnSpMk id="16" creationId="{837C0EA9-1437-4437-9D20-2BBDA1AA9FF8}"/>
          </ac:cxnSpMkLst>
        </pc:cxnChg>
      </pc:sldChg>
      <pc:sldChg chg="addSp delSp add del setBg delDesignElem">
        <pc:chgData name="Eline Costa" userId="c148d0dc94cec546" providerId="LiveId" clId="{4AADF394-4BB5-495A-8009-5CE8F8FE0190}" dt="2020-04-12T14:14:52.647" v="1256"/>
        <pc:sldMkLst>
          <pc:docMk/>
          <pc:sldMk cId="3825174020" sldId="272"/>
        </pc:sldMkLst>
        <pc:spChg chg="add del">
          <ac:chgData name="Eline Costa" userId="c148d0dc94cec546" providerId="LiveId" clId="{4AADF394-4BB5-495A-8009-5CE8F8FE0190}" dt="2020-04-12T14:14:52.647" v="1256"/>
          <ac:spMkLst>
            <pc:docMk/>
            <pc:sldMk cId="3825174020" sldId="272"/>
            <ac:spMk id="10" creationId="{E80B86A7-A1EC-475B-9166-88902B033A38}"/>
          </ac:spMkLst>
        </pc:spChg>
        <pc:spChg chg="add del">
          <ac:chgData name="Eline Costa" userId="c148d0dc94cec546" providerId="LiveId" clId="{4AADF394-4BB5-495A-8009-5CE8F8FE0190}" dt="2020-04-12T14:14:52.647" v="1256"/>
          <ac:spMkLst>
            <pc:docMk/>
            <pc:sldMk cId="3825174020" sldId="272"/>
            <ac:spMk id="12" creationId="{C2C29CB1-9F74-4879-A6AF-AEA67B6F1F4D}"/>
          </ac:spMkLst>
        </pc:spChg>
        <pc:spChg chg="add del">
          <ac:chgData name="Eline Costa" userId="c148d0dc94cec546" providerId="LiveId" clId="{4AADF394-4BB5-495A-8009-5CE8F8FE0190}" dt="2020-04-12T14:14:52.647" v="1256"/>
          <ac:spMkLst>
            <pc:docMk/>
            <pc:sldMk cId="3825174020" sldId="272"/>
            <ac:spMk id="14" creationId="{7E2C7115-5336-410C-AD71-0F0952A2E5A7}"/>
          </ac:spMkLst>
        </pc:spChg>
      </pc:sldChg>
      <pc:sldChg chg="addSp delSp modSp add mod setBg">
        <pc:chgData name="Eline Costa" userId="c148d0dc94cec546" providerId="LiveId" clId="{4AADF394-4BB5-495A-8009-5CE8F8FE0190}" dt="2020-04-12T18:33:21.405" v="1658" actId="207"/>
        <pc:sldMkLst>
          <pc:docMk/>
          <pc:sldMk cId="1012080296" sldId="273"/>
        </pc:sldMkLst>
        <pc:spChg chg="mod">
          <ac:chgData name="Eline Costa" userId="c148d0dc94cec546" providerId="LiveId" clId="{4AADF394-4BB5-495A-8009-5CE8F8FE0190}" dt="2020-04-12T18:33:21.405" v="1658" actId="207"/>
          <ac:spMkLst>
            <pc:docMk/>
            <pc:sldMk cId="1012080296" sldId="273"/>
            <ac:spMk id="2" creationId="{BABBC8B0-3234-45F4-AB62-EF0F8AE73118}"/>
          </ac:spMkLst>
        </pc:spChg>
        <pc:spChg chg="del mod">
          <ac:chgData name="Eline Costa" userId="c148d0dc94cec546" providerId="LiveId" clId="{4AADF394-4BB5-495A-8009-5CE8F8FE0190}" dt="2020-04-12T18:28:40.916" v="1599" actId="478"/>
          <ac:spMkLst>
            <pc:docMk/>
            <pc:sldMk cId="1012080296" sldId="273"/>
            <ac:spMk id="3" creationId="{F57B3626-7730-452A-A6C3-8221033F9497}"/>
          </ac:spMkLst>
        </pc:spChg>
        <pc:spChg chg="add mod">
          <ac:chgData name="Eline Costa" userId="c148d0dc94cec546" providerId="LiveId" clId="{4AADF394-4BB5-495A-8009-5CE8F8FE0190}" dt="2020-04-12T18:29:51.823" v="1617" actId="14100"/>
          <ac:spMkLst>
            <pc:docMk/>
            <pc:sldMk cId="1012080296" sldId="273"/>
            <ac:spMk id="7" creationId="{7297221D-74A7-4443-801B-920A75D209DD}"/>
          </ac:spMkLst>
        </pc:spChg>
        <pc:spChg chg="add">
          <ac:chgData name="Eline Costa" userId="c148d0dc94cec546" providerId="LiveId" clId="{4AADF394-4BB5-495A-8009-5CE8F8FE0190}" dt="2020-04-12T18:28:02.103" v="1596" actId="26606"/>
          <ac:spMkLst>
            <pc:docMk/>
            <pc:sldMk cId="1012080296" sldId="273"/>
            <ac:spMk id="8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8:31:15.974" v="1635" actId="14100"/>
          <ac:spMkLst>
            <pc:docMk/>
            <pc:sldMk cId="1012080296" sldId="273"/>
            <ac:spMk id="9" creationId="{A6E72EC8-2046-4340-9F0B-AF01CDC3C618}"/>
          </ac:spMkLst>
        </pc:spChg>
        <pc:spChg chg="add">
          <ac:chgData name="Eline Costa" userId="c148d0dc94cec546" providerId="LiveId" clId="{4AADF394-4BB5-495A-8009-5CE8F8FE0190}" dt="2020-04-12T18:28:02.103" v="1596" actId="26606"/>
          <ac:spMkLst>
            <pc:docMk/>
            <pc:sldMk cId="1012080296" sldId="273"/>
            <ac:spMk id="10" creationId="{C2C29CB1-9F74-4879-A6AF-AEA67B6F1F4D}"/>
          </ac:spMkLst>
        </pc:spChg>
        <pc:spChg chg="add">
          <ac:chgData name="Eline Costa" userId="c148d0dc94cec546" providerId="LiveId" clId="{4AADF394-4BB5-495A-8009-5CE8F8FE0190}" dt="2020-04-12T18:28:37.780" v="1598"/>
          <ac:spMkLst>
            <pc:docMk/>
            <pc:sldMk cId="1012080296" sldId="273"/>
            <ac:spMk id="11" creationId="{0E8D7C00-4AFD-4C76-BC2C-65848A139DB1}"/>
          </ac:spMkLst>
        </pc:spChg>
        <pc:spChg chg="add">
          <ac:chgData name="Eline Costa" userId="c148d0dc94cec546" providerId="LiveId" clId="{4AADF394-4BB5-495A-8009-5CE8F8FE0190}" dt="2020-04-12T18:28:02.103" v="1596" actId="26606"/>
          <ac:spMkLst>
            <pc:docMk/>
            <pc:sldMk cId="1012080296" sldId="273"/>
            <ac:spMk id="12" creationId="{7E2C7115-5336-410C-AD71-0F0952A2E5A7}"/>
          </ac:spMkLst>
        </pc:spChg>
        <pc:spChg chg="add">
          <ac:chgData name="Eline Costa" userId="c148d0dc94cec546" providerId="LiveId" clId="{4AADF394-4BB5-495A-8009-5CE8F8FE0190}" dt="2020-04-12T18:28:37.780" v="1598"/>
          <ac:spMkLst>
            <pc:docMk/>
            <pc:sldMk cId="1012080296" sldId="273"/>
            <ac:spMk id="13" creationId="{17FC5A4F-950E-4F4F-8484-2484C61C5320}"/>
          </ac:spMkLst>
        </pc:spChg>
        <pc:picChg chg="add mod">
          <ac:chgData name="Eline Costa" userId="c148d0dc94cec546" providerId="LiveId" clId="{4AADF394-4BB5-495A-8009-5CE8F8FE0190}" dt="2020-04-12T18:31:08.783" v="1634" actId="208"/>
          <ac:picMkLst>
            <pc:docMk/>
            <pc:sldMk cId="1012080296" sldId="273"/>
            <ac:picMk id="16" creationId="{0108D010-63DD-4272-8A99-C24EBE0793CB}"/>
          </ac:picMkLst>
        </pc:picChg>
        <pc:picChg chg="add">
          <ac:chgData name="Eline Costa" userId="c148d0dc94cec546" providerId="LiveId" clId="{4AADF394-4BB5-495A-8009-5CE8F8FE0190}" dt="2020-04-12T18:28:37.780" v="1598"/>
          <ac:picMkLst>
            <pc:docMk/>
            <pc:sldMk cId="1012080296" sldId="273"/>
            <ac:picMk id="17" creationId="{F21652C3-0C2D-45CA-BEC9-E7E7420469BD}"/>
          </ac:picMkLst>
        </pc:picChg>
        <pc:cxnChg chg="add mod">
          <ac:chgData name="Eline Costa" userId="c148d0dc94cec546" providerId="LiveId" clId="{4AADF394-4BB5-495A-8009-5CE8F8FE0190}" dt="2020-04-12T18:29:51.823" v="1617" actId="14100"/>
          <ac:cxnSpMkLst>
            <pc:docMk/>
            <pc:sldMk cId="1012080296" sldId="273"/>
            <ac:cxnSpMk id="14" creationId="{E81714EE-EBF0-4D3C-8154-BAFE49AC4574}"/>
          </ac:cxnSpMkLst>
        </pc:cxnChg>
        <pc:cxnChg chg="add mod">
          <ac:chgData name="Eline Costa" userId="c148d0dc94cec546" providerId="LiveId" clId="{4AADF394-4BB5-495A-8009-5CE8F8FE0190}" dt="2020-04-12T18:31:15.974" v="1635" actId="14100"/>
          <ac:cxnSpMkLst>
            <pc:docMk/>
            <pc:sldMk cId="1012080296" sldId="273"/>
            <ac:cxnSpMk id="15" creationId="{0167F512-2073-4A95-B68F-758215ABB6F7}"/>
          </ac:cxnSpMkLst>
        </pc:cxnChg>
      </pc:sldChg>
      <pc:sldChg chg="addSp modSp add mod setBg">
        <pc:chgData name="Eline Costa" userId="c148d0dc94cec546" providerId="LiveId" clId="{4AADF394-4BB5-495A-8009-5CE8F8FE0190}" dt="2020-04-12T18:37:39.501" v="1694" actId="14100"/>
        <pc:sldMkLst>
          <pc:docMk/>
          <pc:sldMk cId="1927629836" sldId="274"/>
        </pc:sldMkLst>
        <pc:spChg chg="mod">
          <ac:chgData name="Eline Costa" userId="c148d0dc94cec546" providerId="LiveId" clId="{4AADF394-4BB5-495A-8009-5CE8F8FE0190}" dt="2020-04-12T18:37:39.501" v="1694" actId="14100"/>
          <ac:spMkLst>
            <pc:docMk/>
            <pc:sldMk cId="1927629836" sldId="274"/>
            <ac:spMk id="2" creationId="{CC9D603A-3FE7-47FB-9D27-1F20BF202BBC}"/>
          </ac:spMkLst>
        </pc:spChg>
        <pc:spChg chg="mod">
          <ac:chgData name="Eline Costa" userId="c148d0dc94cec546" providerId="LiveId" clId="{4AADF394-4BB5-495A-8009-5CE8F8FE0190}" dt="2020-04-12T18:35:40.697" v="1675" actId="14100"/>
          <ac:spMkLst>
            <pc:docMk/>
            <pc:sldMk cId="1927629836" sldId="274"/>
            <ac:spMk id="3" creationId="{10CA83ED-87CD-4F8A-8D86-25ADDD97C67C}"/>
          </ac:spMkLst>
        </pc:spChg>
        <pc:spChg chg="add mod">
          <ac:chgData name="Eline Costa" userId="c148d0dc94cec546" providerId="LiveId" clId="{4AADF394-4BB5-495A-8009-5CE8F8FE0190}" dt="2020-04-12T18:35:44.388" v="1676" actId="14100"/>
          <ac:spMkLst>
            <pc:docMk/>
            <pc:sldMk cId="1927629836" sldId="274"/>
            <ac:spMk id="7" creationId="{89CD663D-2655-43BC-9BC0-D62EE7D97967}"/>
          </ac:spMkLst>
        </pc:spChg>
        <pc:spChg chg="add">
          <ac:chgData name="Eline Costa" userId="c148d0dc94cec546" providerId="LiveId" clId="{4AADF394-4BB5-495A-8009-5CE8F8FE0190}" dt="2020-04-12T18:34:20.217" v="1661" actId="26606"/>
          <ac:spMkLst>
            <pc:docMk/>
            <pc:sldMk cId="1927629836" sldId="274"/>
            <ac:spMk id="8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8:35:34.685" v="1674" actId="1076"/>
          <ac:spMkLst>
            <pc:docMk/>
            <pc:sldMk cId="1927629836" sldId="274"/>
            <ac:spMk id="9" creationId="{C25E2AA9-4CA0-468C-BF14-84354780A888}"/>
          </ac:spMkLst>
        </pc:spChg>
        <pc:spChg chg="add">
          <ac:chgData name="Eline Costa" userId="c148d0dc94cec546" providerId="LiveId" clId="{4AADF394-4BB5-495A-8009-5CE8F8FE0190}" dt="2020-04-12T18:34:20.217" v="1661" actId="26606"/>
          <ac:spMkLst>
            <pc:docMk/>
            <pc:sldMk cId="1927629836" sldId="274"/>
            <ac:spMk id="10" creationId="{C2C29CB1-9F74-4879-A6AF-AEA67B6F1F4D}"/>
          </ac:spMkLst>
        </pc:spChg>
        <pc:spChg chg="add">
          <ac:chgData name="Eline Costa" userId="c148d0dc94cec546" providerId="LiveId" clId="{4AADF394-4BB5-495A-8009-5CE8F8FE0190}" dt="2020-04-12T18:34:20.217" v="1661" actId="26606"/>
          <ac:spMkLst>
            <pc:docMk/>
            <pc:sldMk cId="1927629836" sldId="274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8:35:51.117" v="1677" actId="14100"/>
          <ac:spMkLst>
            <pc:docMk/>
            <pc:sldMk cId="1927629836" sldId="274"/>
            <ac:spMk id="13" creationId="{AAC7580F-C959-4226-A0F5-D3CC0745424E}"/>
          </ac:spMkLst>
        </pc:spChg>
        <pc:picChg chg="add mod">
          <ac:chgData name="Eline Costa" userId="c148d0dc94cec546" providerId="LiveId" clId="{4AADF394-4BB5-495A-8009-5CE8F8FE0190}" dt="2020-04-12T18:35:34.685" v="1674" actId="1076"/>
          <ac:picMkLst>
            <pc:docMk/>
            <pc:sldMk cId="1927629836" sldId="274"/>
            <ac:picMk id="11" creationId="{BED35923-AADA-4703-AF38-DC27E9B5890C}"/>
          </ac:picMkLst>
        </pc:picChg>
        <pc:cxnChg chg="add mod">
          <ac:chgData name="Eline Costa" userId="c148d0dc94cec546" providerId="LiveId" clId="{4AADF394-4BB5-495A-8009-5CE8F8FE0190}" dt="2020-04-12T18:35:34.685" v="1674" actId="1076"/>
          <ac:cxnSpMkLst>
            <pc:docMk/>
            <pc:sldMk cId="1927629836" sldId="274"/>
            <ac:cxnSpMk id="14" creationId="{D56B58A8-CEBC-47E0-8AF1-889E3286DD4D}"/>
          </ac:cxnSpMkLst>
        </pc:cxnChg>
        <pc:cxnChg chg="add mod">
          <ac:chgData name="Eline Costa" userId="c148d0dc94cec546" providerId="LiveId" clId="{4AADF394-4BB5-495A-8009-5CE8F8FE0190}" dt="2020-04-12T18:35:44.388" v="1676" actId="14100"/>
          <ac:cxnSpMkLst>
            <pc:docMk/>
            <pc:sldMk cId="1927629836" sldId="274"/>
            <ac:cxnSpMk id="15" creationId="{86EA1BA5-7EC0-4BC4-8085-B452EEC7AA0E}"/>
          </ac:cxnSpMkLst>
        </pc:cxnChg>
      </pc:sldChg>
      <pc:sldChg chg="addSp delSp modSp add mod setBg">
        <pc:chgData name="Eline Costa" userId="c148d0dc94cec546" providerId="LiveId" clId="{4AADF394-4BB5-495A-8009-5CE8F8FE0190}" dt="2020-04-12T18:38:27.621" v="1720" actId="14100"/>
        <pc:sldMkLst>
          <pc:docMk/>
          <pc:sldMk cId="2993765086" sldId="275"/>
        </pc:sldMkLst>
        <pc:spChg chg="del mod">
          <ac:chgData name="Eline Costa" userId="c148d0dc94cec546" providerId="LiveId" clId="{4AADF394-4BB5-495A-8009-5CE8F8FE0190}" dt="2020-04-12T18:37:44.963" v="1695" actId="478"/>
          <ac:spMkLst>
            <pc:docMk/>
            <pc:sldMk cId="2993765086" sldId="275"/>
            <ac:spMk id="2" creationId="{D982C446-EF15-478E-87A8-7D1ECBF52B4E}"/>
          </ac:spMkLst>
        </pc:spChg>
        <pc:spChg chg="del mod">
          <ac:chgData name="Eline Costa" userId="c148d0dc94cec546" providerId="LiveId" clId="{4AADF394-4BB5-495A-8009-5CE8F8FE0190}" dt="2020-04-12T18:37:25.819" v="1692" actId="478"/>
          <ac:spMkLst>
            <pc:docMk/>
            <pc:sldMk cId="2993765086" sldId="275"/>
            <ac:spMk id="3" creationId="{D099B8A7-2985-42A6-BD80-2052DF5835FA}"/>
          </ac:spMkLst>
        </pc:spChg>
        <pc:spChg chg="add mod">
          <ac:chgData name="Eline Costa" userId="c148d0dc94cec546" providerId="LiveId" clId="{4AADF394-4BB5-495A-8009-5CE8F8FE0190}" dt="2020-04-12T18:37:59.314" v="1714" actId="20577"/>
          <ac:spMkLst>
            <pc:docMk/>
            <pc:sldMk cId="2993765086" sldId="275"/>
            <ac:spMk id="7" creationId="{ED81F611-0CDE-4FCB-B6E0-0EC93732AE55}"/>
          </ac:spMkLst>
        </pc:spChg>
        <pc:spChg chg="add">
          <ac:chgData name="Eline Costa" userId="c148d0dc94cec546" providerId="LiveId" clId="{4AADF394-4BB5-495A-8009-5CE8F8FE0190}" dt="2020-04-12T18:36:32.799" v="1681" actId="26606"/>
          <ac:spMkLst>
            <pc:docMk/>
            <pc:sldMk cId="2993765086" sldId="275"/>
            <ac:spMk id="8" creationId="{E80B86A7-A1EC-475B-9166-88902B033A38}"/>
          </ac:spMkLst>
        </pc:spChg>
        <pc:spChg chg="add">
          <ac:chgData name="Eline Costa" userId="c148d0dc94cec546" providerId="LiveId" clId="{4AADF394-4BB5-495A-8009-5CE8F8FE0190}" dt="2020-04-12T18:37:47.320" v="1696"/>
          <ac:spMkLst>
            <pc:docMk/>
            <pc:sldMk cId="2993765086" sldId="275"/>
            <ac:spMk id="9" creationId="{9C00B2B2-D05B-4D5F-B105-F80F9F480C4F}"/>
          </ac:spMkLst>
        </pc:spChg>
        <pc:spChg chg="add">
          <ac:chgData name="Eline Costa" userId="c148d0dc94cec546" providerId="LiveId" clId="{4AADF394-4BB5-495A-8009-5CE8F8FE0190}" dt="2020-04-12T18:36:32.799" v="1681" actId="26606"/>
          <ac:spMkLst>
            <pc:docMk/>
            <pc:sldMk cId="2993765086" sldId="275"/>
            <ac:spMk id="10" creationId="{C2C29CB1-9F74-4879-A6AF-AEA67B6F1F4D}"/>
          </ac:spMkLst>
        </pc:spChg>
        <pc:spChg chg="add mod">
          <ac:chgData name="Eline Costa" userId="c148d0dc94cec546" providerId="LiveId" clId="{4AADF394-4BB5-495A-8009-5CE8F8FE0190}" dt="2020-04-12T18:38:27.621" v="1720" actId="14100"/>
          <ac:spMkLst>
            <pc:docMk/>
            <pc:sldMk cId="2993765086" sldId="275"/>
            <ac:spMk id="11" creationId="{9C4FB447-B135-4E06-AC10-C375209DADF1}"/>
          </ac:spMkLst>
        </pc:spChg>
        <pc:spChg chg="add">
          <ac:chgData name="Eline Costa" userId="c148d0dc94cec546" providerId="LiveId" clId="{4AADF394-4BB5-495A-8009-5CE8F8FE0190}" dt="2020-04-12T18:36:32.799" v="1681" actId="26606"/>
          <ac:spMkLst>
            <pc:docMk/>
            <pc:sldMk cId="2993765086" sldId="275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8:38:20.270" v="1719" actId="14100"/>
          <ac:spMkLst>
            <pc:docMk/>
            <pc:sldMk cId="2993765086" sldId="275"/>
            <ac:spMk id="13" creationId="{25FC3DBA-557B-4291-B697-E99AD76E6CCC}"/>
          </ac:spMkLst>
        </pc:spChg>
        <pc:picChg chg="add mod">
          <ac:chgData name="Eline Costa" userId="c148d0dc94cec546" providerId="LiveId" clId="{4AADF394-4BB5-495A-8009-5CE8F8FE0190}" dt="2020-04-12T18:38:20.270" v="1719" actId="14100"/>
          <ac:picMkLst>
            <pc:docMk/>
            <pc:sldMk cId="2993765086" sldId="275"/>
            <ac:picMk id="15" creationId="{FFEA7BED-3E12-49D1-A62F-4433020F075C}"/>
          </ac:picMkLst>
        </pc:picChg>
        <pc:cxnChg chg="add mod">
          <ac:chgData name="Eline Costa" userId="c148d0dc94cec546" providerId="LiveId" clId="{4AADF394-4BB5-495A-8009-5CE8F8FE0190}" dt="2020-04-12T18:38:27.621" v="1720" actId="14100"/>
          <ac:cxnSpMkLst>
            <pc:docMk/>
            <pc:sldMk cId="2993765086" sldId="275"/>
            <ac:cxnSpMk id="14" creationId="{3BFCB4E7-1013-48FB-9A0A-39154402AB7F}"/>
          </ac:cxnSpMkLst>
        </pc:cxnChg>
      </pc:sldChg>
      <pc:sldChg chg="addSp delSp modSp add mod setBg">
        <pc:chgData name="Eline Costa" userId="c148d0dc94cec546" providerId="LiveId" clId="{4AADF394-4BB5-495A-8009-5CE8F8FE0190}" dt="2020-04-12T18:39:31.804" v="1748" actId="14100"/>
        <pc:sldMkLst>
          <pc:docMk/>
          <pc:sldMk cId="1632221513" sldId="276"/>
        </pc:sldMkLst>
        <pc:spChg chg="del mod">
          <ac:chgData name="Eline Costa" userId="c148d0dc94cec546" providerId="LiveId" clId="{4AADF394-4BB5-495A-8009-5CE8F8FE0190}" dt="2020-04-12T18:38:51.046" v="1723" actId="478"/>
          <ac:spMkLst>
            <pc:docMk/>
            <pc:sldMk cId="1632221513" sldId="276"/>
            <ac:spMk id="2" creationId="{D05BAA91-94A3-4824-8529-3543EB9A540E}"/>
          </ac:spMkLst>
        </pc:spChg>
        <pc:spChg chg="del mod">
          <ac:chgData name="Eline Costa" userId="c148d0dc94cec546" providerId="LiveId" clId="{4AADF394-4BB5-495A-8009-5CE8F8FE0190}" dt="2020-04-12T18:38:51.046" v="1723" actId="478"/>
          <ac:spMkLst>
            <pc:docMk/>
            <pc:sldMk cId="1632221513" sldId="276"/>
            <ac:spMk id="3" creationId="{194AADB0-B9E5-4CFF-869B-844E466052B5}"/>
          </ac:spMkLst>
        </pc:spChg>
        <pc:spChg chg="add mod">
          <ac:chgData name="Eline Costa" userId="c148d0dc94cec546" providerId="LiveId" clId="{4AADF394-4BB5-495A-8009-5CE8F8FE0190}" dt="2020-04-12T18:39:03.128" v="1745" actId="20577"/>
          <ac:spMkLst>
            <pc:docMk/>
            <pc:sldMk cId="1632221513" sldId="276"/>
            <ac:spMk id="7" creationId="{353C783F-AFC3-4170-AE2E-5BC0991A2ABA}"/>
          </ac:spMkLst>
        </pc:spChg>
        <pc:spChg chg="add">
          <ac:chgData name="Eline Costa" userId="c148d0dc94cec546" providerId="LiveId" clId="{4AADF394-4BB5-495A-8009-5CE8F8FE0190}" dt="2020-04-12T18:36:35.961" v="1682" actId="26606"/>
          <ac:spMkLst>
            <pc:docMk/>
            <pc:sldMk cId="1632221513" sldId="276"/>
            <ac:spMk id="8" creationId="{E80B86A7-A1EC-475B-9166-88902B033A38}"/>
          </ac:spMkLst>
        </pc:spChg>
        <pc:spChg chg="add">
          <ac:chgData name="Eline Costa" userId="c148d0dc94cec546" providerId="LiveId" clId="{4AADF394-4BB5-495A-8009-5CE8F8FE0190}" dt="2020-04-12T18:38:51.883" v="1724"/>
          <ac:spMkLst>
            <pc:docMk/>
            <pc:sldMk cId="1632221513" sldId="276"/>
            <ac:spMk id="9" creationId="{CFFEE735-CDBE-49E8-9F60-7049D01FB6EF}"/>
          </ac:spMkLst>
        </pc:spChg>
        <pc:spChg chg="add">
          <ac:chgData name="Eline Costa" userId="c148d0dc94cec546" providerId="LiveId" clId="{4AADF394-4BB5-495A-8009-5CE8F8FE0190}" dt="2020-04-12T18:36:35.961" v="1682" actId="26606"/>
          <ac:spMkLst>
            <pc:docMk/>
            <pc:sldMk cId="1632221513" sldId="276"/>
            <ac:spMk id="10" creationId="{C2C29CB1-9F74-4879-A6AF-AEA67B6F1F4D}"/>
          </ac:spMkLst>
        </pc:spChg>
        <pc:spChg chg="add mod">
          <ac:chgData name="Eline Costa" userId="c148d0dc94cec546" providerId="LiveId" clId="{4AADF394-4BB5-495A-8009-5CE8F8FE0190}" dt="2020-04-12T18:39:31.804" v="1748" actId="14100"/>
          <ac:spMkLst>
            <pc:docMk/>
            <pc:sldMk cId="1632221513" sldId="276"/>
            <ac:spMk id="11" creationId="{EA762D4B-E78A-4E2D-8057-D0E7477F3958}"/>
          </ac:spMkLst>
        </pc:spChg>
        <pc:spChg chg="add">
          <ac:chgData name="Eline Costa" userId="c148d0dc94cec546" providerId="LiveId" clId="{4AADF394-4BB5-495A-8009-5CE8F8FE0190}" dt="2020-04-12T18:36:35.961" v="1682" actId="26606"/>
          <ac:spMkLst>
            <pc:docMk/>
            <pc:sldMk cId="1632221513" sldId="276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8:39:16.876" v="1747" actId="1076"/>
          <ac:spMkLst>
            <pc:docMk/>
            <pc:sldMk cId="1632221513" sldId="276"/>
            <ac:spMk id="13" creationId="{61292040-A40F-4182-9676-919D1712C4A7}"/>
          </ac:spMkLst>
        </pc:spChg>
        <pc:picChg chg="add mod">
          <ac:chgData name="Eline Costa" userId="c148d0dc94cec546" providerId="LiveId" clId="{4AADF394-4BB5-495A-8009-5CE8F8FE0190}" dt="2020-04-12T18:39:16.876" v="1747" actId="1076"/>
          <ac:picMkLst>
            <pc:docMk/>
            <pc:sldMk cId="1632221513" sldId="276"/>
            <ac:picMk id="15" creationId="{5EE7745A-962F-46FD-A6E6-84B8A135C1E5}"/>
          </ac:picMkLst>
        </pc:picChg>
        <pc:cxnChg chg="add mod">
          <ac:chgData name="Eline Costa" userId="c148d0dc94cec546" providerId="LiveId" clId="{4AADF394-4BB5-495A-8009-5CE8F8FE0190}" dt="2020-04-12T18:39:31.804" v="1748" actId="14100"/>
          <ac:cxnSpMkLst>
            <pc:docMk/>
            <pc:sldMk cId="1632221513" sldId="276"/>
            <ac:cxnSpMk id="14" creationId="{178B1B8E-76E3-430A-A84F-5137566D77E9}"/>
          </ac:cxnSpMkLst>
        </pc:cxnChg>
      </pc:sldChg>
      <pc:sldChg chg="addSp delSp modSp add mod setBg">
        <pc:chgData name="Eline Costa" userId="c148d0dc94cec546" providerId="LiveId" clId="{4AADF394-4BB5-495A-8009-5CE8F8FE0190}" dt="2020-04-12T18:40:49.176" v="1772" actId="14100"/>
        <pc:sldMkLst>
          <pc:docMk/>
          <pc:sldMk cId="1770397905" sldId="277"/>
        </pc:sldMkLst>
        <pc:spChg chg="del mod">
          <ac:chgData name="Eline Costa" userId="c148d0dc94cec546" providerId="LiveId" clId="{4AADF394-4BB5-495A-8009-5CE8F8FE0190}" dt="2020-04-12T18:40:12.098" v="1752" actId="478"/>
          <ac:spMkLst>
            <pc:docMk/>
            <pc:sldMk cId="1770397905" sldId="277"/>
            <ac:spMk id="2" creationId="{2E0C76D2-6475-4A13-AA2F-8850FC5C814E}"/>
          </ac:spMkLst>
        </pc:spChg>
        <pc:spChg chg="del mod">
          <ac:chgData name="Eline Costa" userId="c148d0dc94cec546" providerId="LiveId" clId="{4AADF394-4BB5-495A-8009-5CE8F8FE0190}" dt="2020-04-12T18:40:12.098" v="1752" actId="478"/>
          <ac:spMkLst>
            <pc:docMk/>
            <pc:sldMk cId="1770397905" sldId="277"/>
            <ac:spMk id="3" creationId="{8E011FD7-ADA8-438C-BE57-E2FAD91546EE}"/>
          </ac:spMkLst>
        </pc:spChg>
        <pc:spChg chg="add mod">
          <ac:chgData name="Eline Costa" userId="c148d0dc94cec546" providerId="LiveId" clId="{4AADF394-4BB5-495A-8009-5CE8F8FE0190}" dt="2020-04-12T18:40:24.039" v="1769" actId="20577"/>
          <ac:spMkLst>
            <pc:docMk/>
            <pc:sldMk cId="1770397905" sldId="277"/>
            <ac:spMk id="7" creationId="{5B88492B-A896-4ECB-BAB1-0F8D5C623935}"/>
          </ac:spMkLst>
        </pc:spChg>
        <pc:spChg chg="add">
          <ac:chgData name="Eline Costa" userId="c148d0dc94cec546" providerId="LiveId" clId="{4AADF394-4BB5-495A-8009-5CE8F8FE0190}" dt="2020-04-12T18:36:43.465" v="1684" actId="26606"/>
          <ac:spMkLst>
            <pc:docMk/>
            <pc:sldMk cId="1770397905" sldId="277"/>
            <ac:spMk id="8" creationId="{E80B86A7-A1EC-475B-9166-88902B033A38}"/>
          </ac:spMkLst>
        </pc:spChg>
        <pc:spChg chg="add">
          <ac:chgData name="Eline Costa" userId="c148d0dc94cec546" providerId="LiveId" clId="{4AADF394-4BB5-495A-8009-5CE8F8FE0190}" dt="2020-04-12T18:40:12.847" v="1753"/>
          <ac:spMkLst>
            <pc:docMk/>
            <pc:sldMk cId="1770397905" sldId="277"/>
            <ac:spMk id="9" creationId="{19B8539D-A77B-4512-8A77-44AFE7A5973F}"/>
          </ac:spMkLst>
        </pc:spChg>
        <pc:spChg chg="add">
          <ac:chgData name="Eline Costa" userId="c148d0dc94cec546" providerId="LiveId" clId="{4AADF394-4BB5-495A-8009-5CE8F8FE0190}" dt="2020-04-12T18:36:43.465" v="1684" actId="26606"/>
          <ac:spMkLst>
            <pc:docMk/>
            <pc:sldMk cId="1770397905" sldId="277"/>
            <ac:spMk id="10" creationId="{C2C29CB1-9F74-4879-A6AF-AEA67B6F1F4D}"/>
          </ac:spMkLst>
        </pc:spChg>
        <pc:spChg chg="add mod">
          <ac:chgData name="Eline Costa" userId="c148d0dc94cec546" providerId="LiveId" clId="{4AADF394-4BB5-495A-8009-5CE8F8FE0190}" dt="2020-04-12T18:40:49.176" v="1772" actId="14100"/>
          <ac:spMkLst>
            <pc:docMk/>
            <pc:sldMk cId="1770397905" sldId="277"/>
            <ac:spMk id="11" creationId="{43078AC3-2D6A-4139-B1BF-97489E3B9075}"/>
          </ac:spMkLst>
        </pc:spChg>
        <pc:spChg chg="add">
          <ac:chgData name="Eline Costa" userId="c148d0dc94cec546" providerId="LiveId" clId="{4AADF394-4BB5-495A-8009-5CE8F8FE0190}" dt="2020-04-12T18:36:43.465" v="1684" actId="26606"/>
          <ac:spMkLst>
            <pc:docMk/>
            <pc:sldMk cId="1770397905" sldId="277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8:40:40.245" v="1771" actId="1076"/>
          <ac:spMkLst>
            <pc:docMk/>
            <pc:sldMk cId="1770397905" sldId="277"/>
            <ac:spMk id="13" creationId="{D1DDCFB4-B748-44F2-9DF4-066B056D770D}"/>
          </ac:spMkLst>
        </pc:spChg>
        <pc:picChg chg="add mod">
          <ac:chgData name="Eline Costa" userId="c148d0dc94cec546" providerId="LiveId" clId="{4AADF394-4BB5-495A-8009-5CE8F8FE0190}" dt="2020-04-12T18:40:40.245" v="1771" actId="1076"/>
          <ac:picMkLst>
            <pc:docMk/>
            <pc:sldMk cId="1770397905" sldId="277"/>
            <ac:picMk id="15" creationId="{F297258D-CD24-4D4D-9671-0AF912D58534}"/>
          </ac:picMkLst>
        </pc:picChg>
        <pc:cxnChg chg="add mod">
          <ac:chgData name="Eline Costa" userId="c148d0dc94cec546" providerId="LiveId" clId="{4AADF394-4BB5-495A-8009-5CE8F8FE0190}" dt="2020-04-12T18:40:49.176" v="1772" actId="14100"/>
          <ac:cxnSpMkLst>
            <pc:docMk/>
            <pc:sldMk cId="1770397905" sldId="277"/>
            <ac:cxnSpMk id="14" creationId="{8A7849C6-3C5B-42A6-9A18-6DCB79EBD2B9}"/>
          </ac:cxnSpMkLst>
        </pc:cxnChg>
      </pc:sldChg>
      <pc:sldChg chg="addSp delSp modSp add mod setBg">
        <pc:chgData name="Eline Costa" userId="c148d0dc94cec546" providerId="LiveId" clId="{4AADF394-4BB5-495A-8009-5CE8F8FE0190}" dt="2020-04-12T18:41:56.040" v="1790" actId="14100"/>
        <pc:sldMkLst>
          <pc:docMk/>
          <pc:sldMk cId="3208594801" sldId="278"/>
        </pc:sldMkLst>
        <pc:spChg chg="del mod">
          <ac:chgData name="Eline Costa" userId="c148d0dc94cec546" providerId="LiveId" clId="{4AADF394-4BB5-495A-8009-5CE8F8FE0190}" dt="2020-04-12T18:41:24.837" v="1774" actId="478"/>
          <ac:spMkLst>
            <pc:docMk/>
            <pc:sldMk cId="3208594801" sldId="278"/>
            <ac:spMk id="2" creationId="{E5BC6962-A2C6-4540-96AA-1924AFA92DB7}"/>
          </ac:spMkLst>
        </pc:spChg>
        <pc:spChg chg="del mod">
          <ac:chgData name="Eline Costa" userId="c148d0dc94cec546" providerId="LiveId" clId="{4AADF394-4BB5-495A-8009-5CE8F8FE0190}" dt="2020-04-12T18:41:24.837" v="1774" actId="478"/>
          <ac:spMkLst>
            <pc:docMk/>
            <pc:sldMk cId="3208594801" sldId="278"/>
            <ac:spMk id="3" creationId="{CBE7EF4F-49F8-413E-8EFF-B053590AAC40}"/>
          </ac:spMkLst>
        </pc:spChg>
        <pc:spChg chg="add mod">
          <ac:chgData name="Eline Costa" userId="c148d0dc94cec546" providerId="LiveId" clId="{4AADF394-4BB5-495A-8009-5CE8F8FE0190}" dt="2020-04-12T18:41:36.713" v="1787" actId="20577"/>
          <ac:spMkLst>
            <pc:docMk/>
            <pc:sldMk cId="3208594801" sldId="278"/>
            <ac:spMk id="7" creationId="{E4CE9F9F-7B33-461B-BBF0-50D2FB0F3687}"/>
          </ac:spMkLst>
        </pc:spChg>
        <pc:spChg chg="add">
          <ac:chgData name="Eline Costa" userId="c148d0dc94cec546" providerId="LiveId" clId="{4AADF394-4BB5-495A-8009-5CE8F8FE0190}" dt="2020-04-12T18:36:47.085" v="1686" actId="26606"/>
          <ac:spMkLst>
            <pc:docMk/>
            <pc:sldMk cId="3208594801" sldId="278"/>
            <ac:spMk id="8" creationId="{E80B86A7-A1EC-475B-9166-88902B033A38}"/>
          </ac:spMkLst>
        </pc:spChg>
        <pc:spChg chg="add">
          <ac:chgData name="Eline Costa" userId="c148d0dc94cec546" providerId="LiveId" clId="{4AADF394-4BB5-495A-8009-5CE8F8FE0190}" dt="2020-04-12T18:41:25.661" v="1775"/>
          <ac:spMkLst>
            <pc:docMk/>
            <pc:sldMk cId="3208594801" sldId="278"/>
            <ac:spMk id="9" creationId="{FDE0B9E9-8B18-4136-AD32-24832067281F}"/>
          </ac:spMkLst>
        </pc:spChg>
        <pc:spChg chg="add">
          <ac:chgData name="Eline Costa" userId="c148d0dc94cec546" providerId="LiveId" clId="{4AADF394-4BB5-495A-8009-5CE8F8FE0190}" dt="2020-04-12T18:36:47.085" v="1686" actId="26606"/>
          <ac:spMkLst>
            <pc:docMk/>
            <pc:sldMk cId="3208594801" sldId="278"/>
            <ac:spMk id="10" creationId="{C2C29CB1-9F74-4879-A6AF-AEA67B6F1F4D}"/>
          </ac:spMkLst>
        </pc:spChg>
        <pc:spChg chg="add mod">
          <ac:chgData name="Eline Costa" userId="c148d0dc94cec546" providerId="LiveId" clId="{4AADF394-4BB5-495A-8009-5CE8F8FE0190}" dt="2020-04-12T18:41:56.040" v="1790" actId="14100"/>
          <ac:spMkLst>
            <pc:docMk/>
            <pc:sldMk cId="3208594801" sldId="278"/>
            <ac:spMk id="11" creationId="{C213B9D1-481F-452F-9230-A97749C22C9E}"/>
          </ac:spMkLst>
        </pc:spChg>
        <pc:spChg chg="add">
          <ac:chgData name="Eline Costa" userId="c148d0dc94cec546" providerId="LiveId" clId="{4AADF394-4BB5-495A-8009-5CE8F8FE0190}" dt="2020-04-12T18:36:47.085" v="1686" actId="26606"/>
          <ac:spMkLst>
            <pc:docMk/>
            <pc:sldMk cId="3208594801" sldId="278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8:41:49.164" v="1789" actId="1076"/>
          <ac:spMkLst>
            <pc:docMk/>
            <pc:sldMk cId="3208594801" sldId="278"/>
            <ac:spMk id="13" creationId="{10B4F1D6-B574-48EC-BA21-B4114923A90D}"/>
          </ac:spMkLst>
        </pc:spChg>
        <pc:picChg chg="add mod">
          <ac:chgData name="Eline Costa" userId="c148d0dc94cec546" providerId="LiveId" clId="{4AADF394-4BB5-495A-8009-5CE8F8FE0190}" dt="2020-04-12T18:41:49.164" v="1789" actId="1076"/>
          <ac:picMkLst>
            <pc:docMk/>
            <pc:sldMk cId="3208594801" sldId="278"/>
            <ac:picMk id="15" creationId="{614049BF-4AE6-4D16-93F9-E188945FCF65}"/>
          </ac:picMkLst>
        </pc:picChg>
        <pc:cxnChg chg="add mod">
          <ac:chgData name="Eline Costa" userId="c148d0dc94cec546" providerId="LiveId" clId="{4AADF394-4BB5-495A-8009-5CE8F8FE0190}" dt="2020-04-12T18:41:56.040" v="1790" actId="14100"/>
          <ac:cxnSpMkLst>
            <pc:docMk/>
            <pc:sldMk cId="3208594801" sldId="278"/>
            <ac:cxnSpMk id="14" creationId="{1B1B99B2-2624-4A56-A877-35F4E7774488}"/>
          </ac:cxnSpMkLst>
        </pc:cxnChg>
      </pc:sldChg>
      <pc:sldChg chg="addSp delSp modSp add del mod setBg">
        <pc:chgData name="Eline Costa" userId="c148d0dc94cec546" providerId="LiveId" clId="{4AADF394-4BB5-495A-8009-5CE8F8FE0190}" dt="2020-04-12T19:26:13.746" v="2328" actId="2696"/>
        <pc:sldMkLst>
          <pc:docMk/>
          <pc:sldMk cId="3466372919" sldId="279"/>
        </pc:sldMkLst>
        <pc:spChg chg="mod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2" creationId="{04081506-CB03-497A-9327-870A65C9EFE4}"/>
          </ac:spMkLst>
        </pc:spChg>
        <pc:spChg chg="add del mod">
          <ac:chgData name="Eline Costa" userId="c148d0dc94cec546" providerId="LiveId" clId="{4AADF394-4BB5-495A-8009-5CE8F8FE0190}" dt="2020-04-12T19:25:34.150" v="2320" actId="1076"/>
          <ac:spMkLst>
            <pc:docMk/>
            <pc:sldMk cId="3466372919" sldId="279"/>
            <ac:spMk id="3" creationId="{B4821EC5-657F-417A-A926-9384B52079AD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8" creationId="{E80B86A7-A1EC-475B-9166-88902B033A38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10" creationId="{C2C29CB1-9F74-4879-A6AF-AEA67B6F1F4D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12" creationId="{7E2C7115-5336-410C-AD71-0F0952A2E5A7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19" creationId="{9F4444CE-BC8D-4D61-B303-4C05614E62AB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21" creationId="{73772B81-181F-48B7-8826-4D9686D15DF5}"/>
          </ac:spMkLst>
        </pc:spChg>
        <pc:spChg chg="add del">
          <ac:chgData name="Eline Costa" userId="c148d0dc94cec546" providerId="LiveId" clId="{4AADF394-4BB5-495A-8009-5CE8F8FE0190}" dt="2020-04-12T18:59:06.024" v="1938" actId="26606"/>
          <ac:spMkLst>
            <pc:docMk/>
            <pc:sldMk cId="3466372919" sldId="279"/>
            <ac:spMk id="23" creationId="{B2205F6E-03C6-4E92-877C-E2482F6599AA}"/>
          </ac:spMkLst>
        </pc:spChg>
        <pc:graphicFrameChg chg="add del">
          <ac:chgData name="Eline Costa" userId="c148d0dc94cec546" providerId="LiveId" clId="{4AADF394-4BB5-495A-8009-5CE8F8FE0190}" dt="2020-04-12T18:59:06.024" v="1938" actId="26606"/>
          <ac:graphicFrameMkLst>
            <pc:docMk/>
            <pc:sldMk cId="3466372919" sldId="279"/>
            <ac:graphicFrameMk id="14" creationId="{6C83D7CA-77B7-4AB7-A750-CF42120117F8}"/>
          </ac:graphicFrameMkLst>
        </pc:graphicFrameChg>
      </pc:sldChg>
      <pc:sldChg chg="addSp delSp modSp add mod ord setBg">
        <pc:chgData name="Eline Costa" userId="c148d0dc94cec546" providerId="LiveId" clId="{4AADF394-4BB5-495A-8009-5CE8F8FE0190}" dt="2020-04-12T19:24:37.115" v="2311"/>
        <pc:sldMkLst>
          <pc:docMk/>
          <pc:sldMk cId="3786011406" sldId="280"/>
        </pc:sldMkLst>
        <pc:spChg chg="del mod">
          <ac:chgData name="Eline Costa" userId="c148d0dc94cec546" providerId="LiveId" clId="{4AADF394-4BB5-495A-8009-5CE8F8FE0190}" dt="2020-04-12T18:46:51.785" v="1798" actId="478"/>
          <ac:spMkLst>
            <pc:docMk/>
            <pc:sldMk cId="3786011406" sldId="280"/>
            <ac:spMk id="2" creationId="{C0AD8459-4952-4252-A1DC-C52B56A1A3AE}"/>
          </ac:spMkLst>
        </pc:spChg>
        <pc:spChg chg="del mod">
          <ac:chgData name="Eline Costa" userId="c148d0dc94cec546" providerId="LiveId" clId="{4AADF394-4BB5-495A-8009-5CE8F8FE0190}" dt="2020-04-12T18:46:51.785" v="1798" actId="478"/>
          <ac:spMkLst>
            <pc:docMk/>
            <pc:sldMk cId="3786011406" sldId="280"/>
            <ac:spMk id="3" creationId="{408FE7B8-F441-49A2-A09E-55704C372DB2}"/>
          </ac:spMkLst>
        </pc:spChg>
        <pc:spChg chg="add del">
          <ac:chgData name="Eline Costa" userId="c148d0dc94cec546" providerId="LiveId" clId="{4AADF394-4BB5-495A-8009-5CE8F8FE0190}" dt="2020-04-12T18:46:50.583" v="1797"/>
          <ac:spMkLst>
            <pc:docMk/>
            <pc:sldMk cId="3786011406" sldId="280"/>
            <ac:spMk id="7" creationId="{E4B92148-DABD-4E10-92ED-A258C884F4D9}"/>
          </ac:spMkLst>
        </pc:spChg>
        <pc:spChg chg="add">
          <ac:chgData name="Eline Costa" userId="c148d0dc94cec546" providerId="LiveId" clId="{4AADF394-4BB5-495A-8009-5CE8F8FE0190}" dt="2020-04-12T18:36:57.497" v="1690" actId="26606"/>
          <ac:spMkLst>
            <pc:docMk/>
            <pc:sldMk cId="3786011406" sldId="280"/>
            <ac:spMk id="8" creationId="{E80B86A7-A1EC-475B-9166-88902B033A38}"/>
          </ac:spMkLst>
        </pc:spChg>
        <pc:spChg chg="add del">
          <ac:chgData name="Eline Costa" userId="c148d0dc94cec546" providerId="LiveId" clId="{4AADF394-4BB5-495A-8009-5CE8F8FE0190}" dt="2020-04-12T18:46:50.583" v="1797"/>
          <ac:spMkLst>
            <pc:docMk/>
            <pc:sldMk cId="3786011406" sldId="280"/>
            <ac:spMk id="9" creationId="{9B22D5B3-8FC4-483A-B59F-A031B470E881}"/>
          </ac:spMkLst>
        </pc:spChg>
        <pc:spChg chg="add">
          <ac:chgData name="Eline Costa" userId="c148d0dc94cec546" providerId="LiveId" clId="{4AADF394-4BB5-495A-8009-5CE8F8FE0190}" dt="2020-04-12T18:36:57.497" v="1690" actId="26606"/>
          <ac:spMkLst>
            <pc:docMk/>
            <pc:sldMk cId="3786011406" sldId="280"/>
            <ac:spMk id="10" creationId="{C2C29CB1-9F74-4879-A6AF-AEA67B6F1F4D}"/>
          </ac:spMkLst>
        </pc:spChg>
        <pc:spChg chg="add mod">
          <ac:chgData name="Eline Costa" userId="c148d0dc94cec546" providerId="LiveId" clId="{4AADF394-4BB5-495A-8009-5CE8F8FE0190}" dt="2020-04-12T19:18:36.060" v="2265" actId="207"/>
          <ac:spMkLst>
            <pc:docMk/>
            <pc:sldMk cId="3786011406" sldId="280"/>
            <ac:spMk id="11" creationId="{89DF1E71-9318-4D84-A553-D9769CA49086}"/>
          </ac:spMkLst>
        </pc:spChg>
        <pc:spChg chg="add">
          <ac:chgData name="Eline Costa" userId="c148d0dc94cec546" providerId="LiveId" clId="{4AADF394-4BB5-495A-8009-5CE8F8FE0190}" dt="2020-04-12T18:36:57.497" v="1690" actId="26606"/>
          <ac:spMkLst>
            <pc:docMk/>
            <pc:sldMk cId="3786011406" sldId="280"/>
            <ac:spMk id="12" creationId="{7E2C7115-5336-410C-AD71-0F0952A2E5A7}"/>
          </ac:spMkLst>
        </pc:spChg>
        <pc:spChg chg="add mod">
          <ac:chgData name="Eline Costa" userId="c148d0dc94cec546" providerId="LiveId" clId="{4AADF394-4BB5-495A-8009-5CE8F8FE0190}" dt="2020-04-12T19:15:34.050" v="2249" actId="14100"/>
          <ac:spMkLst>
            <pc:docMk/>
            <pc:sldMk cId="3786011406" sldId="280"/>
            <ac:spMk id="13" creationId="{4B1D7270-A702-43B3-ADF2-E458618F2D6E}"/>
          </ac:spMkLst>
        </pc:spChg>
        <pc:spChg chg="add del mod">
          <ac:chgData name="Eline Costa" userId="c148d0dc94cec546" providerId="LiveId" clId="{4AADF394-4BB5-495A-8009-5CE8F8FE0190}" dt="2020-04-12T19:01:49.867" v="1956" actId="478"/>
          <ac:spMkLst>
            <pc:docMk/>
            <pc:sldMk cId="3786011406" sldId="280"/>
            <ac:spMk id="19" creationId="{BE6371A7-E388-4F26-B05F-90FEFBCA9E9F}"/>
          </ac:spMkLst>
        </pc:spChg>
        <pc:spChg chg="add mod">
          <ac:chgData name="Eline Costa" userId="c148d0dc94cec546" providerId="LiveId" clId="{4AADF394-4BB5-495A-8009-5CE8F8FE0190}" dt="2020-04-12T19:12:01.494" v="2103" actId="1076"/>
          <ac:spMkLst>
            <pc:docMk/>
            <pc:sldMk cId="3786011406" sldId="280"/>
            <ac:spMk id="20" creationId="{59EB69E9-B147-41ED-A519-04C9ECF305C7}"/>
          </ac:spMkLst>
        </pc:spChg>
        <pc:spChg chg="add del">
          <ac:chgData name="Eline Costa" userId="c148d0dc94cec546" providerId="LiveId" clId="{4AADF394-4BB5-495A-8009-5CE8F8FE0190}" dt="2020-04-12T19:03:05.069" v="2005" actId="478"/>
          <ac:spMkLst>
            <pc:docMk/>
            <pc:sldMk cId="3786011406" sldId="280"/>
            <ac:spMk id="22" creationId="{276BA4D8-80D5-4448-98D8-B229E0732F97}"/>
          </ac:spMkLst>
        </pc:spChg>
        <pc:spChg chg="add mod">
          <ac:chgData name="Eline Costa" userId="c148d0dc94cec546" providerId="LiveId" clId="{4AADF394-4BB5-495A-8009-5CE8F8FE0190}" dt="2020-04-12T19:12:01.494" v="2103" actId="1076"/>
          <ac:spMkLst>
            <pc:docMk/>
            <pc:sldMk cId="3786011406" sldId="280"/>
            <ac:spMk id="23" creationId="{6954D6AE-72B6-4362-B00C-21DFE79FC4DB}"/>
          </ac:spMkLst>
        </pc:spChg>
        <pc:spChg chg="add mod">
          <ac:chgData name="Eline Costa" userId="c148d0dc94cec546" providerId="LiveId" clId="{4AADF394-4BB5-495A-8009-5CE8F8FE0190}" dt="2020-04-12T19:12:01.494" v="2103" actId="1076"/>
          <ac:spMkLst>
            <pc:docMk/>
            <pc:sldMk cId="3786011406" sldId="280"/>
            <ac:spMk id="32" creationId="{D24CDEA7-9E09-487B-A3D7-F83B902D3C83}"/>
          </ac:spMkLst>
        </pc:spChg>
        <pc:spChg chg="add mod">
          <ac:chgData name="Eline Costa" userId="c148d0dc94cec546" providerId="LiveId" clId="{4AADF394-4BB5-495A-8009-5CE8F8FE0190}" dt="2020-04-12T19:14:27.697" v="2242"/>
          <ac:spMkLst>
            <pc:docMk/>
            <pc:sldMk cId="3786011406" sldId="280"/>
            <ac:spMk id="33" creationId="{1D8C05C2-EAC7-4ECE-B3C9-FF233A2C6038}"/>
          </ac:spMkLst>
        </pc:spChg>
        <pc:spChg chg="add mod">
          <ac:chgData name="Eline Costa" userId="c148d0dc94cec546" providerId="LiveId" clId="{4AADF394-4BB5-495A-8009-5CE8F8FE0190}" dt="2020-04-12T19:14:27.697" v="2242"/>
          <ac:spMkLst>
            <pc:docMk/>
            <pc:sldMk cId="3786011406" sldId="280"/>
            <ac:spMk id="34" creationId="{592BC412-21A8-4ABE-9BF7-E910F9D93934}"/>
          </ac:spMkLst>
        </pc:spChg>
        <pc:spChg chg="add mod">
          <ac:chgData name="Eline Costa" userId="c148d0dc94cec546" providerId="LiveId" clId="{4AADF394-4BB5-495A-8009-5CE8F8FE0190}" dt="2020-04-12T19:14:27.697" v="2242"/>
          <ac:spMkLst>
            <pc:docMk/>
            <pc:sldMk cId="3786011406" sldId="280"/>
            <ac:spMk id="35" creationId="{0F3B077D-CFFF-4855-ADE8-BE7A98A15792}"/>
          </ac:spMkLst>
        </pc:spChg>
        <pc:picChg chg="add del mod">
          <ac:chgData name="Eline Costa" userId="c148d0dc94cec546" providerId="LiveId" clId="{4AADF394-4BB5-495A-8009-5CE8F8FE0190}" dt="2020-04-12T19:02:00.843" v="1959"/>
          <ac:picMkLst>
            <pc:docMk/>
            <pc:sldMk cId="3786011406" sldId="280"/>
            <ac:picMk id="5" creationId="{7FBBDF17-1740-436C-8B07-4E547FA2B0C4}"/>
          </ac:picMkLst>
        </pc:picChg>
        <pc:picChg chg="add del mod">
          <ac:chgData name="Eline Costa" userId="c148d0dc94cec546" providerId="LiveId" clId="{4AADF394-4BB5-495A-8009-5CE8F8FE0190}" dt="2020-04-12T19:03:40.883" v="2016" actId="478"/>
          <ac:picMkLst>
            <pc:docMk/>
            <pc:sldMk cId="3786011406" sldId="280"/>
            <ac:picMk id="14" creationId="{0F3AD602-8A57-4496-9C85-B39D442BF3ED}"/>
          </ac:picMkLst>
        </pc:picChg>
        <pc:picChg chg="add mod or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16" creationId="{DEF6A5DC-A2B6-47BD-B5E6-2FF81D9507FE}"/>
          </ac:picMkLst>
        </pc:picChg>
        <pc:picChg chg="add del mod ord">
          <ac:chgData name="Eline Costa" userId="c148d0dc94cec546" providerId="LiveId" clId="{4AADF394-4BB5-495A-8009-5CE8F8FE0190}" dt="2020-04-12T19:08:10.188" v="2073" actId="478"/>
          <ac:picMkLst>
            <pc:docMk/>
            <pc:sldMk cId="3786011406" sldId="280"/>
            <ac:picMk id="18" creationId="{B81E4BAB-5DF5-4158-BE14-C3C397013B76}"/>
          </ac:picMkLst>
        </pc:picChg>
        <pc:picChg chg="add del mo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21" creationId="{7D9A2D75-C397-4D2C-95D7-E3A4EBB5500B}"/>
          </ac:picMkLst>
        </pc:picChg>
        <pc:picChg chg="add mo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25" creationId="{81D362C3-7E0E-4EC5-9F27-D691F22E2F33}"/>
          </ac:picMkLst>
        </pc:picChg>
        <pc:picChg chg="add mo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27" creationId="{E7E89315-3714-4554-80B0-3DEB4C18B001}"/>
          </ac:picMkLst>
        </pc:picChg>
        <pc:picChg chg="add mo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29" creationId="{A357E449-2AED-4B39-A648-263A7BC6F7CE}"/>
          </ac:picMkLst>
        </pc:picChg>
        <pc:picChg chg="add mod">
          <ac:chgData name="Eline Costa" userId="c148d0dc94cec546" providerId="LiveId" clId="{4AADF394-4BB5-495A-8009-5CE8F8FE0190}" dt="2020-04-12T19:12:01.494" v="2103" actId="1076"/>
          <ac:picMkLst>
            <pc:docMk/>
            <pc:sldMk cId="3786011406" sldId="280"/>
            <ac:picMk id="31" creationId="{F99B7FED-2DDE-4812-AA79-BF73DA6003F9}"/>
          </ac:picMkLst>
        </pc:picChg>
      </pc:sldChg>
      <pc:sldChg chg="add del">
        <pc:chgData name="Eline Costa" userId="c148d0dc94cec546" providerId="LiveId" clId="{4AADF394-4BB5-495A-8009-5CE8F8FE0190}" dt="2020-04-12T18:49:35.113" v="1840"/>
        <pc:sldMkLst>
          <pc:docMk/>
          <pc:sldMk cId="464880106" sldId="281"/>
        </pc:sldMkLst>
      </pc:sldChg>
      <pc:sldChg chg="add del">
        <pc:chgData name="Eline Costa" userId="c148d0dc94cec546" providerId="LiveId" clId="{4AADF394-4BB5-495A-8009-5CE8F8FE0190}" dt="2020-04-12T18:49:54.808" v="1842" actId="2696"/>
        <pc:sldMkLst>
          <pc:docMk/>
          <pc:sldMk cId="1160357324" sldId="281"/>
        </pc:sldMkLst>
      </pc:sldChg>
      <pc:sldChg chg="add del">
        <pc:chgData name="Eline Costa" userId="c148d0dc94cec546" providerId="LiveId" clId="{4AADF394-4BB5-495A-8009-5CE8F8FE0190}" dt="2020-04-12T18:51:37.612" v="1871"/>
        <pc:sldMkLst>
          <pc:docMk/>
          <pc:sldMk cId="1167222459" sldId="281"/>
        </pc:sldMkLst>
      </pc:sldChg>
      <pc:sldChg chg="addSp delSp modSp add del mod setBg">
        <pc:chgData name="Eline Costa" userId="c148d0dc94cec546" providerId="LiveId" clId="{4AADF394-4BB5-495A-8009-5CE8F8FE0190}" dt="2020-04-12T18:54:27.530" v="1914" actId="2696"/>
        <pc:sldMkLst>
          <pc:docMk/>
          <pc:sldMk cId="1551379169" sldId="281"/>
        </pc:sldMkLst>
        <pc:spChg chg="del mod">
          <ac:chgData name="Eline Costa" userId="c148d0dc94cec546" providerId="LiveId" clId="{4AADF394-4BB5-495A-8009-5CE8F8FE0190}" dt="2020-04-12T18:52:12.657" v="1874" actId="478"/>
          <ac:spMkLst>
            <pc:docMk/>
            <pc:sldMk cId="1551379169" sldId="281"/>
            <ac:spMk id="2" creationId="{724B09AA-CA50-432A-9047-91CCB582AE79}"/>
          </ac:spMkLst>
        </pc:spChg>
        <pc:spChg chg="del mod">
          <ac:chgData name="Eline Costa" userId="c148d0dc94cec546" providerId="LiveId" clId="{4AADF394-4BB5-495A-8009-5CE8F8FE0190}" dt="2020-04-12T18:52:12.657" v="1874" actId="478"/>
          <ac:spMkLst>
            <pc:docMk/>
            <pc:sldMk cId="1551379169" sldId="281"/>
            <ac:spMk id="3" creationId="{84369349-AA78-4874-9D93-62D1773D8F75}"/>
          </ac:spMkLst>
        </pc:spChg>
        <pc:spChg chg="add mod">
          <ac:chgData name="Eline Costa" userId="c148d0dc94cec546" providerId="LiveId" clId="{4AADF394-4BB5-495A-8009-5CE8F8FE0190}" dt="2020-04-12T18:52:21.804" v="1888" actId="20577"/>
          <ac:spMkLst>
            <pc:docMk/>
            <pc:sldMk cId="1551379169" sldId="281"/>
            <ac:spMk id="7" creationId="{276DF921-9441-438D-B3E3-503281E6F2D5}"/>
          </ac:spMkLst>
        </pc:spChg>
        <pc:spChg chg="add">
          <ac:chgData name="Eline Costa" userId="c148d0dc94cec546" providerId="LiveId" clId="{4AADF394-4BB5-495A-8009-5CE8F8FE0190}" dt="2020-04-12T18:51:52.263" v="1873" actId="26606"/>
          <ac:spMkLst>
            <pc:docMk/>
            <pc:sldMk cId="1551379169" sldId="281"/>
            <ac:spMk id="8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8:53:15.185" v="1913" actId="20577"/>
          <ac:spMkLst>
            <pc:docMk/>
            <pc:sldMk cId="1551379169" sldId="281"/>
            <ac:spMk id="9" creationId="{A2B805D9-041B-4356-B8F7-AE1F2D76516E}"/>
          </ac:spMkLst>
        </pc:spChg>
        <pc:spChg chg="add">
          <ac:chgData name="Eline Costa" userId="c148d0dc94cec546" providerId="LiveId" clId="{4AADF394-4BB5-495A-8009-5CE8F8FE0190}" dt="2020-04-12T18:51:52.263" v="1873" actId="26606"/>
          <ac:spMkLst>
            <pc:docMk/>
            <pc:sldMk cId="1551379169" sldId="281"/>
            <ac:spMk id="10" creationId="{C2C29CB1-9F74-4879-A6AF-AEA67B6F1F4D}"/>
          </ac:spMkLst>
        </pc:spChg>
        <pc:spChg chg="add">
          <ac:chgData name="Eline Costa" userId="c148d0dc94cec546" providerId="LiveId" clId="{4AADF394-4BB5-495A-8009-5CE8F8FE0190}" dt="2020-04-12T18:51:52.263" v="1873" actId="26606"/>
          <ac:spMkLst>
            <pc:docMk/>
            <pc:sldMk cId="1551379169" sldId="281"/>
            <ac:spMk id="12" creationId="{7E2C7115-5336-410C-AD71-0F0952A2E5A7}"/>
          </ac:spMkLst>
        </pc:spChg>
      </pc:sldChg>
      <pc:sldChg chg="addSp delSp modSp add del mod setBg delDesignElem">
        <pc:chgData name="Eline Costa" userId="c148d0dc94cec546" providerId="LiveId" clId="{4AADF394-4BB5-495A-8009-5CE8F8FE0190}" dt="2020-04-12T19:24:12.448" v="2308" actId="2696"/>
        <pc:sldMkLst>
          <pc:docMk/>
          <pc:sldMk cId="2536233937" sldId="281"/>
        </pc:sldMkLst>
        <pc:spChg chg="del mod">
          <ac:chgData name="Eline Costa" userId="c148d0dc94cec546" providerId="LiveId" clId="{4AADF394-4BB5-495A-8009-5CE8F8FE0190}" dt="2020-04-12T19:15:06.519" v="2245" actId="478"/>
          <ac:spMkLst>
            <pc:docMk/>
            <pc:sldMk cId="2536233937" sldId="281"/>
            <ac:spMk id="2" creationId="{8E4C0A15-2BAA-4C6F-85E7-803ED0A8B5B0}"/>
          </ac:spMkLst>
        </pc:spChg>
        <pc:spChg chg="del mod">
          <ac:chgData name="Eline Costa" userId="c148d0dc94cec546" providerId="LiveId" clId="{4AADF394-4BB5-495A-8009-5CE8F8FE0190}" dt="2020-04-12T19:15:06.519" v="2245" actId="478"/>
          <ac:spMkLst>
            <pc:docMk/>
            <pc:sldMk cId="2536233937" sldId="281"/>
            <ac:spMk id="3" creationId="{4451A1C8-8633-428B-9E85-CDDACFF98B97}"/>
          </ac:spMkLst>
        </pc:spChg>
        <pc:spChg chg="add del mod ord">
          <ac:chgData name="Eline Costa" userId="c148d0dc94cec546" providerId="LiveId" clId="{4AADF394-4BB5-495A-8009-5CE8F8FE0190}" dt="2020-04-12T19:23:56.874" v="2303" actId="1076"/>
          <ac:spMkLst>
            <pc:docMk/>
            <pc:sldMk cId="2536233937" sldId="281"/>
            <ac:spMk id="7" creationId="{1D7D8A8B-ACBC-4E17-8858-5290A526100B}"/>
          </ac:spMkLst>
        </pc:spChg>
        <pc:spChg chg="add del">
          <ac:chgData name="Eline Costa" userId="c148d0dc94cec546" providerId="LiveId" clId="{4AADF394-4BB5-495A-8009-5CE8F8FE0190}" dt="2020-04-12T19:24:06.388" v="2306"/>
          <ac:spMkLst>
            <pc:docMk/>
            <pc:sldMk cId="2536233937" sldId="281"/>
            <ac:spMk id="8" creationId="{E80B86A7-A1EC-475B-9166-88902B033A38}"/>
          </ac:spMkLst>
        </pc:spChg>
        <pc:spChg chg="add mod">
          <ac:chgData name="Eline Costa" userId="c148d0dc94cec546" providerId="LiveId" clId="{4AADF394-4BB5-495A-8009-5CE8F8FE0190}" dt="2020-04-12T19:24:06.469" v="2307" actId="27636"/>
          <ac:spMkLst>
            <pc:docMk/>
            <pc:sldMk cId="2536233937" sldId="281"/>
            <ac:spMk id="9" creationId="{DA0182EC-3AB3-4811-8B17-5822882B4020}"/>
          </ac:spMkLst>
        </pc:spChg>
        <pc:spChg chg="add del">
          <ac:chgData name="Eline Costa" userId="c148d0dc94cec546" providerId="LiveId" clId="{4AADF394-4BB5-495A-8009-5CE8F8FE0190}" dt="2020-04-12T19:24:06.388" v="2306"/>
          <ac:spMkLst>
            <pc:docMk/>
            <pc:sldMk cId="2536233937" sldId="281"/>
            <ac:spMk id="10" creationId="{C2C29CB1-9F74-4879-A6AF-AEA67B6F1F4D}"/>
          </ac:spMkLst>
        </pc:spChg>
        <pc:spChg chg="add del mod">
          <ac:chgData name="Eline Costa" userId="c148d0dc94cec546" providerId="LiveId" clId="{4AADF394-4BB5-495A-8009-5CE8F8FE0190}" dt="2020-04-12T19:16:20.391" v="2257"/>
          <ac:spMkLst>
            <pc:docMk/>
            <pc:sldMk cId="2536233937" sldId="281"/>
            <ac:spMk id="11" creationId="{554489D6-5E87-42CB-81C2-9153F6D7E7E8}"/>
          </ac:spMkLst>
        </pc:spChg>
        <pc:spChg chg="add del">
          <ac:chgData name="Eline Costa" userId="c148d0dc94cec546" providerId="LiveId" clId="{4AADF394-4BB5-495A-8009-5CE8F8FE0190}" dt="2020-04-12T19:24:06.388" v="2306"/>
          <ac:spMkLst>
            <pc:docMk/>
            <pc:sldMk cId="2536233937" sldId="281"/>
            <ac:spMk id="12" creationId="{7E2C7115-5336-410C-AD71-0F0952A2E5A7}"/>
          </ac:spMkLst>
        </pc:spChg>
        <pc:spChg chg="add del mod ord">
          <ac:chgData name="Eline Costa" userId="c148d0dc94cec546" providerId="LiveId" clId="{4AADF394-4BB5-495A-8009-5CE8F8FE0190}" dt="2020-04-12T19:24:00.314" v="2304" actId="478"/>
          <ac:spMkLst>
            <pc:docMk/>
            <pc:sldMk cId="2536233937" sldId="281"/>
            <ac:spMk id="14" creationId="{6350BBE1-277E-41C3-8226-666602C7BEAA}"/>
          </ac:spMkLst>
        </pc:spChg>
        <pc:picChg chg="add del mod">
          <ac:chgData name="Eline Costa" userId="c148d0dc94cec546" providerId="LiveId" clId="{4AADF394-4BB5-495A-8009-5CE8F8FE0190}" dt="2020-04-12T19:16:20.391" v="2257"/>
          <ac:picMkLst>
            <pc:docMk/>
            <pc:sldMk cId="2536233937" sldId="281"/>
            <ac:picMk id="13" creationId="{8974A87C-2EA2-4DB9-AE43-B6AD6A641FDD}"/>
          </ac:picMkLst>
        </pc:picChg>
        <pc:picChg chg="add del mod">
          <ac:chgData name="Eline Costa" userId="c148d0dc94cec546" providerId="LiveId" clId="{4AADF394-4BB5-495A-8009-5CE8F8FE0190}" dt="2020-04-12T19:24:00.314" v="2304" actId="478"/>
          <ac:picMkLst>
            <pc:docMk/>
            <pc:sldMk cId="2536233937" sldId="281"/>
            <ac:picMk id="15" creationId="{86A6AD92-89F4-4CA9-80B2-C73E6A2F1AE9}"/>
          </ac:picMkLst>
        </pc:picChg>
      </pc:sldChg>
      <pc:sldChg chg="addSp delSp modSp add del mod setBg">
        <pc:chgData name="Eline Costa" userId="c148d0dc94cec546" providerId="LiveId" clId="{4AADF394-4BB5-495A-8009-5CE8F8FE0190}" dt="2020-04-12T19:26:09.754" v="2327" actId="2696"/>
        <pc:sldMkLst>
          <pc:docMk/>
          <pc:sldMk cId="3171108496" sldId="281"/>
        </pc:sldMkLst>
        <pc:spChg chg="del mod">
          <ac:chgData name="Eline Costa" userId="c148d0dc94cec546" providerId="LiveId" clId="{4AADF394-4BB5-495A-8009-5CE8F8FE0190}" dt="2020-04-12T19:25:16.647" v="2316" actId="478"/>
          <ac:spMkLst>
            <pc:docMk/>
            <pc:sldMk cId="3171108496" sldId="281"/>
            <ac:spMk id="2" creationId="{B87E9217-E408-44DA-A891-9E6385BE6AAA}"/>
          </ac:spMkLst>
        </pc:spChg>
        <pc:spChg chg="del mod">
          <ac:chgData name="Eline Costa" userId="c148d0dc94cec546" providerId="LiveId" clId="{4AADF394-4BB5-495A-8009-5CE8F8FE0190}" dt="2020-04-12T19:25:16.647" v="2316" actId="478"/>
          <ac:spMkLst>
            <pc:docMk/>
            <pc:sldMk cId="3171108496" sldId="281"/>
            <ac:spMk id="3" creationId="{545AF587-0862-41C6-B759-6B48B3EC676B}"/>
          </ac:spMkLst>
        </pc:spChg>
        <pc:spChg chg="add mod">
          <ac:chgData name="Eline Costa" userId="c148d0dc94cec546" providerId="LiveId" clId="{4AADF394-4BB5-495A-8009-5CE8F8FE0190}" dt="2020-04-12T19:26:00.459" v="2326" actId="27636"/>
          <ac:spMkLst>
            <pc:docMk/>
            <pc:sldMk cId="3171108496" sldId="281"/>
            <ac:spMk id="7" creationId="{9373B9A6-E687-47AD-B12B-3E35C4D914A4}"/>
          </ac:spMkLst>
        </pc:spChg>
        <pc:spChg chg="add">
          <ac:chgData name="Eline Costa" userId="c148d0dc94cec546" providerId="LiveId" clId="{4AADF394-4BB5-495A-8009-5CE8F8FE0190}" dt="2020-04-12T19:24:33.070" v="2310" actId="26606"/>
          <ac:spMkLst>
            <pc:docMk/>
            <pc:sldMk cId="3171108496" sldId="281"/>
            <ac:spMk id="8" creationId="{E80B86A7-A1EC-475B-9166-88902B033A38}"/>
          </ac:spMkLst>
        </pc:spChg>
        <pc:spChg chg="add">
          <ac:chgData name="Eline Costa" userId="c148d0dc94cec546" providerId="LiveId" clId="{4AADF394-4BB5-495A-8009-5CE8F8FE0190}" dt="2020-04-12T19:25:17.421" v="2317"/>
          <ac:spMkLst>
            <pc:docMk/>
            <pc:sldMk cId="3171108496" sldId="281"/>
            <ac:spMk id="9" creationId="{76418B74-D558-444B-A3AF-236EE0741E96}"/>
          </ac:spMkLst>
        </pc:spChg>
        <pc:spChg chg="add">
          <ac:chgData name="Eline Costa" userId="c148d0dc94cec546" providerId="LiveId" clId="{4AADF394-4BB5-495A-8009-5CE8F8FE0190}" dt="2020-04-12T19:24:33.070" v="2310" actId="26606"/>
          <ac:spMkLst>
            <pc:docMk/>
            <pc:sldMk cId="3171108496" sldId="281"/>
            <ac:spMk id="10" creationId="{C2C29CB1-9F74-4879-A6AF-AEA67B6F1F4D}"/>
          </ac:spMkLst>
        </pc:spChg>
        <pc:spChg chg="add">
          <ac:chgData name="Eline Costa" userId="c148d0dc94cec546" providerId="LiveId" clId="{4AADF394-4BB5-495A-8009-5CE8F8FE0190}" dt="2020-04-12T19:24:33.070" v="2310" actId="26606"/>
          <ac:spMkLst>
            <pc:docMk/>
            <pc:sldMk cId="3171108496" sldId="281"/>
            <ac:spMk id="12" creationId="{7E2C7115-5336-410C-AD71-0F0952A2E5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57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75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620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492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27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615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263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3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94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75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1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59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02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32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77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85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4244-8AB8-4811-8CD3-A00CB7238F1C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46EF56-A15C-455F-A4C9-BD5D5B68E3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27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9.svg"/><Relationship Id="rId3" Type="http://schemas.openxmlformats.org/officeDocument/2006/relationships/image" Target="../media/image29.svg"/><Relationship Id="rId7" Type="http://schemas.openxmlformats.org/officeDocument/2006/relationships/image" Target="../media/image33.svg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37.svg"/><Relationship Id="rId5" Type="http://schemas.openxmlformats.org/officeDocument/2006/relationships/image" Target="../media/image31.svg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openxmlformats.org/officeDocument/2006/relationships/image" Target="../media/image3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8DA36-DFBE-44C4-BB3A-AC595E205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4631" y="521939"/>
            <a:ext cx="7663439" cy="1172815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Pró-reitoria de Extensão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Programa de Apoio Institucional à Extensão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Coordenação de Extensão do IFRN campus Currais Novos</a:t>
            </a:r>
          </a:p>
        </p:txBody>
      </p:sp>
      <p:pic>
        <p:nvPicPr>
          <p:cNvPr id="1026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4996BFE4-5701-42A5-B862-E662EA27C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35" y="28556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C8747F4C-F386-4708-B5CC-E650CD812EB9}"/>
              </a:ext>
            </a:extLst>
          </p:cNvPr>
          <p:cNvSpPr txBox="1">
            <a:spLocks/>
          </p:cNvSpPr>
          <p:nvPr/>
        </p:nvSpPr>
        <p:spPr>
          <a:xfrm>
            <a:off x="1520317" y="5163244"/>
            <a:ext cx="8170216" cy="12185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Coordenadora: </a:t>
            </a:r>
            <a:r>
              <a:rPr lang="pt-BR" sz="2500" b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Profª</a:t>
            </a:r>
            <a:r>
              <a:rPr lang="pt-BR" sz="25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. </a:t>
            </a:r>
            <a:r>
              <a:rPr lang="pt-BR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Ma. Cristiane de Brito Cruz </a:t>
            </a:r>
          </a:p>
          <a:p>
            <a:pPr algn="ctr">
              <a:spcBef>
                <a:spcPts val="0"/>
              </a:spcBef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Aluna bolsista: </a:t>
            </a:r>
            <a:r>
              <a:rPr lang="pt-BR" sz="25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Eline Costa de Lima </a:t>
            </a:r>
          </a:p>
          <a:p>
            <a:pPr algn="ctr">
              <a:spcBef>
                <a:spcPts val="0"/>
              </a:spcBef>
            </a:pPr>
            <a:r>
              <a:rPr lang="pt-BR" sz="2500" b="1" dirty="0">
                <a:solidFill>
                  <a:schemeClr val="tx1"/>
                </a:solidFill>
                <a:latin typeface="+mj-lt"/>
              </a:rPr>
              <a:t>Aluno voluntário</a:t>
            </a:r>
            <a:r>
              <a:rPr lang="pt-BR" sz="25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5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Kelly Aline Hipólito de Medeiros </a:t>
            </a:r>
            <a:endParaRPr lang="pt-BR" sz="25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4" t="17913" r="10009" b="6365"/>
          <a:stretch/>
        </p:blipFill>
        <p:spPr>
          <a:xfrm>
            <a:off x="2469015" y="1900329"/>
            <a:ext cx="6272819" cy="305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4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4CE9F9F-7B33-461B-BBF0-50D2FB0F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Culminância </a:t>
            </a:r>
          </a:p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DE0B9E9-8B18-4136-AD32-24832067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88719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C213B9D1-481F-452F-9230-A97749C22C9E}"/>
              </a:ext>
            </a:extLst>
          </p:cNvPr>
          <p:cNvSpPr/>
          <p:nvPr/>
        </p:nvSpPr>
        <p:spPr>
          <a:xfrm>
            <a:off x="2755630" y="3031267"/>
            <a:ext cx="8102867" cy="196386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Clr>
                <a:schemeClr val="accent3"/>
              </a:buClr>
            </a:pPr>
            <a:r>
              <a:rPr lang="pt-BR" sz="2800" dirty="0"/>
              <a:t>Os resultados serão apresentados aos docentes e discentes e será escrito um artigo para posterior publicação.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10B4F1D6-B574-48EC-BA21-B4114923A90D}"/>
              </a:ext>
            </a:extLst>
          </p:cNvPr>
          <p:cNvSpPr/>
          <p:nvPr/>
        </p:nvSpPr>
        <p:spPr>
          <a:xfrm>
            <a:off x="714540" y="3113202"/>
            <a:ext cx="1800000" cy="180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1B1B99B2-2624-4A56-A877-35F4E7774488}"/>
              </a:ext>
            </a:extLst>
          </p:cNvPr>
          <p:cNvCxnSpPr>
            <a:cxnSpLocks/>
            <a:stCxn id="13" idx="6"/>
            <a:endCxn id="11" idx="1"/>
          </p:cNvCxnSpPr>
          <p:nvPr/>
        </p:nvCxnSpPr>
        <p:spPr>
          <a:xfrm flipV="1">
            <a:off x="2514540" y="4013200"/>
            <a:ext cx="241090" cy="2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5" name="Gráfico 14" descr="Apresentação com lista de verificação">
            <a:extLst>
              <a:ext uri="{FF2B5EF4-FFF2-40B4-BE49-F238E27FC236}">
                <a16:creationId xmlns:a16="http://schemas.microsoft.com/office/drawing/2014/main" id="{614049BF-4AE6-4D16-93F9-E188945FC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008638" y="3387802"/>
            <a:ext cx="1250795" cy="125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9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89DF1E71-9318-4D84-A553-D9769CA49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1855303"/>
            <a:ext cx="9524995" cy="3810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 resultados serão apresentados na culminância através: 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4B1D7270-A702-43B3-ADF2-E458618F2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9524994" cy="88719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accent2"/>
                </a:solidFill>
              </a:rPr>
              <a:t>Resultados esperados e disseminação dos resultados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59EB69E9-B147-41ED-A519-04C9ECF305C7}"/>
              </a:ext>
            </a:extLst>
          </p:cNvPr>
          <p:cNvSpPr/>
          <p:nvPr/>
        </p:nvSpPr>
        <p:spPr>
          <a:xfrm>
            <a:off x="1845787" y="3113200"/>
            <a:ext cx="18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1" name="Gráfico 20" descr="Sala de aula">
            <a:extLst>
              <a:ext uri="{FF2B5EF4-FFF2-40B4-BE49-F238E27FC236}">
                <a16:creationId xmlns:a16="http://schemas.microsoft.com/office/drawing/2014/main" id="{7D9A2D75-C397-4D2C-95D7-E3A4EBB55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110069" y="3454938"/>
            <a:ext cx="1195435" cy="1195435"/>
          </a:xfrm>
          <a:prstGeom prst="rect">
            <a:avLst/>
          </a:prstGeom>
        </p:spPr>
      </p:pic>
      <p:sp>
        <p:nvSpPr>
          <p:cNvPr id="23" name="Elipse 22">
            <a:extLst>
              <a:ext uri="{FF2B5EF4-FFF2-40B4-BE49-F238E27FC236}">
                <a16:creationId xmlns:a16="http://schemas.microsoft.com/office/drawing/2014/main" id="{6954D6AE-72B6-4362-B00C-21DFE79FC4DB}"/>
              </a:ext>
            </a:extLst>
          </p:cNvPr>
          <p:cNvSpPr/>
          <p:nvPr/>
        </p:nvSpPr>
        <p:spPr>
          <a:xfrm>
            <a:off x="5255309" y="3113200"/>
            <a:ext cx="1800000" cy="18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5" name="Gráfico 24" descr="Rádio">
            <a:extLst>
              <a:ext uri="{FF2B5EF4-FFF2-40B4-BE49-F238E27FC236}">
                <a16:creationId xmlns:a16="http://schemas.microsoft.com/office/drawing/2014/main" id="{81D362C3-7E0E-4EC5-9F27-D691F22E2F3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469342" y="3354623"/>
            <a:ext cx="670737" cy="670737"/>
          </a:xfrm>
          <a:prstGeom prst="rect">
            <a:avLst/>
          </a:prstGeom>
        </p:spPr>
      </p:pic>
      <p:pic>
        <p:nvPicPr>
          <p:cNvPr id="27" name="Gráfico 26" descr="Internet">
            <a:extLst>
              <a:ext uri="{FF2B5EF4-FFF2-40B4-BE49-F238E27FC236}">
                <a16:creationId xmlns:a16="http://schemas.microsoft.com/office/drawing/2014/main" id="{E7E89315-3714-4554-80B0-3DEB4C18B00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252701" y="3412538"/>
            <a:ext cx="670737" cy="670737"/>
          </a:xfrm>
          <a:prstGeom prst="rect">
            <a:avLst/>
          </a:prstGeom>
        </p:spPr>
      </p:pic>
      <p:pic>
        <p:nvPicPr>
          <p:cNvPr id="29" name="Gráfico 28" descr="Televisão">
            <a:extLst>
              <a:ext uri="{FF2B5EF4-FFF2-40B4-BE49-F238E27FC236}">
                <a16:creationId xmlns:a16="http://schemas.microsoft.com/office/drawing/2014/main" id="{A357E449-2AED-4B39-A648-263A7BC6F7CE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513070" y="4083275"/>
            <a:ext cx="595828" cy="595828"/>
          </a:xfrm>
          <a:prstGeom prst="rect">
            <a:avLst/>
          </a:prstGeom>
        </p:spPr>
      </p:pic>
      <p:pic>
        <p:nvPicPr>
          <p:cNvPr id="31" name="Gráfico 30" descr="Smartphone">
            <a:extLst>
              <a:ext uri="{FF2B5EF4-FFF2-40B4-BE49-F238E27FC236}">
                <a16:creationId xmlns:a16="http://schemas.microsoft.com/office/drawing/2014/main" id="{F99B7FED-2DDE-4812-AA79-BF73DA600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234809" y="4038113"/>
            <a:ext cx="631833" cy="631833"/>
          </a:xfrm>
          <a:prstGeom prst="rect">
            <a:avLst/>
          </a:prstGeom>
        </p:spPr>
      </p:pic>
      <p:sp>
        <p:nvSpPr>
          <p:cNvPr id="32" name="Elipse 31">
            <a:extLst>
              <a:ext uri="{FF2B5EF4-FFF2-40B4-BE49-F238E27FC236}">
                <a16:creationId xmlns:a16="http://schemas.microsoft.com/office/drawing/2014/main" id="{D24CDEA7-9E09-487B-A3D7-F83B902D3C83}"/>
              </a:ext>
            </a:extLst>
          </p:cNvPr>
          <p:cNvSpPr/>
          <p:nvPr/>
        </p:nvSpPr>
        <p:spPr>
          <a:xfrm>
            <a:off x="8664831" y="3113200"/>
            <a:ext cx="1800000" cy="180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6" name="Gráfico 15" descr="Documento">
            <a:extLst>
              <a:ext uri="{FF2B5EF4-FFF2-40B4-BE49-F238E27FC236}">
                <a16:creationId xmlns:a16="http://schemas.microsoft.com/office/drawing/2014/main" id="{DEF6A5DC-A2B6-47BD-B5E6-2FF81D9507F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9035741" y="3454939"/>
            <a:ext cx="1140014" cy="1140014"/>
          </a:xfrm>
          <a:prstGeom prst="rect">
            <a:avLst/>
          </a:prstGeom>
        </p:spPr>
      </p:pic>
      <p:sp>
        <p:nvSpPr>
          <p:cNvPr id="33" name="Retângulo 32">
            <a:extLst>
              <a:ext uri="{FF2B5EF4-FFF2-40B4-BE49-F238E27FC236}">
                <a16:creationId xmlns:a16="http://schemas.microsoft.com/office/drawing/2014/main" id="{1D8C05C2-EAC7-4ECE-B3C9-FF233A2C6038}"/>
              </a:ext>
            </a:extLst>
          </p:cNvPr>
          <p:cNvSpPr/>
          <p:nvPr/>
        </p:nvSpPr>
        <p:spPr>
          <a:xfrm>
            <a:off x="1333501" y="5155095"/>
            <a:ext cx="2734916" cy="909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/>
              <a:t>Docentes participantes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592BC412-21A8-4ABE-9BF7-E910F9D93934}"/>
              </a:ext>
            </a:extLst>
          </p:cNvPr>
          <p:cNvSpPr/>
          <p:nvPr/>
        </p:nvSpPr>
        <p:spPr>
          <a:xfrm>
            <a:off x="4741440" y="5154623"/>
            <a:ext cx="2734916" cy="909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/>
              <a:t>Mídia (imprensa e redes sociais) 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0F3B077D-CFFF-4855-ADE8-BE7A98A15792}"/>
              </a:ext>
            </a:extLst>
          </p:cNvPr>
          <p:cNvSpPr/>
          <p:nvPr/>
        </p:nvSpPr>
        <p:spPr>
          <a:xfrm>
            <a:off x="8123580" y="5115339"/>
            <a:ext cx="2734916" cy="909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/>
              <a:t>Submissão de artigo </a:t>
            </a:r>
          </a:p>
        </p:txBody>
      </p:sp>
    </p:spTree>
    <p:extLst>
      <p:ext uri="{BB962C8B-B14F-4D97-AF65-F5344CB8AC3E}">
        <p14:creationId xmlns:p14="http://schemas.microsoft.com/office/powerpoint/2010/main" val="378601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BC262E9-A982-4B57-9058-A33B21877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b="1" dirty="0">
                <a:solidFill>
                  <a:schemeClr val="accent2"/>
                </a:solidFill>
              </a:rPr>
              <a:t>SPANGLISH: </a:t>
            </a:r>
            <a:br>
              <a:rPr lang="pt-BR" b="1" dirty="0">
                <a:solidFill>
                  <a:schemeClr val="accent2"/>
                </a:solidFill>
              </a:rPr>
            </a:br>
            <a:r>
              <a:rPr lang="pt-BR" b="1" dirty="0">
                <a:solidFill>
                  <a:schemeClr val="accent2"/>
                </a:solidFill>
              </a:rPr>
              <a:t>Formação continuada de docentes de línguas estrangeiras das escolas públicas da cidade de Currais Novos e Região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" name="Gráfico 29" descr="Sala de aula">
            <a:extLst>
              <a:ext uri="{FF2B5EF4-FFF2-40B4-BE49-F238E27FC236}">
                <a16:creationId xmlns:a16="http://schemas.microsoft.com/office/drawing/2014/main" id="{DA0F3552-C14B-4075-B763-0B74F65968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662326" y="2413262"/>
            <a:ext cx="3176587" cy="3176587"/>
          </a:xfrm>
          <a:prstGeom prst="rect">
            <a:avLst/>
          </a:prstGeom>
        </p:spPr>
      </p:pic>
      <p:sp>
        <p:nvSpPr>
          <p:cNvPr id="32" name="Balão de Fala: Retângulo com Cantos Arredondados 31">
            <a:extLst>
              <a:ext uri="{FF2B5EF4-FFF2-40B4-BE49-F238E27FC236}">
                <a16:creationId xmlns:a16="http://schemas.microsoft.com/office/drawing/2014/main" id="{714B7150-56C5-45B0-8F25-DE0FAAF82D65}"/>
              </a:ext>
            </a:extLst>
          </p:cNvPr>
          <p:cNvSpPr/>
          <p:nvPr/>
        </p:nvSpPr>
        <p:spPr>
          <a:xfrm>
            <a:off x="6768849" y="2107094"/>
            <a:ext cx="2219667" cy="1293560"/>
          </a:xfrm>
          <a:prstGeom prst="wedgeRoundRectCallout">
            <a:avLst>
              <a:gd name="adj1" fmla="val 56253"/>
              <a:gd name="adj2" fmla="val 31936"/>
              <a:gd name="adj3" fmla="val 16667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74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0124A8E-9655-451E-8E9D-E2FDF5F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Objetivo geral 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344C9ECC-1DAF-4763-B8EB-ABA9D8476CE3}"/>
              </a:ext>
            </a:extLst>
          </p:cNvPr>
          <p:cNvSpPr/>
          <p:nvPr/>
        </p:nvSpPr>
        <p:spPr>
          <a:xfrm>
            <a:off x="2655695" y="2288509"/>
            <a:ext cx="8401512" cy="335006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dirty="0"/>
              <a:t>Reunir docentes que atuam em língua inglesa e espanhola na cidade de Currais Novos e região (e estudantes concluintes do curso de letras) para socializar ideias inovadoras, proporcionando um aperfeiçoamento da prática docente nas escolas do município e do estado da cidade e região.</a:t>
            </a:r>
            <a:endParaRPr lang="pt-BR" sz="4000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9CD05897-83EB-4C12-9817-2FA59C49C81A}"/>
              </a:ext>
            </a:extLst>
          </p:cNvPr>
          <p:cNvSpPr/>
          <p:nvPr/>
        </p:nvSpPr>
        <p:spPr>
          <a:xfrm>
            <a:off x="559836" y="3063543"/>
            <a:ext cx="18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1E40D7B4-B210-4FDD-9004-DF7BD3E3244A}"/>
              </a:ext>
            </a:extLst>
          </p:cNvPr>
          <p:cNvCxnSpPr>
            <a:cxnSpLocks/>
            <a:stCxn id="11" idx="6"/>
            <a:endCxn id="9" idx="1"/>
          </p:cNvCxnSpPr>
          <p:nvPr/>
        </p:nvCxnSpPr>
        <p:spPr>
          <a:xfrm flipV="1">
            <a:off x="2359836" y="3963542"/>
            <a:ext cx="2958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áfico 14" descr="Alvo">
            <a:extLst>
              <a:ext uri="{FF2B5EF4-FFF2-40B4-BE49-F238E27FC236}">
                <a16:creationId xmlns:a16="http://schemas.microsoft.com/office/drawing/2014/main" id="{5FE4F380-1BC1-477D-B9BB-FF91C0D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3000" y="3193454"/>
            <a:ext cx="1540177" cy="154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6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BBC8B0-3234-45F4-AB62-EF0F8AE7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Público-alvo 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7297221D-74A7-4443-801B-920A75D209DD}"/>
              </a:ext>
            </a:extLst>
          </p:cNvPr>
          <p:cNvSpPr/>
          <p:nvPr/>
        </p:nvSpPr>
        <p:spPr>
          <a:xfrm>
            <a:off x="2660395" y="2080592"/>
            <a:ext cx="7769066" cy="169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dirty="0"/>
              <a:t>Docentes de língua inglesa e espanhola que atuam na cidade de Currais Novos e região.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A6E72EC8-2046-4340-9F0B-AF01CDC3C618}"/>
              </a:ext>
            </a:extLst>
          </p:cNvPr>
          <p:cNvSpPr/>
          <p:nvPr/>
        </p:nvSpPr>
        <p:spPr>
          <a:xfrm>
            <a:off x="2660395" y="4426226"/>
            <a:ext cx="7782317" cy="169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800" dirty="0"/>
              <a:t>Alunos concluintes do curso de Letras – língua espanhola ou inglesa da região.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E8D7C00-4AFD-4C76-BC2C-65848A139DB1}"/>
              </a:ext>
            </a:extLst>
          </p:cNvPr>
          <p:cNvSpPr/>
          <p:nvPr/>
        </p:nvSpPr>
        <p:spPr>
          <a:xfrm>
            <a:off x="861392" y="2205000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17FC5A4F-950E-4F4F-8484-2484C61C5320}"/>
              </a:ext>
            </a:extLst>
          </p:cNvPr>
          <p:cNvSpPr/>
          <p:nvPr/>
        </p:nvSpPr>
        <p:spPr>
          <a:xfrm>
            <a:off x="861392" y="4550635"/>
            <a:ext cx="1440000" cy="14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E81714EE-EBF0-4D3C-8154-BAFE49AC4574}"/>
              </a:ext>
            </a:extLst>
          </p:cNvPr>
          <p:cNvCxnSpPr>
            <a:cxnSpLocks/>
            <a:stCxn id="11" idx="6"/>
            <a:endCxn id="7" idx="1"/>
          </p:cNvCxnSpPr>
          <p:nvPr/>
        </p:nvCxnSpPr>
        <p:spPr>
          <a:xfrm>
            <a:off x="2301392" y="2925000"/>
            <a:ext cx="359003" cy="1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0167F512-2073-4A95-B68F-758215ABB6F7}"/>
              </a:ext>
            </a:extLst>
          </p:cNvPr>
          <p:cNvCxnSpPr>
            <a:cxnSpLocks/>
            <a:stCxn id="13" idx="6"/>
            <a:endCxn id="9" idx="1"/>
          </p:cNvCxnSpPr>
          <p:nvPr/>
        </p:nvCxnSpPr>
        <p:spPr>
          <a:xfrm>
            <a:off x="2301392" y="5270635"/>
            <a:ext cx="359003" cy="159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Gráfico 15" descr="Sala de aula">
            <a:extLst>
              <a:ext uri="{FF2B5EF4-FFF2-40B4-BE49-F238E27FC236}">
                <a16:creationId xmlns:a16="http://schemas.microsoft.com/office/drawing/2014/main" id="{0108D010-63DD-4272-8A99-C24EBE079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001636" y="2385000"/>
            <a:ext cx="1080000" cy="1080000"/>
          </a:xfrm>
          <a:prstGeom prst="rect">
            <a:avLst/>
          </a:prstGeom>
        </p:spPr>
      </p:pic>
      <p:pic>
        <p:nvPicPr>
          <p:cNvPr id="17" name="Gráfico 16" descr="Chapéu de formatura">
            <a:extLst>
              <a:ext uri="{FF2B5EF4-FFF2-40B4-BE49-F238E27FC236}">
                <a16:creationId xmlns:a16="http://schemas.microsoft.com/office/drawing/2014/main" id="{F21652C3-0C2D-45CA-BEC9-E7E7420469B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96041" y="4764585"/>
            <a:ext cx="1012099" cy="101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8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A297BD-B9C8-45A2-8623-547F6879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algn="ctr"/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92979C33-1B6D-4E1E-8087-46B29E0519A7}"/>
              </a:ext>
            </a:extLst>
          </p:cNvPr>
          <p:cNvSpPr/>
          <p:nvPr/>
        </p:nvSpPr>
        <p:spPr>
          <a:xfrm>
            <a:off x="5772187" y="1072509"/>
            <a:ext cx="5796000" cy="779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Diagnóstico inicial e sensibilização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9EEA4EB9-BCB3-4742-B2EF-1D4F74FC8994}"/>
              </a:ext>
            </a:extLst>
          </p:cNvPr>
          <p:cNvSpPr/>
          <p:nvPr/>
        </p:nvSpPr>
        <p:spPr>
          <a:xfrm>
            <a:off x="4849518" y="1069642"/>
            <a:ext cx="792000" cy="79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Gráfico 12" descr="Lupa">
            <a:extLst>
              <a:ext uri="{FF2B5EF4-FFF2-40B4-BE49-F238E27FC236}">
                <a16:creationId xmlns:a16="http://schemas.microsoft.com/office/drawing/2014/main" id="{48B2FBDB-EFD1-4DA3-BBE9-75CEC0197D2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4965854" y="1180341"/>
            <a:ext cx="536608" cy="536608"/>
          </a:xfrm>
          <a:prstGeom prst="rect">
            <a:avLst/>
          </a:prstGeom>
        </p:spPr>
      </p:pic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D1A4A3EF-F287-43AA-B304-247A96663BBC}"/>
              </a:ext>
            </a:extLst>
          </p:cNvPr>
          <p:cNvCxnSpPr>
            <a:cxnSpLocks/>
            <a:stCxn id="11" idx="6"/>
            <a:endCxn id="9" idx="1"/>
          </p:cNvCxnSpPr>
          <p:nvPr/>
        </p:nvCxnSpPr>
        <p:spPr>
          <a:xfrm flipV="1">
            <a:off x="5641518" y="1462185"/>
            <a:ext cx="130669" cy="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B5D1868D-84B8-4C2E-AD62-3C11F41127E4}"/>
              </a:ext>
            </a:extLst>
          </p:cNvPr>
          <p:cNvSpPr/>
          <p:nvPr/>
        </p:nvSpPr>
        <p:spPr>
          <a:xfrm>
            <a:off x="5772187" y="2249847"/>
            <a:ext cx="5796000" cy="77935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Reuniões de estudo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22C489F7-46C2-45DA-8D03-830F61EBFAC5}"/>
              </a:ext>
            </a:extLst>
          </p:cNvPr>
          <p:cNvSpPr/>
          <p:nvPr/>
        </p:nvSpPr>
        <p:spPr>
          <a:xfrm>
            <a:off x="4823014" y="2237199"/>
            <a:ext cx="792000" cy="792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8" name="Gráfico 17" descr="Análise do cliente">
            <a:extLst>
              <a:ext uri="{FF2B5EF4-FFF2-40B4-BE49-F238E27FC236}">
                <a16:creationId xmlns:a16="http://schemas.microsoft.com/office/drawing/2014/main" id="{41AB3446-80EC-4CC4-88B6-222BEB2C078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4925106" y="2339291"/>
            <a:ext cx="587816" cy="587816"/>
          </a:xfrm>
          <a:prstGeom prst="rect">
            <a:avLst/>
          </a:prstGeom>
        </p:spPr>
      </p:pic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0C1DE9C0-65B9-4052-A0A3-6FF105DDBFF0}"/>
              </a:ext>
            </a:extLst>
          </p:cNvPr>
          <p:cNvCxnSpPr>
            <a:cxnSpLocks/>
            <a:stCxn id="17" idx="6"/>
            <a:endCxn id="16" idx="1"/>
          </p:cNvCxnSpPr>
          <p:nvPr/>
        </p:nvCxnSpPr>
        <p:spPr>
          <a:xfrm>
            <a:off x="5615014" y="2633199"/>
            <a:ext cx="15717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5A3D49A0-A519-4353-B1D5-7EAAEB5783BC}"/>
              </a:ext>
            </a:extLst>
          </p:cNvPr>
          <p:cNvSpPr/>
          <p:nvPr/>
        </p:nvSpPr>
        <p:spPr>
          <a:xfrm>
            <a:off x="5792065" y="3372425"/>
            <a:ext cx="5796000" cy="77935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Sessões de oficina 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1764739B-C066-4AA0-AF13-CF29935F7CAB}"/>
              </a:ext>
            </a:extLst>
          </p:cNvPr>
          <p:cNvSpPr/>
          <p:nvPr/>
        </p:nvSpPr>
        <p:spPr>
          <a:xfrm>
            <a:off x="4823014" y="3369721"/>
            <a:ext cx="792000" cy="79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Gráfico 21" descr="Professor">
            <a:extLst>
              <a:ext uri="{FF2B5EF4-FFF2-40B4-BE49-F238E27FC236}">
                <a16:creationId xmlns:a16="http://schemas.microsoft.com/office/drawing/2014/main" id="{3FFE8AB0-E1B8-41DC-8119-DDAA469511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4897530" y="3518365"/>
            <a:ext cx="587816" cy="587816"/>
          </a:xfrm>
          <a:prstGeom prst="rect">
            <a:avLst/>
          </a:prstGeom>
        </p:spPr>
      </p:pic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5F385D40-9E14-4FC3-8471-462CF5B0BA5E}"/>
              </a:ext>
            </a:extLst>
          </p:cNvPr>
          <p:cNvCxnSpPr>
            <a:cxnSpLocks/>
            <a:stCxn id="21" idx="6"/>
            <a:endCxn id="20" idx="1"/>
          </p:cNvCxnSpPr>
          <p:nvPr/>
        </p:nvCxnSpPr>
        <p:spPr>
          <a:xfrm flipV="1">
            <a:off x="5615014" y="3762101"/>
            <a:ext cx="17705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CB68B706-7A7E-4BA3-A2C8-61837857DBF0}"/>
              </a:ext>
            </a:extLst>
          </p:cNvPr>
          <p:cNvSpPr/>
          <p:nvPr/>
        </p:nvSpPr>
        <p:spPr>
          <a:xfrm>
            <a:off x="5792065" y="4422622"/>
            <a:ext cx="5796000" cy="77935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Visitas técnicas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471F3DE-91CB-4ABE-8577-91E50609CB0C}"/>
              </a:ext>
            </a:extLst>
          </p:cNvPr>
          <p:cNvSpPr/>
          <p:nvPr/>
        </p:nvSpPr>
        <p:spPr>
          <a:xfrm>
            <a:off x="4823014" y="4423647"/>
            <a:ext cx="792000" cy="792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Gráfico 25" descr="Sala de aula">
            <a:extLst>
              <a:ext uri="{FF2B5EF4-FFF2-40B4-BE49-F238E27FC236}">
                <a16:creationId xmlns:a16="http://schemas.microsoft.com/office/drawing/2014/main" id="{3CF5CC9B-C77A-4AE1-A28C-27268D8DEE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4910782" y="4544301"/>
            <a:ext cx="587816" cy="587816"/>
          </a:xfrm>
          <a:prstGeom prst="rect">
            <a:avLst/>
          </a:prstGeom>
        </p:spPr>
      </p:pic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08A3C19F-971B-4DAA-AF48-D9AE1F744D72}"/>
              </a:ext>
            </a:extLst>
          </p:cNvPr>
          <p:cNvCxnSpPr>
            <a:cxnSpLocks/>
            <a:stCxn id="25" idx="6"/>
            <a:endCxn id="24" idx="1"/>
          </p:cNvCxnSpPr>
          <p:nvPr/>
        </p:nvCxnSpPr>
        <p:spPr>
          <a:xfrm flipV="1">
            <a:off x="5615014" y="4812298"/>
            <a:ext cx="177051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36061E41-EC3C-4FC4-A4CC-935C0FFCAD32}"/>
              </a:ext>
            </a:extLst>
          </p:cNvPr>
          <p:cNvSpPr/>
          <p:nvPr/>
        </p:nvSpPr>
        <p:spPr>
          <a:xfrm>
            <a:off x="5780212" y="5512575"/>
            <a:ext cx="5794601" cy="77935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Culminâncias 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33A95E6B-33E3-4E41-A793-9DD6BAF7678F}"/>
              </a:ext>
            </a:extLst>
          </p:cNvPr>
          <p:cNvSpPr/>
          <p:nvPr/>
        </p:nvSpPr>
        <p:spPr>
          <a:xfrm>
            <a:off x="4795949" y="5506251"/>
            <a:ext cx="792000" cy="79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" name="Gráfico 29" descr="Apresentação com lista de verificação">
            <a:extLst>
              <a:ext uri="{FF2B5EF4-FFF2-40B4-BE49-F238E27FC236}">
                <a16:creationId xmlns:a16="http://schemas.microsoft.com/office/drawing/2014/main" id="{47127BA6-5D02-486D-ABAB-59A615DF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/>
        </p:blipFill>
        <p:spPr>
          <a:xfrm>
            <a:off x="4913309" y="5628624"/>
            <a:ext cx="587816" cy="587816"/>
          </a:xfrm>
          <a:prstGeom prst="rect">
            <a:avLst/>
          </a:prstGeom>
        </p:spPr>
      </p:pic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AED1920B-454D-48E2-9DD5-D5A5D1891242}"/>
              </a:ext>
            </a:extLst>
          </p:cNvPr>
          <p:cNvCxnSpPr>
            <a:cxnSpLocks/>
            <a:stCxn id="29" idx="6"/>
            <a:endCxn id="28" idx="1"/>
          </p:cNvCxnSpPr>
          <p:nvPr/>
        </p:nvCxnSpPr>
        <p:spPr>
          <a:xfrm>
            <a:off x="5587949" y="5902251"/>
            <a:ext cx="192263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2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9D603A-3FE7-47FB-9D27-1F20BF20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88719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CA83ED-87CD-4F8A-8D86-25ADDD97C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Diagnóstico Inicial e sensibilização </a:t>
            </a:r>
          </a:p>
          <a:p>
            <a:endParaRPr lang="pt-BR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89CD663D-2655-43BC-9BC0-D62EE7D97967}"/>
              </a:ext>
            </a:extLst>
          </p:cNvPr>
          <p:cNvSpPr/>
          <p:nvPr/>
        </p:nvSpPr>
        <p:spPr>
          <a:xfrm>
            <a:off x="2655694" y="2429200"/>
            <a:ext cx="8202804" cy="158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Levantamento da quantidade de professores de língua inglesa e espanhola que ensinam na cidade de Currais Novos e região;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25E2AA9-4CA0-468C-BF14-84354780A888}"/>
              </a:ext>
            </a:extLst>
          </p:cNvPr>
          <p:cNvSpPr/>
          <p:nvPr/>
        </p:nvSpPr>
        <p:spPr>
          <a:xfrm>
            <a:off x="747028" y="3385397"/>
            <a:ext cx="1620000" cy="158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Gráfico 10" descr="Lupa">
            <a:extLst>
              <a:ext uri="{FF2B5EF4-FFF2-40B4-BE49-F238E27FC236}">
                <a16:creationId xmlns:a16="http://schemas.microsoft.com/office/drawing/2014/main" id="{BED35923-AADA-4703-AF38-DC27E9B58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997891" y="3617174"/>
            <a:ext cx="1120445" cy="1120445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AC7580F-C959-4226-A0F5-D3CC0745424E}"/>
              </a:ext>
            </a:extLst>
          </p:cNvPr>
          <p:cNvSpPr/>
          <p:nvPr/>
        </p:nvSpPr>
        <p:spPr>
          <a:xfrm>
            <a:off x="2644395" y="4297756"/>
            <a:ext cx="8214103" cy="18955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800"/>
              </a:spcAft>
              <a:buClr>
                <a:schemeClr val="accent1"/>
              </a:buClr>
            </a:pPr>
            <a:r>
              <a:rPr lang="pt-BR" sz="2800" dirty="0"/>
              <a:t>Pesquisa sobre as metodologias utilizadas em sala de aula e o perfil dos docentes municipais e estaduais que ministram aulas de inglês e espanhol. </a:t>
            </a:r>
          </a:p>
        </p:txBody>
      </p:sp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D56B58A8-CEBC-47E0-8AF1-889E3286DD4D}"/>
              </a:ext>
            </a:extLst>
          </p:cNvPr>
          <p:cNvCxnSpPr>
            <a:cxnSpLocks/>
          </p:cNvCxnSpPr>
          <p:nvPr/>
        </p:nvCxnSpPr>
        <p:spPr>
          <a:xfrm>
            <a:off x="2380280" y="4177397"/>
            <a:ext cx="264115" cy="1068135"/>
          </a:xfrm>
          <a:prstGeom prst="bentConnector3">
            <a:avLst>
              <a:gd name="adj1" fmla="val 499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: Angulado 14">
            <a:extLst>
              <a:ext uri="{FF2B5EF4-FFF2-40B4-BE49-F238E27FC236}">
                <a16:creationId xmlns:a16="http://schemas.microsoft.com/office/drawing/2014/main" id="{86EA1BA5-7EC0-4BC4-8085-B452EEC7AA0E}"/>
              </a:ext>
            </a:extLst>
          </p:cNvPr>
          <p:cNvCxnSpPr>
            <a:cxnSpLocks/>
            <a:stCxn id="9" idx="6"/>
            <a:endCxn id="7" idx="1"/>
          </p:cNvCxnSpPr>
          <p:nvPr/>
        </p:nvCxnSpPr>
        <p:spPr>
          <a:xfrm flipV="1">
            <a:off x="2367028" y="3221200"/>
            <a:ext cx="288666" cy="95619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62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ED81F611-0CDE-4FCB-B6E0-0EC93732A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Reuniões de estudo</a:t>
            </a:r>
          </a:p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9C00B2B2-D05B-4D5F-B105-F80F9F48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88719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9C4FB447-B135-4E06-AC10-C375209DADF1}"/>
              </a:ext>
            </a:extLst>
          </p:cNvPr>
          <p:cNvSpPr/>
          <p:nvPr/>
        </p:nvSpPr>
        <p:spPr>
          <a:xfrm>
            <a:off x="2944788" y="2729100"/>
            <a:ext cx="7913710" cy="315401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Clr>
                <a:schemeClr val="accent2"/>
              </a:buClr>
            </a:pPr>
            <a:r>
              <a:rPr lang="pt-BR" sz="2800" dirty="0"/>
              <a:t>A partir do diagnóstico encontrado serão feitos estudos direcionados às várias metodologias de ensino do inglês e espanhol e apresentadas tanto em forma de palestras quanto em forma de seminários.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5FC3DBA-557B-4291-B697-E99AD76E6CCC}"/>
              </a:ext>
            </a:extLst>
          </p:cNvPr>
          <p:cNvSpPr/>
          <p:nvPr/>
        </p:nvSpPr>
        <p:spPr>
          <a:xfrm>
            <a:off x="842597" y="3405254"/>
            <a:ext cx="1800000" cy="18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3BFCB4E7-1013-48FB-9A0A-39154402AB7F}"/>
              </a:ext>
            </a:extLst>
          </p:cNvPr>
          <p:cNvCxnSpPr>
            <a:cxnSpLocks/>
            <a:stCxn id="13" idx="6"/>
            <a:endCxn id="11" idx="1"/>
          </p:cNvCxnSpPr>
          <p:nvPr/>
        </p:nvCxnSpPr>
        <p:spPr>
          <a:xfrm>
            <a:off x="2642597" y="4305254"/>
            <a:ext cx="302191" cy="85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5" name="Gráfico 14" descr="Análise do cliente">
            <a:extLst>
              <a:ext uri="{FF2B5EF4-FFF2-40B4-BE49-F238E27FC236}">
                <a16:creationId xmlns:a16="http://schemas.microsoft.com/office/drawing/2014/main" id="{FFEA7BED-3E12-49D1-A62F-4433020F0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130133" y="3679856"/>
            <a:ext cx="1250795" cy="125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6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353C783F-AFC3-4170-AE2E-5BC0991A2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Sessões de oficina </a:t>
            </a:r>
          </a:p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CFFEE735-CDBE-49E8-9F60-7049D01FB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88719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EA762D4B-E78A-4E2D-8057-D0E7477F3958}"/>
              </a:ext>
            </a:extLst>
          </p:cNvPr>
          <p:cNvSpPr/>
          <p:nvPr/>
        </p:nvSpPr>
        <p:spPr>
          <a:xfrm>
            <a:off x="2782134" y="3077333"/>
            <a:ext cx="8076363" cy="199809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Clr>
                <a:schemeClr val="accent3"/>
              </a:buClr>
            </a:pPr>
            <a:r>
              <a:rPr lang="pt-BR" sz="2800" dirty="0"/>
              <a:t>Os docentes farão seminários em grupos para apresentar as diversas metodologias a partir de temas pré-estabelecidos e discutidos em grupo.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1292040-A40F-4182-9676-919D1712C4A7}"/>
              </a:ext>
            </a:extLst>
          </p:cNvPr>
          <p:cNvSpPr/>
          <p:nvPr/>
        </p:nvSpPr>
        <p:spPr>
          <a:xfrm>
            <a:off x="727791" y="3170098"/>
            <a:ext cx="1800000" cy="180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178B1B8E-76E3-430A-A84F-5137566D77E9}"/>
              </a:ext>
            </a:extLst>
          </p:cNvPr>
          <p:cNvCxnSpPr>
            <a:cxnSpLocks/>
            <a:stCxn id="13" idx="6"/>
            <a:endCxn id="11" idx="1"/>
          </p:cNvCxnSpPr>
          <p:nvPr/>
        </p:nvCxnSpPr>
        <p:spPr>
          <a:xfrm>
            <a:off x="2527791" y="4070098"/>
            <a:ext cx="254343" cy="628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Gráfico 14" descr="Professor">
            <a:extLst>
              <a:ext uri="{FF2B5EF4-FFF2-40B4-BE49-F238E27FC236}">
                <a16:creationId xmlns:a16="http://schemas.microsoft.com/office/drawing/2014/main" id="{5EE7745A-962F-46FD-A6E6-84B8A135C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955629" y="3444698"/>
            <a:ext cx="1250795" cy="125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2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5B88492B-A896-4ECB-BAB1-0F8D5C623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709531"/>
            <a:ext cx="8596668" cy="433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/>
              <a:t>Visitas técnicas</a:t>
            </a:r>
          </a:p>
          <a:p>
            <a:endParaRPr lang="pt-BR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9B8539D-A77B-4512-8A77-44AFE7A59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88719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/>
                </a:solidFill>
              </a:rPr>
              <a:t>Metodologia da execução do projeto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43078AC3-2D6A-4139-B1BF-97489E3B9075}"/>
              </a:ext>
            </a:extLst>
          </p:cNvPr>
          <p:cNvSpPr/>
          <p:nvPr/>
        </p:nvSpPr>
        <p:spPr>
          <a:xfrm>
            <a:off x="2883687" y="3031267"/>
            <a:ext cx="7974811" cy="196386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Clr>
                <a:schemeClr val="accent3"/>
              </a:buClr>
            </a:pPr>
            <a:r>
              <a:rPr lang="pt-BR" sz="2800" dirty="0"/>
              <a:t>A partir das oficinas e das reuniões de estudos serão feitas visitas para acompanhamentos das atividades junto aos docentes em suas instituições de ensino.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D1DDCFB4-B748-44F2-9DF4-066B056D770D}"/>
              </a:ext>
            </a:extLst>
          </p:cNvPr>
          <p:cNvSpPr/>
          <p:nvPr/>
        </p:nvSpPr>
        <p:spPr>
          <a:xfrm>
            <a:off x="842597" y="3113202"/>
            <a:ext cx="1800000" cy="18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A7849C6-3C5B-42A6-9A18-6DCB79EBD2B9}"/>
              </a:ext>
            </a:extLst>
          </p:cNvPr>
          <p:cNvCxnSpPr>
            <a:cxnSpLocks/>
            <a:stCxn id="13" idx="6"/>
            <a:endCxn id="11" idx="1"/>
          </p:cNvCxnSpPr>
          <p:nvPr/>
        </p:nvCxnSpPr>
        <p:spPr>
          <a:xfrm flipV="1">
            <a:off x="2642597" y="4013200"/>
            <a:ext cx="241090" cy="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5" name="Gráfico 14" descr="Sala de aula">
            <a:extLst>
              <a:ext uri="{FF2B5EF4-FFF2-40B4-BE49-F238E27FC236}">
                <a16:creationId xmlns:a16="http://schemas.microsoft.com/office/drawing/2014/main" id="{F297258D-CD24-4D4D-9671-0AF912D58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083687" y="3387802"/>
            <a:ext cx="1250795" cy="125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3979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332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Facetado</vt:lpstr>
      <vt:lpstr>Pró-reitoria de Extensão Programa de Apoio Institucional à Extensão Coordenação de Extensão do IFRN campus Currais Novos</vt:lpstr>
      <vt:lpstr>SPANGLISH:  Formação continuada de docentes de línguas estrangeiras das escolas públicas da cidade de Currais Novos e Região</vt:lpstr>
      <vt:lpstr>Objetivo geral </vt:lpstr>
      <vt:lpstr>Público-alvo </vt:lpstr>
      <vt:lpstr>Metodologia da execução do projeto</vt:lpstr>
      <vt:lpstr>Metodologia da execução do projeto</vt:lpstr>
      <vt:lpstr>Metodologia da execução do projeto</vt:lpstr>
      <vt:lpstr>Metodologia da execução do projeto</vt:lpstr>
      <vt:lpstr>Metodologia da execução do projeto</vt:lpstr>
      <vt:lpstr>Metodologia da execução do projeto</vt:lpstr>
      <vt:lpstr>Resultados esperados e disseminação dos resultados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Pró-reitoria de Extensão Programa de Apoio Institucional à Extensão Coordenação de Extensão do IFRN campus Currais Novos</dc:title>
  <dc:creator>Eline Costa</dc:creator>
  <cp:lastModifiedBy>Cristiane de Brito Cruz</cp:lastModifiedBy>
  <cp:revision>3</cp:revision>
  <dcterms:created xsi:type="dcterms:W3CDTF">2020-04-12T18:28:01Z</dcterms:created>
  <dcterms:modified xsi:type="dcterms:W3CDTF">2020-04-13T20:58:46Z</dcterms:modified>
</cp:coreProperties>
</file>