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7" r:id="rId1"/>
  </p:sldMasterIdLst>
  <p:sldIdLst>
    <p:sldId id="256" r:id="rId2"/>
    <p:sldId id="347" r:id="rId3"/>
    <p:sldId id="348" r:id="rId4"/>
    <p:sldId id="353" r:id="rId5"/>
    <p:sldId id="350" r:id="rId6"/>
    <p:sldId id="351" r:id="rId7"/>
    <p:sldId id="311" r:id="rId8"/>
    <p:sldId id="355" r:id="rId9"/>
    <p:sldId id="354" r:id="rId10"/>
    <p:sldId id="356" r:id="rId11"/>
    <p:sldId id="273" r:id="rId12"/>
    <p:sldId id="285" r:id="rId13"/>
    <p:sldId id="360" r:id="rId14"/>
    <p:sldId id="294" r:id="rId15"/>
    <p:sldId id="362" r:id="rId16"/>
    <p:sldId id="295" r:id="rId17"/>
    <p:sldId id="363" r:id="rId18"/>
    <p:sldId id="296" r:id="rId19"/>
    <p:sldId id="365" r:id="rId20"/>
    <p:sldId id="297" r:id="rId21"/>
    <p:sldId id="359" r:id="rId22"/>
    <p:sldId id="366" r:id="rId23"/>
    <p:sldId id="371" r:id="rId24"/>
    <p:sldId id="300" r:id="rId25"/>
    <p:sldId id="302" r:id="rId26"/>
    <p:sldId id="372" r:id="rId27"/>
    <p:sldId id="304" r:id="rId28"/>
    <p:sldId id="305" r:id="rId29"/>
    <p:sldId id="313" r:id="rId30"/>
    <p:sldId id="370" r:id="rId31"/>
    <p:sldId id="343" r:id="rId32"/>
    <p:sldId id="307" r:id="rId33"/>
    <p:sldId id="308" r:id="rId34"/>
    <p:sldId id="373" r:id="rId35"/>
    <p:sldId id="315" r:id="rId36"/>
    <p:sldId id="31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BE42AF"/>
    <a:srgbClr val="A742C6"/>
    <a:srgbClr val="35EF39"/>
    <a:srgbClr val="F1D4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ADF394-4BB5-495A-8009-5CE8F8FE0190}" v="205" dt="2020-04-12T19:25:52.5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ne Costa" userId="c148d0dc94cec546" providerId="LiveId" clId="{4AADF394-4BB5-495A-8009-5CE8F8FE0190}"/>
    <pc:docChg chg="undo custSel mod addSld delSld modSld sldOrd">
      <pc:chgData name="Eline Costa" userId="c148d0dc94cec546" providerId="LiveId" clId="{4AADF394-4BB5-495A-8009-5CE8F8FE0190}" dt="2020-04-12T19:26:13.746" v="2328" actId="2696"/>
      <pc:docMkLst>
        <pc:docMk/>
      </pc:docMkLst>
      <pc:sldChg chg="addSp delSp modSp">
        <pc:chgData name="Eline Costa" userId="c148d0dc94cec546" providerId="LiveId" clId="{4AADF394-4BB5-495A-8009-5CE8F8FE0190}" dt="2020-04-12T18:50:20.654" v="1869" actId="1076"/>
        <pc:sldMkLst>
          <pc:docMk/>
          <pc:sldMk cId="1467049534" sldId="256"/>
        </pc:sldMkLst>
        <pc:spChg chg="mod">
          <ac:chgData name="Eline Costa" userId="c148d0dc94cec546" providerId="LiveId" clId="{4AADF394-4BB5-495A-8009-5CE8F8FE0190}" dt="2020-04-12T14:13:37.635" v="1242" actId="404"/>
          <ac:spMkLst>
            <pc:docMk/>
            <pc:sldMk cId="1467049534" sldId="256"/>
            <ac:spMk id="2" creationId="{F0E8DA36-DFBE-44C4-BB3A-AC595E2056CA}"/>
          </ac:spMkLst>
        </pc:spChg>
        <pc:spChg chg="mod">
          <ac:chgData name="Eline Costa" userId="c148d0dc94cec546" providerId="LiveId" clId="{4AADF394-4BB5-495A-8009-5CE8F8FE0190}" dt="2020-04-12T18:33:06.218" v="1656" actId="1035"/>
          <ac:spMkLst>
            <pc:docMk/>
            <pc:sldMk cId="1467049534" sldId="256"/>
            <ac:spMk id="3" creationId="{E0E494E0-6419-45AE-8FE1-226F19BF1BBB}"/>
          </ac:spMkLst>
        </pc:spChg>
        <pc:spChg chg="mod">
          <ac:chgData name="Eline Costa" userId="c148d0dc94cec546" providerId="LiveId" clId="{4AADF394-4BB5-495A-8009-5CE8F8FE0190}" dt="2020-04-12T18:50:20.654" v="1869" actId="1076"/>
          <ac:spMkLst>
            <pc:docMk/>
            <pc:sldMk cId="1467049534" sldId="256"/>
            <ac:spMk id="6" creationId="{C8747F4C-F386-4708-B5CC-E650CD812EB9}"/>
          </ac:spMkLst>
        </pc:spChg>
        <pc:picChg chg="add del mod">
          <ac:chgData name="Eline Costa" userId="c148d0dc94cec546" providerId="LiveId" clId="{4AADF394-4BB5-495A-8009-5CE8F8FE0190}" dt="2020-04-12T14:13:30.131" v="1238" actId="14100"/>
          <ac:picMkLst>
            <pc:docMk/>
            <pc:sldMk cId="1467049534" sldId="256"/>
            <ac:picMk id="1026" creationId="{4996BFE4-5701-42A5-B862-E662EA27C7FD}"/>
          </ac:picMkLst>
        </pc:picChg>
      </pc:sldChg>
      <pc:sldChg chg="modSp del">
        <pc:chgData name="Eline Costa" userId="c148d0dc94cec546" providerId="LiveId" clId="{4AADF394-4BB5-495A-8009-5CE8F8FE0190}" dt="2020-04-12T18:31:34.173" v="1636" actId="2696"/>
        <pc:sldMkLst>
          <pc:docMk/>
          <pc:sldMk cId="862978758" sldId="257"/>
        </pc:sldMkLst>
        <pc:spChg chg="mod">
          <ac:chgData name="Eline Costa" userId="c148d0dc94cec546" providerId="LiveId" clId="{4AADF394-4BB5-495A-8009-5CE8F8FE0190}" dt="2020-04-12T13:48:30.860" v="813" actId="14100"/>
          <ac:spMkLst>
            <pc:docMk/>
            <pc:sldMk cId="862978758" sldId="257"/>
            <ac:spMk id="10" creationId="{E1AB9C75-F7BA-4606-BC32-CD3EBC4C63DC}"/>
          </ac:spMkLst>
        </pc:spChg>
        <pc:picChg chg="mod">
          <ac:chgData name="Eline Costa" userId="c148d0dc94cec546" providerId="LiveId" clId="{4AADF394-4BB5-495A-8009-5CE8F8FE0190}" dt="2020-04-09T21:39:32.288" v="158" actId="1037"/>
          <ac:picMkLst>
            <pc:docMk/>
            <pc:sldMk cId="862978758" sldId="257"/>
            <ac:picMk id="19" creationId="{81E28D5C-BD5D-48D5-BDA2-20A61834D4A0}"/>
          </ac:picMkLst>
        </pc:picChg>
        <pc:picChg chg="mod">
          <ac:chgData name="Eline Costa" userId="c148d0dc94cec546" providerId="LiveId" clId="{4AADF394-4BB5-495A-8009-5CE8F8FE0190}" dt="2020-04-09T21:39:36.964" v="159" actId="1038"/>
          <ac:picMkLst>
            <pc:docMk/>
            <pc:sldMk cId="862978758" sldId="257"/>
            <ac:picMk id="21" creationId="{3D4B090E-FA43-43AB-B3BC-B7541CC8B31A}"/>
          </ac:picMkLst>
        </pc:picChg>
        <pc:cxnChg chg="mod">
          <ac:chgData name="Eline Costa" userId="c148d0dc94cec546" providerId="LiveId" clId="{4AADF394-4BB5-495A-8009-5CE8F8FE0190}" dt="2020-04-12T14:07:23.414" v="1205" actId="14100"/>
          <ac:cxnSpMkLst>
            <pc:docMk/>
            <pc:sldMk cId="862978758" sldId="257"/>
            <ac:cxnSpMk id="16" creationId="{61E48209-F6CE-4BC3-AA25-97A0E758D409}"/>
          </ac:cxnSpMkLst>
        </pc:cxnChg>
      </pc:sldChg>
      <pc:sldChg chg="modSp del">
        <pc:chgData name="Eline Costa" userId="c148d0dc94cec546" providerId="LiveId" clId="{4AADF394-4BB5-495A-8009-5CE8F8FE0190}" dt="2020-04-12T14:22:27.657" v="1345" actId="2696"/>
        <pc:sldMkLst>
          <pc:docMk/>
          <pc:sldMk cId="2117420360" sldId="259"/>
        </pc:sldMkLst>
        <pc:spChg chg="mod">
          <ac:chgData name="Eline Costa" userId="c148d0dc94cec546" providerId="LiveId" clId="{4AADF394-4BB5-495A-8009-5CE8F8FE0190}" dt="2020-04-12T14:11:47.823" v="1231" actId="208"/>
          <ac:spMkLst>
            <pc:docMk/>
            <pc:sldMk cId="2117420360" sldId="259"/>
            <ac:spMk id="8" creationId="{04779E51-85A8-4054-9720-C0F1E85C7D35}"/>
          </ac:spMkLst>
        </pc:spChg>
        <pc:picChg chg="mod">
          <ac:chgData name="Eline Costa" userId="c148d0dc94cec546" providerId="LiveId" clId="{4AADF394-4BB5-495A-8009-5CE8F8FE0190}" dt="2020-04-12T14:06:33.467" v="1203" actId="1076"/>
          <ac:picMkLst>
            <pc:docMk/>
            <pc:sldMk cId="2117420360" sldId="259"/>
            <ac:picMk id="11" creationId="{AD9CA154-5A69-4179-A8B2-7F6AE3C0EA85}"/>
          </ac:picMkLst>
        </pc:picChg>
      </pc:sldChg>
      <pc:sldChg chg="addSp delSp modSp del">
        <pc:chgData name="Eline Costa" userId="c148d0dc94cec546" providerId="LiveId" clId="{4AADF394-4BB5-495A-8009-5CE8F8FE0190}" dt="2020-04-12T14:25:42.906" v="1347" actId="2696"/>
        <pc:sldMkLst>
          <pc:docMk/>
          <pc:sldMk cId="224098214" sldId="260"/>
        </pc:sldMkLst>
        <pc:spChg chg="add mod">
          <ac:chgData name="Eline Costa" userId="c148d0dc94cec546" providerId="LiveId" clId="{4AADF394-4BB5-495A-8009-5CE8F8FE0190}" dt="2020-04-12T13:49:11.316" v="820" actId="1076"/>
          <ac:spMkLst>
            <pc:docMk/>
            <pc:sldMk cId="224098214" sldId="260"/>
            <ac:spMk id="3" creationId="{4AA1A1C2-14FA-4BAF-A3FE-7AF95E8F5237}"/>
          </ac:spMkLst>
        </pc:spChg>
        <pc:spChg chg="mod">
          <ac:chgData name="Eline Costa" userId="c148d0dc94cec546" providerId="LiveId" clId="{4AADF394-4BB5-495A-8009-5CE8F8FE0190}" dt="2020-04-12T13:49:11.316" v="820" actId="1076"/>
          <ac:spMkLst>
            <pc:docMk/>
            <pc:sldMk cId="224098214" sldId="260"/>
            <ac:spMk id="8" creationId="{145C60D9-2171-4ECD-A375-BE87E2ADC6AE}"/>
          </ac:spMkLst>
        </pc:spChg>
        <pc:picChg chg="del mod ord">
          <ac:chgData name="Eline Costa" userId="c148d0dc94cec546" providerId="LiveId" clId="{4AADF394-4BB5-495A-8009-5CE8F8FE0190}" dt="2020-04-09T21:15:28.942" v="18" actId="478"/>
          <ac:picMkLst>
            <pc:docMk/>
            <pc:sldMk cId="224098214" sldId="260"/>
            <ac:picMk id="7" creationId="{DA0072E9-B09C-4DBA-8E1E-B92D262EE416}"/>
          </ac:picMkLst>
        </pc:picChg>
        <pc:picChg chg="add mod">
          <ac:chgData name="Eline Costa" userId="c148d0dc94cec546" providerId="LiveId" clId="{4AADF394-4BB5-495A-8009-5CE8F8FE0190}" dt="2020-04-12T13:49:11.316" v="820" actId="1076"/>
          <ac:picMkLst>
            <pc:docMk/>
            <pc:sldMk cId="224098214" sldId="260"/>
            <ac:picMk id="9" creationId="{F8A66DA1-B0C5-4E9E-A97D-A5DF67D643E8}"/>
          </ac:picMkLst>
        </pc:picChg>
        <pc:cxnChg chg="add mod">
          <ac:chgData name="Eline Costa" userId="c148d0dc94cec546" providerId="LiveId" clId="{4AADF394-4BB5-495A-8009-5CE8F8FE0190}" dt="2020-04-12T13:49:11.316" v="820" actId="1076"/>
          <ac:cxnSpMkLst>
            <pc:docMk/>
            <pc:sldMk cId="224098214" sldId="260"/>
            <ac:cxnSpMk id="5" creationId="{6ACF3AB0-9A87-4FB0-8E19-95237AF98612}"/>
          </ac:cxnSpMkLst>
        </pc:cxnChg>
      </pc:sldChg>
      <pc:sldChg chg="modSp add del ord">
        <pc:chgData name="Eline Costa" userId="c148d0dc94cec546" providerId="LiveId" clId="{4AADF394-4BB5-495A-8009-5CE8F8FE0190}" dt="2020-04-12T13:47:35.986" v="812" actId="2696"/>
        <pc:sldMkLst>
          <pc:docMk/>
          <pc:sldMk cId="2935438790" sldId="261"/>
        </pc:sldMkLst>
        <pc:spChg chg="mod">
          <ac:chgData name="Eline Costa" userId="c148d0dc94cec546" providerId="LiveId" clId="{4AADF394-4BB5-495A-8009-5CE8F8FE0190}" dt="2020-04-09T21:40:09.526" v="207" actId="20577"/>
          <ac:spMkLst>
            <pc:docMk/>
            <pc:sldMk cId="2935438790" sldId="261"/>
            <ac:spMk id="2" creationId="{F59872F2-7021-4204-8503-B56937B25FB5}"/>
          </ac:spMkLst>
        </pc:spChg>
        <pc:spChg chg="mod">
          <ac:chgData name="Eline Costa" userId="c148d0dc94cec546" providerId="LiveId" clId="{4AADF394-4BB5-495A-8009-5CE8F8FE0190}" dt="2020-04-12T13:45:03.696" v="787" actId="20577"/>
          <ac:spMkLst>
            <pc:docMk/>
            <pc:sldMk cId="2935438790" sldId="261"/>
            <ac:spMk id="3" creationId="{CA2A941A-1000-4406-8B33-848DE4696200}"/>
          </ac:spMkLst>
        </pc:spChg>
      </pc:sldChg>
      <pc:sldChg chg="addSp delSp modSp add del ord setBg">
        <pc:chgData name="Eline Costa" userId="c148d0dc94cec546" providerId="LiveId" clId="{4AADF394-4BB5-495A-8009-5CE8F8FE0190}" dt="2020-04-12T18:36:02.425" v="1678" actId="2696"/>
        <pc:sldMkLst>
          <pc:docMk/>
          <pc:sldMk cId="2075606308" sldId="262"/>
        </pc:sldMkLst>
        <pc:spChg chg="mod">
          <ac:chgData name="Eline Costa" userId="c148d0dc94cec546" providerId="LiveId" clId="{4AADF394-4BB5-495A-8009-5CE8F8FE0190}" dt="2020-04-12T13:24:13.364" v="544" actId="14100"/>
          <ac:spMkLst>
            <pc:docMk/>
            <pc:sldMk cId="2075606308" sldId="262"/>
            <ac:spMk id="2" creationId="{9C83E3D3-FBAE-4164-850B-8F05F80B4FFA}"/>
          </ac:spMkLst>
        </pc:spChg>
        <pc:spChg chg="add mod">
          <ac:chgData name="Eline Costa" userId="c148d0dc94cec546" providerId="LiveId" clId="{4AADF394-4BB5-495A-8009-5CE8F8FE0190}" dt="2020-04-12T14:08:50.891" v="1209" actId="5793"/>
          <ac:spMkLst>
            <pc:docMk/>
            <pc:sldMk cId="2075606308" sldId="262"/>
            <ac:spMk id="3" creationId="{F4014CC8-AA60-4149-9450-1F1528977107}"/>
          </ac:spMkLst>
        </pc:spChg>
        <pc:spChg chg="mod">
          <ac:chgData name="Eline Costa" userId="c148d0dc94cec546" providerId="LiveId" clId="{4AADF394-4BB5-495A-8009-5CE8F8FE0190}" dt="2020-04-12T13:49:21.404" v="821" actId="14100"/>
          <ac:spMkLst>
            <pc:docMk/>
            <pc:sldMk cId="2075606308" sldId="262"/>
            <ac:spMk id="8" creationId="{145C60D9-2171-4ECD-A375-BE87E2ADC6AE}"/>
          </ac:spMkLst>
        </pc:spChg>
        <pc:spChg chg="mod">
          <ac:chgData name="Eline Costa" userId="c148d0dc94cec546" providerId="LiveId" clId="{4AADF394-4BB5-495A-8009-5CE8F8FE0190}" dt="2020-04-12T13:40:57.036" v="747" actId="1076"/>
          <ac:spMkLst>
            <pc:docMk/>
            <pc:sldMk cId="2075606308" sldId="262"/>
            <ac:spMk id="9" creationId="{6115085B-2402-4D9B-BF36-5EFC5E537C9F}"/>
          </ac:spMkLst>
        </pc:spChg>
        <pc:spChg chg="del">
          <ac:chgData name="Eline Costa" userId="c148d0dc94cec546" providerId="LiveId" clId="{4AADF394-4BB5-495A-8009-5CE8F8FE0190}" dt="2020-04-09T21:41:23.037" v="230" actId="478"/>
          <ac:spMkLst>
            <pc:docMk/>
            <pc:sldMk cId="2075606308" sldId="262"/>
            <ac:spMk id="10" creationId="{E1AB9C75-F7BA-4606-BC32-CD3EBC4C63DC}"/>
          </ac:spMkLst>
        </pc:spChg>
        <pc:spChg chg="del">
          <ac:chgData name="Eline Costa" userId="c148d0dc94cec546" providerId="LiveId" clId="{4AADF394-4BB5-495A-8009-5CE8F8FE0190}" dt="2020-04-09T21:41:23.037" v="230" actId="478"/>
          <ac:spMkLst>
            <pc:docMk/>
            <pc:sldMk cId="2075606308" sldId="262"/>
            <ac:spMk id="12" creationId="{4DD7F2A6-FA7A-4E09-BEB5-43321045AE63}"/>
          </ac:spMkLst>
        </pc:spChg>
        <pc:spChg chg="add mod">
          <ac:chgData name="Eline Costa" userId="c148d0dc94cec546" providerId="LiveId" clId="{4AADF394-4BB5-495A-8009-5CE8F8FE0190}" dt="2020-04-12T13:49:27.956" v="822" actId="14100"/>
          <ac:spMkLst>
            <pc:docMk/>
            <pc:sldMk cId="2075606308" sldId="262"/>
            <ac:spMk id="17" creationId="{EF88B2B2-1DED-47E0-A9CC-2D91588CA740}"/>
          </ac:spMkLst>
        </pc:spChg>
        <pc:picChg chg="mod">
          <ac:chgData name="Eline Costa" userId="c148d0dc94cec546" providerId="LiveId" clId="{4AADF394-4BB5-495A-8009-5CE8F8FE0190}" dt="2020-04-12T13:40:57.036" v="747" actId="1076"/>
          <ac:picMkLst>
            <pc:docMk/>
            <pc:sldMk cId="2075606308" sldId="262"/>
            <ac:picMk id="19" creationId="{81E28D5C-BD5D-48D5-BDA2-20A61834D4A0}"/>
          </ac:picMkLst>
        </pc:picChg>
        <pc:picChg chg="del">
          <ac:chgData name="Eline Costa" userId="c148d0dc94cec546" providerId="LiveId" clId="{4AADF394-4BB5-495A-8009-5CE8F8FE0190}" dt="2020-04-09T21:41:23.037" v="230" actId="478"/>
          <ac:picMkLst>
            <pc:docMk/>
            <pc:sldMk cId="2075606308" sldId="262"/>
            <ac:picMk id="21" creationId="{3D4B090E-FA43-43AB-B3BC-B7541CC8B31A}"/>
          </ac:picMkLst>
        </pc:picChg>
        <pc:cxnChg chg="del mod">
          <ac:chgData name="Eline Costa" userId="c148d0dc94cec546" providerId="LiveId" clId="{4AADF394-4BB5-495A-8009-5CE8F8FE0190}" dt="2020-04-12T13:40:38.506" v="744" actId="478"/>
          <ac:cxnSpMkLst>
            <pc:docMk/>
            <pc:sldMk cId="2075606308" sldId="262"/>
            <ac:cxnSpMk id="14" creationId="{C1D288D8-2243-472C-B159-7FF56F357ABA}"/>
          </ac:cxnSpMkLst>
        </pc:cxnChg>
        <pc:cxnChg chg="del mod">
          <ac:chgData name="Eline Costa" userId="c148d0dc94cec546" providerId="LiveId" clId="{4AADF394-4BB5-495A-8009-5CE8F8FE0190}" dt="2020-04-09T21:41:23.037" v="230" actId="478"/>
          <ac:cxnSpMkLst>
            <pc:docMk/>
            <pc:sldMk cId="2075606308" sldId="262"/>
            <ac:cxnSpMk id="16" creationId="{61E48209-F6CE-4BC3-AA25-97A0E758D409}"/>
          </ac:cxnSpMkLst>
        </pc:cxnChg>
        <pc:cxnChg chg="add del mod">
          <ac:chgData name="Eline Costa" userId="c148d0dc94cec546" providerId="LiveId" clId="{4AADF394-4BB5-495A-8009-5CE8F8FE0190}" dt="2020-04-12T13:41:56.813" v="755" actId="478"/>
          <ac:cxnSpMkLst>
            <pc:docMk/>
            <pc:sldMk cId="2075606308" sldId="262"/>
            <ac:cxnSpMk id="20" creationId="{9650DB28-2A7D-44BC-9E7F-171191550A89}"/>
          </ac:cxnSpMkLst>
        </pc:cxnChg>
        <pc:cxnChg chg="add mod">
          <ac:chgData name="Eline Costa" userId="c148d0dc94cec546" providerId="LiveId" clId="{4AADF394-4BB5-495A-8009-5CE8F8FE0190}" dt="2020-04-12T13:43:26.491" v="784" actId="1038"/>
          <ac:cxnSpMkLst>
            <pc:docMk/>
            <pc:sldMk cId="2075606308" sldId="262"/>
            <ac:cxnSpMk id="22" creationId="{C4603867-D8D9-44CC-ADCA-4E6CE5B80BE8}"/>
          </ac:cxnSpMkLst>
        </pc:cxnChg>
        <pc:cxnChg chg="add mod">
          <ac:chgData name="Eline Costa" userId="c148d0dc94cec546" providerId="LiveId" clId="{4AADF394-4BB5-495A-8009-5CE8F8FE0190}" dt="2020-04-12T13:49:21.404" v="821" actId="14100"/>
          <ac:cxnSpMkLst>
            <pc:docMk/>
            <pc:sldMk cId="2075606308" sldId="262"/>
            <ac:cxnSpMk id="26" creationId="{D8CE1C4C-FE33-416B-A1E8-C4EB77F89C79}"/>
          </ac:cxnSpMkLst>
        </pc:cxnChg>
      </pc:sldChg>
      <pc:sldChg chg="add del">
        <pc:chgData name="Eline Costa" userId="c148d0dc94cec546" providerId="LiveId" clId="{4AADF394-4BB5-495A-8009-5CE8F8FE0190}" dt="2020-04-12T13:29:53.475" v="593" actId="2696"/>
        <pc:sldMkLst>
          <pc:docMk/>
          <pc:sldMk cId="3397558598" sldId="263"/>
        </pc:sldMkLst>
      </pc:sldChg>
      <pc:sldChg chg="addSp delSp modSp add del">
        <pc:chgData name="Eline Costa" userId="c148d0dc94cec546" providerId="LiveId" clId="{4AADF394-4BB5-495A-8009-5CE8F8FE0190}" dt="2020-04-09T21:55:06.228" v="438" actId="2696"/>
        <pc:sldMkLst>
          <pc:docMk/>
          <pc:sldMk cId="1833185939" sldId="264"/>
        </pc:sldMkLst>
        <pc:spChg chg="mod">
          <ac:chgData name="Eline Costa" userId="c148d0dc94cec546" providerId="LiveId" clId="{4AADF394-4BB5-495A-8009-5CE8F8FE0190}" dt="2020-04-09T21:53:58.239" v="431" actId="5793"/>
          <ac:spMkLst>
            <pc:docMk/>
            <pc:sldMk cId="1833185939" sldId="264"/>
            <ac:spMk id="3" creationId="{E76C5F42-1E17-43F5-BBBB-E3C03FA2F111}"/>
          </ac:spMkLst>
        </pc:spChg>
        <pc:spChg chg="add del mod">
          <ac:chgData name="Eline Costa" userId="c148d0dc94cec546" providerId="LiveId" clId="{4AADF394-4BB5-495A-8009-5CE8F8FE0190}" dt="2020-04-09T21:53:57.199" v="429"/>
          <ac:spMkLst>
            <pc:docMk/>
            <pc:sldMk cId="1833185939" sldId="264"/>
            <ac:spMk id="4" creationId="{6F9F67D1-DD48-46CC-8AEB-7FD187C51B28}"/>
          </ac:spMkLst>
        </pc:spChg>
        <pc:picChg chg="add del mod">
          <ac:chgData name="Eline Costa" userId="c148d0dc94cec546" providerId="LiveId" clId="{4AADF394-4BB5-495A-8009-5CE8F8FE0190}" dt="2020-04-09T21:53:57.199" v="429"/>
          <ac:picMkLst>
            <pc:docMk/>
            <pc:sldMk cId="1833185939" sldId="264"/>
            <ac:picMk id="5" creationId="{ED2222ED-AE63-47B4-91E6-A7C757117D79}"/>
          </ac:picMkLst>
        </pc:picChg>
      </pc:sldChg>
      <pc:sldChg chg="addSp modSp add del">
        <pc:chgData name="Eline Costa" userId="c148d0dc94cec546" providerId="LiveId" clId="{4AADF394-4BB5-495A-8009-5CE8F8FE0190}" dt="2020-04-12T13:29:56.456" v="594" actId="2696"/>
        <pc:sldMkLst>
          <pc:docMk/>
          <pc:sldMk cId="1841674883" sldId="264"/>
        </pc:sldMkLst>
        <pc:spChg chg="add mod">
          <ac:chgData name="Eline Costa" userId="c148d0dc94cec546" providerId="LiveId" clId="{4AADF394-4BB5-495A-8009-5CE8F8FE0190}" dt="2020-04-12T13:26:13.154" v="565"/>
          <ac:spMkLst>
            <pc:docMk/>
            <pc:sldMk cId="1841674883" sldId="264"/>
            <ac:spMk id="3" creationId="{4ABF1595-A1B9-4DE7-A010-4293F569F1F7}"/>
          </ac:spMkLst>
        </pc:spChg>
        <pc:spChg chg="mod">
          <ac:chgData name="Eline Costa" userId="c148d0dc94cec546" providerId="LiveId" clId="{4AADF394-4BB5-495A-8009-5CE8F8FE0190}" dt="2020-04-09T21:59:19.603" v="477" actId="1076"/>
          <ac:spMkLst>
            <pc:docMk/>
            <pc:sldMk cId="1841674883" sldId="264"/>
            <ac:spMk id="8" creationId="{145C60D9-2171-4ECD-A375-BE87E2ADC6AE}"/>
          </ac:spMkLst>
        </pc:spChg>
        <pc:spChg chg="mod">
          <ac:chgData name="Eline Costa" userId="c148d0dc94cec546" providerId="LiveId" clId="{4AADF394-4BB5-495A-8009-5CE8F8FE0190}" dt="2020-04-09T21:58:57.664" v="475" actId="13822"/>
          <ac:spMkLst>
            <pc:docMk/>
            <pc:sldMk cId="1841674883" sldId="264"/>
            <ac:spMk id="9" creationId="{6115085B-2402-4D9B-BF36-5EFC5E537C9F}"/>
          </ac:spMkLst>
        </pc:spChg>
        <pc:picChg chg="mod">
          <ac:chgData name="Eline Costa" userId="c148d0dc94cec546" providerId="LiveId" clId="{4AADF394-4BB5-495A-8009-5CE8F8FE0190}" dt="2020-04-09T22:00:21.333" v="480" actId="208"/>
          <ac:picMkLst>
            <pc:docMk/>
            <pc:sldMk cId="1841674883" sldId="264"/>
            <ac:picMk id="19" creationId="{81E28D5C-BD5D-48D5-BDA2-20A61834D4A0}"/>
          </ac:picMkLst>
        </pc:picChg>
        <pc:cxnChg chg="mod">
          <ac:chgData name="Eline Costa" userId="c148d0dc94cec546" providerId="LiveId" clId="{4AADF394-4BB5-495A-8009-5CE8F8FE0190}" dt="2020-04-09T21:59:19.603" v="477" actId="1076"/>
          <ac:cxnSpMkLst>
            <pc:docMk/>
            <pc:sldMk cId="1841674883" sldId="264"/>
            <ac:cxnSpMk id="14" creationId="{C1D288D8-2243-472C-B159-7FF56F357ABA}"/>
          </ac:cxnSpMkLst>
        </pc:cxnChg>
      </pc:sldChg>
      <pc:sldChg chg="addSp delSp modSp add del ord">
        <pc:chgData name="Eline Costa" userId="c148d0dc94cec546" providerId="LiveId" clId="{4AADF394-4BB5-495A-8009-5CE8F8FE0190}" dt="2020-04-12T18:38:33.261" v="1721" actId="2696"/>
        <pc:sldMkLst>
          <pc:docMk/>
          <pc:sldMk cId="1280317376" sldId="265"/>
        </pc:sldMkLst>
        <pc:spChg chg="mod">
          <ac:chgData name="Eline Costa" userId="c148d0dc94cec546" providerId="LiveId" clId="{4AADF394-4BB5-495A-8009-5CE8F8FE0190}" dt="2020-04-12T14:08:56.094" v="1210" actId="5793"/>
          <ac:spMkLst>
            <pc:docMk/>
            <pc:sldMk cId="1280317376" sldId="265"/>
            <ac:spMk id="3" creationId="{F4014CC8-AA60-4149-9450-1F1528977107}"/>
          </ac:spMkLst>
        </pc:spChg>
        <pc:spChg chg="del">
          <ac:chgData name="Eline Costa" userId="c148d0dc94cec546" providerId="LiveId" clId="{4AADF394-4BB5-495A-8009-5CE8F8FE0190}" dt="2020-04-12T13:26:57.291" v="586" actId="478"/>
          <ac:spMkLst>
            <pc:docMk/>
            <pc:sldMk cId="1280317376" sldId="265"/>
            <ac:spMk id="8" creationId="{145C60D9-2171-4ECD-A375-BE87E2ADC6AE}"/>
          </ac:spMkLst>
        </pc:spChg>
        <pc:spChg chg="del">
          <ac:chgData name="Eline Costa" userId="c148d0dc94cec546" providerId="LiveId" clId="{4AADF394-4BB5-495A-8009-5CE8F8FE0190}" dt="2020-04-12T13:26:57.291" v="586" actId="478"/>
          <ac:spMkLst>
            <pc:docMk/>
            <pc:sldMk cId="1280317376" sldId="265"/>
            <ac:spMk id="9" creationId="{6115085B-2402-4D9B-BF36-5EFC5E537C9F}"/>
          </ac:spMkLst>
        </pc:spChg>
        <pc:spChg chg="add mod">
          <ac:chgData name="Eline Costa" userId="c148d0dc94cec546" providerId="LiveId" clId="{4AADF394-4BB5-495A-8009-5CE8F8FE0190}" dt="2020-04-12T13:50:48.315" v="839" actId="14100"/>
          <ac:spMkLst>
            <pc:docMk/>
            <pc:sldMk cId="1280317376" sldId="265"/>
            <ac:spMk id="10" creationId="{480736CE-1F8D-4B0C-8092-7B6BB80DF7FB}"/>
          </ac:spMkLst>
        </pc:spChg>
        <pc:spChg chg="add mod">
          <ac:chgData name="Eline Costa" userId="c148d0dc94cec546" providerId="LiveId" clId="{4AADF394-4BB5-495A-8009-5CE8F8FE0190}" dt="2020-04-12T13:27:13.732" v="588" actId="1076"/>
          <ac:spMkLst>
            <pc:docMk/>
            <pc:sldMk cId="1280317376" sldId="265"/>
            <ac:spMk id="11" creationId="{9C2A8689-D1D7-4FBA-8F56-AB9A8F8183B8}"/>
          </ac:spMkLst>
        </pc:spChg>
        <pc:spChg chg="add del">
          <ac:chgData name="Eline Costa" userId="c148d0dc94cec546" providerId="LiveId" clId="{4AADF394-4BB5-495A-8009-5CE8F8FE0190}" dt="2020-04-12T13:30:37.579" v="597"/>
          <ac:spMkLst>
            <pc:docMk/>
            <pc:sldMk cId="1280317376" sldId="265"/>
            <ac:spMk id="15" creationId="{6FBE50F5-B98D-489B-B404-9150DBF29D98}"/>
          </ac:spMkLst>
        </pc:spChg>
        <pc:spChg chg="add del">
          <ac:chgData name="Eline Costa" userId="c148d0dc94cec546" providerId="LiveId" clId="{4AADF394-4BB5-495A-8009-5CE8F8FE0190}" dt="2020-04-12T13:30:37.579" v="597"/>
          <ac:spMkLst>
            <pc:docMk/>
            <pc:sldMk cId="1280317376" sldId="265"/>
            <ac:spMk id="16" creationId="{4E49EBD0-A682-4B84-8606-DEACE2BE09CC}"/>
          </ac:spMkLst>
        </pc:spChg>
        <pc:picChg chg="add mod">
          <ac:chgData name="Eline Costa" userId="c148d0dc94cec546" providerId="LiveId" clId="{4AADF394-4BB5-495A-8009-5CE8F8FE0190}" dt="2020-04-12T14:07:36.510" v="1206" actId="1037"/>
          <ac:picMkLst>
            <pc:docMk/>
            <pc:sldMk cId="1280317376" sldId="265"/>
            <ac:picMk id="13" creationId="{830B0EA2-411C-49F1-B743-9556D5B0BBFD}"/>
          </ac:picMkLst>
        </pc:picChg>
        <pc:picChg chg="add del">
          <ac:chgData name="Eline Costa" userId="c148d0dc94cec546" providerId="LiveId" clId="{4AADF394-4BB5-495A-8009-5CE8F8FE0190}" dt="2020-04-12T13:30:37.579" v="597"/>
          <ac:picMkLst>
            <pc:docMk/>
            <pc:sldMk cId="1280317376" sldId="265"/>
            <ac:picMk id="18" creationId="{36695F1A-6A79-4F26-9B15-CD3224BE1F91}"/>
          </ac:picMkLst>
        </pc:picChg>
        <pc:picChg chg="del">
          <ac:chgData name="Eline Costa" userId="c148d0dc94cec546" providerId="LiveId" clId="{4AADF394-4BB5-495A-8009-5CE8F8FE0190}" dt="2020-04-12T13:26:57.291" v="586" actId="478"/>
          <ac:picMkLst>
            <pc:docMk/>
            <pc:sldMk cId="1280317376" sldId="265"/>
            <ac:picMk id="19" creationId="{81E28D5C-BD5D-48D5-BDA2-20A61834D4A0}"/>
          </ac:picMkLst>
        </pc:picChg>
        <pc:cxnChg chg="add mod">
          <ac:chgData name="Eline Costa" userId="c148d0dc94cec546" providerId="LiveId" clId="{4AADF394-4BB5-495A-8009-5CE8F8FE0190}" dt="2020-04-12T13:50:48.315" v="839" actId="14100"/>
          <ac:cxnSpMkLst>
            <pc:docMk/>
            <pc:sldMk cId="1280317376" sldId="265"/>
            <ac:cxnSpMk id="12" creationId="{07C8A15D-CD06-4B08-A2A5-3820DC049F2C}"/>
          </ac:cxnSpMkLst>
        </pc:cxnChg>
        <pc:cxnChg chg="del mod">
          <ac:chgData name="Eline Costa" userId="c148d0dc94cec546" providerId="LiveId" clId="{4AADF394-4BB5-495A-8009-5CE8F8FE0190}" dt="2020-04-12T13:26:57.291" v="586" actId="478"/>
          <ac:cxnSpMkLst>
            <pc:docMk/>
            <pc:sldMk cId="1280317376" sldId="265"/>
            <ac:cxnSpMk id="14" creationId="{C1D288D8-2243-472C-B159-7FF56F357ABA}"/>
          </ac:cxnSpMkLst>
        </pc:cxnChg>
        <pc:cxnChg chg="add del">
          <ac:chgData name="Eline Costa" userId="c148d0dc94cec546" providerId="LiveId" clId="{4AADF394-4BB5-495A-8009-5CE8F8FE0190}" dt="2020-04-12T13:30:37.579" v="597"/>
          <ac:cxnSpMkLst>
            <pc:docMk/>
            <pc:sldMk cId="1280317376" sldId="265"/>
            <ac:cxnSpMk id="17" creationId="{E01CDC9C-AD80-4DE7-92F9-201A5A61E8A3}"/>
          </ac:cxnSpMkLst>
        </pc:cxnChg>
      </pc:sldChg>
      <pc:sldChg chg="addSp delSp modSp add del ord">
        <pc:chgData name="Eline Costa" userId="c148d0dc94cec546" providerId="LiveId" clId="{4AADF394-4BB5-495A-8009-5CE8F8FE0190}" dt="2020-04-12T18:39:43.686" v="1749" actId="2696"/>
        <pc:sldMkLst>
          <pc:docMk/>
          <pc:sldMk cId="3966474087" sldId="266"/>
        </pc:sldMkLst>
        <pc:spChg chg="mod">
          <ac:chgData name="Eline Costa" userId="c148d0dc94cec546" providerId="LiveId" clId="{4AADF394-4BB5-495A-8009-5CE8F8FE0190}" dt="2020-04-12T14:09:00.821" v="1211" actId="5793"/>
          <ac:spMkLst>
            <pc:docMk/>
            <pc:sldMk cId="3966474087" sldId="266"/>
            <ac:spMk id="3" creationId="{F4014CC8-AA60-4149-9450-1F1528977107}"/>
          </ac:spMkLst>
        </pc:spChg>
        <pc:spChg chg="mod">
          <ac:chgData name="Eline Costa" userId="c148d0dc94cec546" providerId="LiveId" clId="{4AADF394-4BB5-495A-8009-5CE8F8FE0190}" dt="2020-04-12T13:50:01.612" v="834" actId="1036"/>
          <ac:spMkLst>
            <pc:docMk/>
            <pc:sldMk cId="3966474087" sldId="266"/>
            <ac:spMk id="10" creationId="{480736CE-1F8D-4B0C-8092-7B6BB80DF7FB}"/>
          </ac:spMkLst>
        </pc:spChg>
        <pc:spChg chg="mod">
          <ac:chgData name="Eline Costa" userId="c148d0dc94cec546" providerId="LiveId" clId="{4AADF394-4BB5-495A-8009-5CE8F8FE0190}" dt="2020-04-12T13:39:50.749" v="736" actId="1076"/>
          <ac:spMkLst>
            <pc:docMk/>
            <pc:sldMk cId="3966474087" sldId="266"/>
            <ac:spMk id="11" creationId="{9C2A8689-D1D7-4FBA-8F56-AB9A8F8183B8}"/>
          </ac:spMkLst>
        </pc:spChg>
        <pc:spChg chg="add del mod">
          <ac:chgData name="Eline Costa" userId="c148d0dc94cec546" providerId="LiveId" clId="{4AADF394-4BB5-495A-8009-5CE8F8FE0190}" dt="2020-04-12T13:39:36.199" v="735"/>
          <ac:spMkLst>
            <pc:docMk/>
            <pc:sldMk cId="3966474087" sldId="266"/>
            <ac:spMk id="14" creationId="{4C1C1627-83D9-4796-B749-02B6D33F1E5F}"/>
          </ac:spMkLst>
        </pc:spChg>
        <pc:spChg chg="add del mod">
          <ac:chgData name="Eline Costa" userId="c148d0dc94cec546" providerId="LiveId" clId="{4AADF394-4BB5-495A-8009-5CE8F8FE0190}" dt="2020-04-12T13:39:36.199" v="735"/>
          <ac:spMkLst>
            <pc:docMk/>
            <pc:sldMk cId="3966474087" sldId="266"/>
            <ac:spMk id="15" creationId="{F6562B7B-7F8D-4391-B082-9453F75D5987}"/>
          </ac:spMkLst>
        </pc:spChg>
        <pc:picChg chg="mod">
          <ac:chgData name="Eline Costa" userId="c148d0dc94cec546" providerId="LiveId" clId="{4AADF394-4BB5-495A-8009-5CE8F8FE0190}" dt="2020-04-12T14:07:46.050" v="1207" actId="1037"/>
          <ac:picMkLst>
            <pc:docMk/>
            <pc:sldMk cId="3966474087" sldId="266"/>
            <ac:picMk id="13" creationId="{830B0EA2-411C-49F1-B743-9556D5B0BBFD}"/>
          </ac:picMkLst>
        </pc:picChg>
        <pc:picChg chg="add del mod">
          <ac:chgData name="Eline Costa" userId="c148d0dc94cec546" providerId="LiveId" clId="{4AADF394-4BB5-495A-8009-5CE8F8FE0190}" dt="2020-04-12T13:39:36.199" v="735"/>
          <ac:picMkLst>
            <pc:docMk/>
            <pc:sldMk cId="3966474087" sldId="266"/>
            <ac:picMk id="17" creationId="{F7FDE56D-8701-411B-9988-194C9A026E31}"/>
          </ac:picMkLst>
        </pc:picChg>
        <pc:cxnChg chg="mod">
          <ac:chgData name="Eline Costa" userId="c148d0dc94cec546" providerId="LiveId" clId="{4AADF394-4BB5-495A-8009-5CE8F8FE0190}" dt="2020-04-12T13:50:07.576" v="835" actId="14100"/>
          <ac:cxnSpMkLst>
            <pc:docMk/>
            <pc:sldMk cId="3966474087" sldId="266"/>
            <ac:cxnSpMk id="12" creationId="{07C8A15D-CD06-4B08-A2A5-3820DC049F2C}"/>
          </ac:cxnSpMkLst>
        </pc:cxnChg>
        <pc:cxnChg chg="add del mod">
          <ac:chgData name="Eline Costa" userId="c148d0dc94cec546" providerId="LiveId" clId="{4AADF394-4BB5-495A-8009-5CE8F8FE0190}" dt="2020-04-12T13:39:36.199" v="735"/>
          <ac:cxnSpMkLst>
            <pc:docMk/>
            <pc:sldMk cId="3966474087" sldId="266"/>
            <ac:cxnSpMk id="16" creationId="{CEE83058-8DEE-4E66-8D6B-13B2F3555C1E}"/>
          </ac:cxnSpMkLst>
        </pc:cxnChg>
      </pc:sldChg>
      <pc:sldChg chg="modSp add del ord">
        <pc:chgData name="Eline Costa" userId="c148d0dc94cec546" providerId="LiveId" clId="{4AADF394-4BB5-495A-8009-5CE8F8FE0190}" dt="2020-04-12T18:41:13.765" v="1773" actId="2696"/>
        <pc:sldMkLst>
          <pc:docMk/>
          <pc:sldMk cId="4003898885" sldId="267"/>
        </pc:sldMkLst>
        <pc:spChg chg="mod">
          <ac:chgData name="Eline Costa" userId="c148d0dc94cec546" providerId="LiveId" clId="{4AADF394-4BB5-495A-8009-5CE8F8FE0190}" dt="2020-04-12T14:09:05.602" v="1212" actId="5793"/>
          <ac:spMkLst>
            <pc:docMk/>
            <pc:sldMk cId="4003898885" sldId="267"/>
            <ac:spMk id="3" creationId="{F4014CC8-AA60-4149-9450-1F1528977107}"/>
          </ac:spMkLst>
        </pc:spChg>
        <pc:spChg chg="mod">
          <ac:chgData name="Eline Costa" userId="c148d0dc94cec546" providerId="LiveId" clId="{4AADF394-4BB5-495A-8009-5CE8F8FE0190}" dt="2020-04-12T13:50:41.395" v="838" actId="14100"/>
          <ac:spMkLst>
            <pc:docMk/>
            <pc:sldMk cId="4003898885" sldId="267"/>
            <ac:spMk id="10" creationId="{480736CE-1F8D-4B0C-8092-7B6BB80DF7FB}"/>
          </ac:spMkLst>
        </pc:spChg>
        <pc:spChg chg="mod">
          <ac:chgData name="Eline Costa" userId="c148d0dc94cec546" providerId="LiveId" clId="{4AADF394-4BB5-495A-8009-5CE8F8FE0190}" dt="2020-04-12T13:39:23.484" v="701" actId="1076"/>
          <ac:spMkLst>
            <pc:docMk/>
            <pc:sldMk cId="4003898885" sldId="267"/>
            <ac:spMk id="11" creationId="{9C2A8689-D1D7-4FBA-8F56-AB9A8F8183B8}"/>
          </ac:spMkLst>
        </pc:spChg>
        <pc:picChg chg="mod">
          <ac:chgData name="Eline Costa" userId="c148d0dc94cec546" providerId="LiveId" clId="{4AADF394-4BB5-495A-8009-5CE8F8FE0190}" dt="2020-04-12T13:39:23.484" v="701" actId="1076"/>
          <ac:picMkLst>
            <pc:docMk/>
            <pc:sldMk cId="4003898885" sldId="267"/>
            <ac:picMk id="13" creationId="{830B0EA2-411C-49F1-B743-9556D5B0BBFD}"/>
          </ac:picMkLst>
        </pc:picChg>
        <pc:cxnChg chg="mod">
          <ac:chgData name="Eline Costa" userId="c148d0dc94cec546" providerId="LiveId" clId="{4AADF394-4BB5-495A-8009-5CE8F8FE0190}" dt="2020-04-12T13:50:41.395" v="838" actId="14100"/>
          <ac:cxnSpMkLst>
            <pc:docMk/>
            <pc:sldMk cId="4003898885" sldId="267"/>
            <ac:cxnSpMk id="12" creationId="{07C8A15D-CD06-4B08-A2A5-3820DC049F2C}"/>
          </ac:cxnSpMkLst>
        </pc:cxnChg>
      </pc:sldChg>
      <pc:sldChg chg="modSp add del ord">
        <pc:chgData name="Eline Costa" userId="c148d0dc94cec546" providerId="LiveId" clId="{4AADF394-4BB5-495A-8009-5CE8F8FE0190}" dt="2020-04-12T18:42:03.865" v="1791" actId="2696"/>
        <pc:sldMkLst>
          <pc:docMk/>
          <pc:sldMk cId="2977263026" sldId="268"/>
        </pc:sldMkLst>
        <pc:spChg chg="mod">
          <ac:chgData name="Eline Costa" userId="c148d0dc94cec546" providerId="LiveId" clId="{4AADF394-4BB5-495A-8009-5CE8F8FE0190}" dt="2020-04-12T14:09:09.901" v="1213" actId="5793"/>
          <ac:spMkLst>
            <pc:docMk/>
            <pc:sldMk cId="2977263026" sldId="268"/>
            <ac:spMk id="3" creationId="{F4014CC8-AA60-4149-9450-1F1528977107}"/>
          </ac:spMkLst>
        </pc:spChg>
        <pc:spChg chg="mod">
          <ac:chgData name="Eline Costa" userId="c148d0dc94cec546" providerId="LiveId" clId="{4AADF394-4BB5-495A-8009-5CE8F8FE0190}" dt="2020-04-12T13:50:34.970" v="837" actId="14100"/>
          <ac:spMkLst>
            <pc:docMk/>
            <pc:sldMk cId="2977263026" sldId="268"/>
            <ac:spMk id="10" creationId="{480736CE-1F8D-4B0C-8092-7B6BB80DF7FB}"/>
          </ac:spMkLst>
        </pc:spChg>
        <pc:spChg chg="mod">
          <ac:chgData name="Eline Costa" userId="c148d0dc94cec546" providerId="LiveId" clId="{4AADF394-4BB5-495A-8009-5CE8F8FE0190}" dt="2020-04-12T13:47:00.388" v="808" actId="13822"/>
          <ac:spMkLst>
            <pc:docMk/>
            <pc:sldMk cId="2977263026" sldId="268"/>
            <ac:spMk id="11" creationId="{9C2A8689-D1D7-4FBA-8F56-AB9A8F8183B8}"/>
          </ac:spMkLst>
        </pc:spChg>
        <pc:picChg chg="mod">
          <ac:chgData name="Eline Costa" userId="c148d0dc94cec546" providerId="LiveId" clId="{4AADF394-4BB5-495A-8009-5CE8F8FE0190}" dt="2020-04-12T14:05:52.676" v="1200" actId="1038"/>
          <ac:picMkLst>
            <pc:docMk/>
            <pc:sldMk cId="2977263026" sldId="268"/>
            <ac:picMk id="13" creationId="{830B0EA2-411C-49F1-B743-9556D5B0BBFD}"/>
          </ac:picMkLst>
        </pc:picChg>
        <pc:cxnChg chg="mod">
          <ac:chgData name="Eline Costa" userId="c148d0dc94cec546" providerId="LiveId" clId="{4AADF394-4BB5-495A-8009-5CE8F8FE0190}" dt="2020-04-12T13:50:34.970" v="837" actId="14100"/>
          <ac:cxnSpMkLst>
            <pc:docMk/>
            <pc:sldMk cId="2977263026" sldId="268"/>
            <ac:cxnSpMk id="12" creationId="{07C8A15D-CD06-4B08-A2A5-3820DC049F2C}"/>
          </ac:cxnSpMkLst>
        </pc:cxnChg>
      </pc:sldChg>
      <pc:sldChg chg="addSp delSp modSp add del ord">
        <pc:chgData name="Eline Costa" userId="c148d0dc94cec546" providerId="LiveId" clId="{4AADF394-4BB5-495A-8009-5CE8F8FE0190}" dt="2020-04-12T18:27:37.408" v="1592" actId="2696"/>
        <pc:sldMkLst>
          <pc:docMk/>
          <pc:sldMk cId="456251345" sldId="269"/>
        </pc:sldMkLst>
        <pc:spChg chg="del mod">
          <ac:chgData name="Eline Costa" userId="c148d0dc94cec546" providerId="LiveId" clId="{4AADF394-4BB5-495A-8009-5CE8F8FE0190}" dt="2020-04-12T13:54:14.246" v="934" actId="478"/>
          <ac:spMkLst>
            <pc:docMk/>
            <pc:sldMk cId="456251345" sldId="269"/>
            <ac:spMk id="3" creationId="{F4014CC8-AA60-4149-9450-1F1528977107}"/>
          </ac:spMkLst>
        </pc:spChg>
        <pc:spChg chg="mod">
          <ac:chgData name="Eline Costa" userId="c148d0dc94cec546" providerId="LiveId" clId="{4AADF394-4BB5-495A-8009-5CE8F8FE0190}" dt="2020-04-12T14:03:19.162" v="1196" actId="255"/>
          <ac:spMkLst>
            <pc:docMk/>
            <pc:sldMk cId="456251345" sldId="269"/>
            <ac:spMk id="8" creationId="{145C60D9-2171-4ECD-A375-BE87E2ADC6AE}"/>
          </ac:spMkLst>
        </pc:spChg>
        <pc:spChg chg="mod">
          <ac:chgData name="Eline Costa" userId="c148d0dc94cec546" providerId="LiveId" clId="{4AADF394-4BB5-495A-8009-5CE8F8FE0190}" dt="2020-04-12T13:57:11.429" v="1075" actId="1036"/>
          <ac:spMkLst>
            <pc:docMk/>
            <pc:sldMk cId="456251345" sldId="269"/>
            <ac:spMk id="9" creationId="{6115085B-2402-4D9B-BF36-5EFC5E537C9F}"/>
          </ac:spMkLst>
        </pc:spChg>
        <pc:spChg chg="add del mod">
          <ac:chgData name="Eline Costa" userId="c148d0dc94cec546" providerId="LiveId" clId="{4AADF394-4BB5-495A-8009-5CE8F8FE0190}" dt="2020-04-12T13:56:20.240" v="1042" actId="478"/>
          <ac:spMkLst>
            <pc:docMk/>
            <pc:sldMk cId="456251345" sldId="269"/>
            <ac:spMk id="12" creationId="{92567914-2B6B-4144-8D80-561AC2A770C0}"/>
          </ac:spMkLst>
        </pc:spChg>
        <pc:spChg chg="add del mod">
          <ac:chgData name="Eline Costa" userId="c148d0dc94cec546" providerId="LiveId" clId="{4AADF394-4BB5-495A-8009-5CE8F8FE0190}" dt="2020-04-12T13:56:24.105" v="1043" actId="478"/>
          <ac:spMkLst>
            <pc:docMk/>
            <pc:sldMk cId="456251345" sldId="269"/>
            <ac:spMk id="13" creationId="{632F3739-88BD-4501-ABE7-18D6EB1B8CFD}"/>
          </ac:spMkLst>
        </pc:spChg>
        <pc:spChg chg="add del mod">
          <ac:chgData name="Eline Costa" userId="c148d0dc94cec546" providerId="LiveId" clId="{4AADF394-4BB5-495A-8009-5CE8F8FE0190}" dt="2020-04-12T13:56:36.764" v="1046" actId="478"/>
          <ac:spMkLst>
            <pc:docMk/>
            <pc:sldMk cId="456251345" sldId="269"/>
            <ac:spMk id="16" creationId="{C5A17707-CE9B-47C5-8492-3D6712B12CA2}"/>
          </ac:spMkLst>
        </pc:spChg>
        <pc:spChg chg="del">
          <ac:chgData name="Eline Costa" userId="c148d0dc94cec546" providerId="LiveId" clId="{4AADF394-4BB5-495A-8009-5CE8F8FE0190}" dt="2020-04-12T13:52:53.434" v="842" actId="478"/>
          <ac:spMkLst>
            <pc:docMk/>
            <pc:sldMk cId="456251345" sldId="269"/>
            <ac:spMk id="17" creationId="{EF88B2B2-1DED-47E0-A9CC-2D91588CA740}"/>
          </ac:spMkLst>
        </pc:spChg>
        <pc:spChg chg="add del mod">
          <ac:chgData name="Eline Costa" userId="c148d0dc94cec546" providerId="LiveId" clId="{4AADF394-4BB5-495A-8009-5CE8F8FE0190}" dt="2020-04-12T13:56:28.004" v="1044" actId="478"/>
          <ac:spMkLst>
            <pc:docMk/>
            <pc:sldMk cId="456251345" sldId="269"/>
            <ac:spMk id="18" creationId="{1031B4E7-DBE2-4ED6-A547-736736CE2664}"/>
          </ac:spMkLst>
        </pc:spChg>
        <pc:spChg chg="add del mod">
          <ac:chgData name="Eline Costa" userId="c148d0dc94cec546" providerId="LiveId" clId="{4AADF394-4BB5-495A-8009-5CE8F8FE0190}" dt="2020-04-12T13:56:41.607" v="1047" actId="478"/>
          <ac:spMkLst>
            <pc:docMk/>
            <pc:sldMk cId="456251345" sldId="269"/>
            <ac:spMk id="23" creationId="{CCCE8A38-E589-41BF-B298-163DCBD3BC8A}"/>
          </ac:spMkLst>
        </pc:spChg>
        <pc:spChg chg="add del mod">
          <ac:chgData name="Eline Costa" userId="c148d0dc94cec546" providerId="LiveId" clId="{4AADF394-4BB5-495A-8009-5CE8F8FE0190}" dt="2020-04-12T13:56:41.607" v="1047" actId="478"/>
          <ac:spMkLst>
            <pc:docMk/>
            <pc:sldMk cId="456251345" sldId="269"/>
            <ac:spMk id="24" creationId="{78CAE92C-3F52-46E7-B8A0-CD2F5754112F}"/>
          </ac:spMkLst>
        </pc:spChg>
        <pc:spChg chg="add del">
          <ac:chgData name="Eline Costa" userId="c148d0dc94cec546" providerId="LiveId" clId="{4AADF394-4BB5-495A-8009-5CE8F8FE0190}" dt="2020-04-12T13:56:36.764" v="1046" actId="478"/>
          <ac:spMkLst>
            <pc:docMk/>
            <pc:sldMk cId="456251345" sldId="269"/>
            <ac:spMk id="28" creationId="{B37A29B9-60C3-43D9-ACFB-B990E8C39A9B}"/>
          </ac:spMkLst>
        </pc:spChg>
        <pc:spChg chg="add del">
          <ac:chgData name="Eline Costa" userId="c148d0dc94cec546" providerId="LiveId" clId="{4AADF394-4BB5-495A-8009-5CE8F8FE0190}" dt="2020-04-12T13:56:28.004" v="1044" actId="478"/>
          <ac:spMkLst>
            <pc:docMk/>
            <pc:sldMk cId="456251345" sldId="269"/>
            <ac:spMk id="29" creationId="{A5CD0FDC-188C-42D1-8DAB-BF2909EA03F6}"/>
          </ac:spMkLst>
        </pc:spChg>
        <pc:spChg chg="add mod">
          <ac:chgData name="Eline Costa" userId="c148d0dc94cec546" providerId="LiveId" clId="{4AADF394-4BB5-495A-8009-5CE8F8FE0190}" dt="2020-04-12T14:03:19.162" v="1196" actId="255"/>
          <ac:spMkLst>
            <pc:docMk/>
            <pc:sldMk cId="456251345" sldId="269"/>
            <ac:spMk id="32" creationId="{9AFFC3CC-816E-4E8E-82BA-46D1977A8B39}"/>
          </ac:spMkLst>
        </pc:spChg>
        <pc:spChg chg="add mod">
          <ac:chgData name="Eline Costa" userId="c148d0dc94cec546" providerId="LiveId" clId="{4AADF394-4BB5-495A-8009-5CE8F8FE0190}" dt="2020-04-12T13:59:13.058" v="1166" actId="13822"/>
          <ac:spMkLst>
            <pc:docMk/>
            <pc:sldMk cId="456251345" sldId="269"/>
            <ac:spMk id="33" creationId="{B154590A-6409-4184-B08A-6567CFC71DD6}"/>
          </ac:spMkLst>
        </pc:spChg>
        <pc:spChg chg="add mod">
          <ac:chgData name="Eline Costa" userId="c148d0dc94cec546" providerId="LiveId" clId="{4AADF394-4BB5-495A-8009-5CE8F8FE0190}" dt="2020-04-12T14:03:19.162" v="1196" actId="255"/>
          <ac:spMkLst>
            <pc:docMk/>
            <pc:sldMk cId="456251345" sldId="269"/>
            <ac:spMk id="36" creationId="{FA2A231C-E4DD-4FF6-A9A6-E7B242C11181}"/>
          </ac:spMkLst>
        </pc:spChg>
        <pc:spChg chg="add mod">
          <ac:chgData name="Eline Costa" userId="c148d0dc94cec546" providerId="LiveId" clId="{4AADF394-4BB5-495A-8009-5CE8F8FE0190}" dt="2020-04-12T14:00:58.220" v="1175" actId="13822"/>
          <ac:spMkLst>
            <pc:docMk/>
            <pc:sldMk cId="456251345" sldId="269"/>
            <ac:spMk id="37" creationId="{29C0A851-6E3F-4DA8-B803-D1ED230507CA}"/>
          </ac:spMkLst>
        </pc:spChg>
        <pc:spChg chg="add mod">
          <ac:chgData name="Eline Costa" userId="c148d0dc94cec546" providerId="LiveId" clId="{4AADF394-4BB5-495A-8009-5CE8F8FE0190}" dt="2020-04-12T14:03:19.162" v="1196" actId="255"/>
          <ac:spMkLst>
            <pc:docMk/>
            <pc:sldMk cId="456251345" sldId="269"/>
            <ac:spMk id="40" creationId="{3C507390-9130-4F48-977D-4F89E213EBFD}"/>
          </ac:spMkLst>
        </pc:spChg>
        <pc:spChg chg="add mod">
          <ac:chgData name="Eline Costa" userId="c148d0dc94cec546" providerId="LiveId" clId="{4AADF394-4BB5-495A-8009-5CE8F8FE0190}" dt="2020-04-12T14:01:10.389" v="1178" actId="13822"/>
          <ac:spMkLst>
            <pc:docMk/>
            <pc:sldMk cId="456251345" sldId="269"/>
            <ac:spMk id="41" creationId="{2F7BDD12-22BF-469B-860F-C05FBD217B0F}"/>
          </ac:spMkLst>
        </pc:spChg>
        <pc:spChg chg="add mod">
          <ac:chgData name="Eline Costa" userId="c148d0dc94cec546" providerId="LiveId" clId="{4AADF394-4BB5-495A-8009-5CE8F8FE0190}" dt="2020-04-12T14:03:19.162" v="1196" actId="255"/>
          <ac:spMkLst>
            <pc:docMk/>
            <pc:sldMk cId="456251345" sldId="269"/>
            <ac:spMk id="44" creationId="{81C4CF04-8D02-482C-B6A2-1F72180DD927}"/>
          </ac:spMkLst>
        </pc:spChg>
        <pc:spChg chg="add mod">
          <ac:chgData name="Eline Costa" userId="c148d0dc94cec546" providerId="LiveId" clId="{4AADF394-4BB5-495A-8009-5CE8F8FE0190}" dt="2020-04-12T14:01:27.315" v="1182" actId="13822"/>
          <ac:spMkLst>
            <pc:docMk/>
            <pc:sldMk cId="456251345" sldId="269"/>
            <ac:spMk id="45" creationId="{D6D43CFD-7202-4D2C-9774-A6DE464A98EE}"/>
          </ac:spMkLst>
        </pc:spChg>
        <pc:picChg chg="add del mod">
          <ac:chgData name="Eline Costa" userId="c148d0dc94cec546" providerId="LiveId" clId="{4AADF394-4BB5-495A-8009-5CE8F8FE0190}" dt="2020-04-12T13:56:24.105" v="1043" actId="478"/>
          <ac:picMkLst>
            <pc:docMk/>
            <pc:sldMk cId="456251345" sldId="269"/>
            <ac:picMk id="14" creationId="{DAFF7967-B5F8-4168-AE8D-3A38BC044814}"/>
          </ac:picMkLst>
        </pc:picChg>
        <pc:picChg chg="mod">
          <ac:chgData name="Eline Costa" userId="c148d0dc94cec546" providerId="LiveId" clId="{4AADF394-4BB5-495A-8009-5CE8F8FE0190}" dt="2020-04-12T13:57:11.429" v="1075" actId="1036"/>
          <ac:picMkLst>
            <pc:docMk/>
            <pc:sldMk cId="456251345" sldId="269"/>
            <ac:picMk id="19" creationId="{81E28D5C-BD5D-48D5-BDA2-20A61834D4A0}"/>
          </ac:picMkLst>
        </pc:picChg>
        <pc:picChg chg="add del mod">
          <ac:chgData name="Eline Costa" userId="c148d0dc94cec546" providerId="LiveId" clId="{4AADF394-4BB5-495A-8009-5CE8F8FE0190}" dt="2020-04-12T13:56:30.721" v="1045" actId="478"/>
          <ac:picMkLst>
            <pc:docMk/>
            <pc:sldMk cId="456251345" sldId="269"/>
            <ac:picMk id="20" creationId="{02BDBBE5-3813-4062-91F8-4F29E3B5C194}"/>
          </ac:picMkLst>
        </pc:picChg>
        <pc:picChg chg="add del mod">
          <ac:chgData name="Eline Costa" userId="c148d0dc94cec546" providerId="LiveId" clId="{4AADF394-4BB5-495A-8009-5CE8F8FE0190}" dt="2020-04-12T13:56:41.607" v="1047" actId="478"/>
          <ac:picMkLst>
            <pc:docMk/>
            <pc:sldMk cId="456251345" sldId="269"/>
            <ac:picMk id="25" creationId="{32E40CF0-8C8B-49C5-B62B-F1210A4ACEB7}"/>
          </ac:picMkLst>
        </pc:picChg>
        <pc:picChg chg="add del">
          <ac:chgData name="Eline Costa" userId="c148d0dc94cec546" providerId="LiveId" clId="{4AADF394-4BB5-495A-8009-5CE8F8FE0190}" dt="2020-04-12T13:56:28.004" v="1044" actId="478"/>
          <ac:picMkLst>
            <pc:docMk/>
            <pc:sldMk cId="456251345" sldId="269"/>
            <ac:picMk id="30" creationId="{3457D1E9-9CA5-4748-8C33-FAAC8E06B6BE}"/>
          </ac:picMkLst>
        </pc:picChg>
        <pc:picChg chg="add mod">
          <ac:chgData name="Eline Costa" userId="c148d0dc94cec546" providerId="LiveId" clId="{4AADF394-4BB5-495A-8009-5CE8F8FE0190}" dt="2020-04-12T14:00:06.160" v="1171" actId="208"/>
          <ac:picMkLst>
            <pc:docMk/>
            <pc:sldMk cId="456251345" sldId="269"/>
            <ac:picMk id="34" creationId="{A82C230B-49F9-4F3F-B885-D7A86E3BB07F}"/>
          </ac:picMkLst>
        </pc:picChg>
        <pc:picChg chg="add mod">
          <ac:chgData name="Eline Costa" userId="c148d0dc94cec546" providerId="LiveId" clId="{4AADF394-4BB5-495A-8009-5CE8F8FE0190}" dt="2020-04-12T14:00:52.326" v="1174" actId="208"/>
          <ac:picMkLst>
            <pc:docMk/>
            <pc:sldMk cId="456251345" sldId="269"/>
            <ac:picMk id="38" creationId="{B2EBFD4F-AEC1-4549-8639-18A51B755B15}"/>
          </ac:picMkLst>
        </pc:picChg>
        <pc:picChg chg="add mod">
          <ac:chgData name="Eline Costa" userId="c148d0dc94cec546" providerId="LiveId" clId="{4AADF394-4BB5-495A-8009-5CE8F8FE0190}" dt="2020-04-12T14:02:04.916" v="1188" actId="208"/>
          <ac:picMkLst>
            <pc:docMk/>
            <pc:sldMk cId="456251345" sldId="269"/>
            <ac:picMk id="42" creationId="{4E6DAF31-71AB-4D7D-BA15-FBA341C0C26D}"/>
          </ac:picMkLst>
        </pc:picChg>
        <pc:picChg chg="add mod">
          <ac:chgData name="Eline Costa" userId="c148d0dc94cec546" providerId="LiveId" clId="{4AADF394-4BB5-495A-8009-5CE8F8FE0190}" dt="2020-04-12T14:02:40.110" v="1191" actId="208"/>
          <ac:picMkLst>
            <pc:docMk/>
            <pc:sldMk cId="456251345" sldId="269"/>
            <ac:picMk id="46" creationId="{6DB962B7-E2ED-439F-A127-B4AF8CD538DC}"/>
          </ac:picMkLst>
        </pc:picChg>
        <pc:cxnChg chg="add mod">
          <ac:chgData name="Eline Costa" userId="c148d0dc94cec546" providerId="LiveId" clId="{4AADF394-4BB5-495A-8009-5CE8F8FE0190}" dt="2020-04-12T13:57:15.831" v="1076" actId="14100"/>
          <ac:cxnSpMkLst>
            <pc:docMk/>
            <pc:sldMk cId="456251345" sldId="269"/>
            <ac:cxnSpMk id="5" creationId="{BD881198-1F8C-4FDD-A51B-ED4C5131DBBF}"/>
          </ac:cxnSpMkLst>
        </pc:cxnChg>
        <pc:cxnChg chg="add del mod">
          <ac:chgData name="Eline Costa" userId="c148d0dc94cec546" providerId="LiveId" clId="{4AADF394-4BB5-495A-8009-5CE8F8FE0190}" dt="2020-04-12T13:56:24.105" v="1043" actId="478"/>
          <ac:cxnSpMkLst>
            <pc:docMk/>
            <pc:sldMk cId="456251345" sldId="269"/>
            <ac:cxnSpMk id="15" creationId="{E3C21E27-742D-4906-AF36-3C0D1861BB0B}"/>
          </ac:cxnSpMkLst>
        </pc:cxnChg>
        <pc:cxnChg chg="add del mod">
          <ac:chgData name="Eline Costa" userId="c148d0dc94cec546" providerId="LiveId" clId="{4AADF394-4BB5-495A-8009-5CE8F8FE0190}" dt="2020-04-12T13:56:36.764" v="1046" actId="478"/>
          <ac:cxnSpMkLst>
            <pc:docMk/>
            <pc:sldMk cId="456251345" sldId="269"/>
            <ac:cxnSpMk id="21" creationId="{D1AF1DC7-89E7-4621-8196-12C274A9E75E}"/>
          </ac:cxnSpMkLst>
        </pc:cxnChg>
        <pc:cxnChg chg="del">
          <ac:chgData name="Eline Costa" userId="c148d0dc94cec546" providerId="LiveId" clId="{4AADF394-4BB5-495A-8009-5CE8F8FE0190}" dt="2020-04-12T13:52:53.434" v="842" actId="478"/>
          <ac:cxnSpMkLst>
            <pc:docMk/>
            <pc:sldMk cId="456251345" sldId="269"/>
            <ac:cxnSpMk id="22" creationId="{C4603867-D8D9-44CC-ADCA-4E6CE5B80BE8}"/>
          </ac:cxnSpMkLst>
        </pc:cxnChg>
        <pc:cxnChg chg="del mod">
          <ac:chgData name="Eline Costa" userId="c148d0dc94cec546" providerId="LiveId" clId="{4AADF394-4BB5-495A-8009-5CE8F8FE0190}" dt="2020-04-12T13:52:58.435" v="843" actId="478"/>
          <ac:cxnSpMkLst>
            <pc:docMk/>
            <pc:sldMk cId="456251345" sldId="269"/>
            <ac:cxnSpMk id="26" creationId="{D8CE1C4C-FE33-416B-A1E8-C4EB77F89C79}"/>
          </ac:cxnSpMkLst>
        </pc:cxnChg>
        <pc:cxnChg chg="add del mod">
          <ac:chgData name="Eline Costa" userId="c148d0dc94cec546" providerId="LiveId" clId="{4AADF394-4BB5-495A-8009-5CE8F8FE0190}" dt="2020-04-12T13:56:41.607" v="1047" actId="478"/>
          <ac:cxnSpMkLst>
            <pc:docMk/>
            <pc:sldMk cId="456251345" sldId="269"/>
            <ac:cxnSpMk id="27" creationId="{25AFF546-7B56-43E7-8150-2F66AD18589B}"/>
          </ac:cxnSpMkLst>
        </pc:cxnChg>
        <pc:cxnChg chg="add del mod">
          <ac:chgData name="Eline Costa" userId="c148d0dc94cec546" providerId="LiveId" clId="{4AADF394-4BB5-495A-8009-5CE8F8FE0190}" dt="2020-04-12T13:56:36.764" v="1046" actId="478"/>
          <ac:cxnSpMkLst>
            <pc:docMk/>
            <pc:sldMk cId="456251345" sldId="269"/>
            <ac:cxnSpMk id="31" creationId="{182E9231-42BB-4F25-8C76-34FFCDCF9EE5}"/>
          </ac:cxnSpMkLst>
        </pc:cxnChg>
        <pc:cxnChg chg="add mod">
          <ac:chgData name="Eline Costa" userId="c148d0dc94cec546" providerId="LiveId" clId="{4AADF394-4BB5-495A-8009-5CE8F8FE0190}" dt="2020-04-12T13:59:17.902" v="1168" actId="13822"/>
          <ac:cxnSpMkLst>
            <pc:docMk/>
            <pc:sldMk cId="456251345" sldId="269"/>
            <ac:cxnSpMk id="35" creationId="{EF299B7A-EBAC-4A8D-8F1B-B6E5A64E1E62}"/>
          </ac:cxnSpMkLst>
        </pc:cxnChg>
        <pc:cxnChg chg="add mod">
          <ac:chgData name="Eline Costa" userId="c148d0dc94cec546" providerId="LiveId" clId="{4AADF394-4BB5-495A-8009-5CE8F8FE0190}" dt="2020-04-12T14:01:06.406" v="1177" actId="13822"/>
          <ac:cxnSpMkLst>
            <pc:docMk/>
            <pc:sldMk cId="456251345" sldId="269"/>
            <ac:cxnSpMk id="39" creationId="{07D46635-C8FA-44CF-9F59-DCE3C59B9E91}"/>
          </ac:cxnSpMkLst>
        </pc:cxnChg>
        <pc:cxnChg chg="add mod">
          <ac:chgData name="Eline Costa" userId="c148d0dc94cec546" providerId="LiveId" clId="{4AADF394-4BB5-495A-8009-5CE8F8FE0190}" dt="2020-04-12T14:01:22.463" v="1181" actId="13822"/>
          <ac:cxnSpMkLst>
            <pc:docMk/>
            <pc:sldMk cId="456251345" sldId="269"/>
            <ac:cxnSpMk id="43" creationId="{58B93054-931F-4FEB-8BA8-7812A65515F3}"/>
          </ac:cxnSpMkLst>
        </pc:cxnChg>
        <pc:cxnChg chg="add mod">
          <ac:chgData name="Eline Costa" userId="c148d0dc94cec546" providerId="LiveId" clId="{4AADF394-4BB5-495A-8009-5CE8F8FE0190}" dt="2020-04-12T14:01:38.746" v="1185" actId="13822"/>
          <ac:cxnSpMkLst>
            <pc:docMk/>
            <pc:sldMk cId="456251345" sldId="269"/>
            <ac:cxnSpMk id="47" creationId="{AD72BC2F-26C6-46F6-B795-081B9E7F5803}"/>
          </ac:cxnSpMkLst>
        </pc:cxnChg>
      </pc:sldChg>
      <pc:sldChg chg="addSp delSp modSp add mod setBg">
        <pc:chgData name="Eline Costa" userId="c148d0dc94cec546" providerId="LiveId" clId="{4AADF394-4BB5-495A-8009-5CE8F8FE0190}" dt="2020-04-12T18:33:15.988" v="1657" actId="207"/>
        <pc:sldMkLst>
          <pc:docMk/>
          <pc:sldMk cId="794960949" sldId="270"/>
        </pc:sldMkLst>
        <pc:spChg chg="del">
          <ac:chgData name="Eline Costa" userId="c148d0dc94cec546" providerId="LiveId" clId="{4AADF394-4BB5-495A-8009-5CE8F8FE0190}" dt="2020-04-12T14:09:24.656" v="1215"/>
          <ac:spMkLst>
            <pc:docMk/>
            <pc:sldMk cId="794960949" sldId="270"/>
            <ac:spMk id="2" creationId="{4F3A8EB5-57B0-44D3-93D2-A0AE60B8F42E}"/>
          </ac:spMkLst>
        </pc:spChg>
        <pc:spChg chg="del">
          <ac:chgData name="Eline Costa" userId="c148d0dc94cec546" providerId="LiveId" clId="{4AADF394-4BB5-495A-8009-5CE8F8FE0190}" dt="2020-04-12T14:09:24.656" v="1215"/>
          <ac:spMkLst>
            <pc:docMk/>
            <pc:sldMk cId="794960949" sldId="270"/>
            <ac:spMk id="3" creationId="{178C6F4D-2AAA-4D21-B498-D52700CC5073}"/>
          </ac:spMkLst>
        </pc:spChg>
        <pc:spChg chg="add mod">
          <ac:chgData name="Eline Costa" userId="c148d0dc94cec546" providerId="LiveId" clId="{4AADF394-4BB5-495A-8009-5CE8F8FE0190}" dt="2020-04-12T18:33:15.988" v="1657" actId="207"/>
          <ac:spMkLst>
            <pc:docMk/>
            <pc:sldMk cId="794960949" sldId="270"/>
            <ac:spMk id="4" creationId="{40124A8E-9655-451E-8E9D-E2FDF5F21A61}"/>
          </ac:spMkLst>
        </pc:spChg>
        <pc:spChg chg="add del mod">
          <ac:chgData name="Eline Costa" userId="c148d0dc94cec546" providerId="LiveId" clId="{4AADF394-4BB5-495A-8009-5CE8F8FE0190}" dt="2020-04-12T14:10:42.750" v="1227" actId="478"/>
          <ac:spMkLst>
            <pc:docMk/>
            <pc:sldMk cId="794960949" sldId="270"/>
            <ac:spMk id="5" creationId="{D3001532-DCCB-41EF-9D81-086F58888CB7}"/>
          </ac:spMkLst>
        </pc:spChg>
        <pc:spChg chg="add mod">
          <ac:chgData name="Eline Costa" userId="c148d0dc94cec546" providerId="LiveId" clId="{4AADF394-4BB5-495A-8009-5CE8F8FE0190}" dt="2020-04-12T14:10:38.398" v="1226" actId="14100"/>
          <ac:spMkLst>
            <pc:docMk/>
            <pc:sldMk cId="794960949" sldId="270"/>
            <ac:spMk id="9" creationId="{344C9ECC-1DAF-4763-B8EB-ABA9D8476CE3}"/>
          </ac:spMkLst>
        </pc:spChg>
        <pc:spChg chg="add">
          <ac:chgData name="Eline Costa" userId="c148d0dc94cec546" providerId="LiveId" clId="{4AADF394-4BB5-495A-8009-5CE8F8FE0190}" dt="2020-04-12T14:09:35.904" v="1216" actId="26606"/>
          <ac:spMkLst>
            <pc:docMk/>
            <pc:sldMk cId="794960949" sldId="270"/>
            <ac:spMk id="10" creationId="{E80B86A7-A1EC-475B-9166-88902B033A38}"/>
          </ac:spMkLst>
        </pc:spChg>
        <pc:spChg chg="add mod">
          <ac:chgData name="Eline Costa" userId="c148d0dc94cec546" providerId="LiveId" clId="{4AADF394-4BB5-495A-8009-5CE8F8FE0190}" dt="2020-04-12T14:10:18.435" v="1222" actId="14100"/>
          <ac:spMkLst>
            <pc:docMk/>
            <pc:sldMk cId="794960949" sldId="270"/>
            <ac:spMk id="11" creationId="{9CD05897-83EB-4C12-9817-2FA59C49C81A}"/>
          </ac:spMkLst>
        </pc:spChg>
        <pc:spChg chg="add">
          <ac:chgData name="Eline Costa" userId="c148d0dc94cec546" providerId="LiveId" clId="{4AADF394-4BB5-495A-8009-5CE8F8FE0190}" dt="2020-04-12T14:09:35.904" v="1216" actId="26606"/>
          <ac:spMkLst>
            <pc:docMk/>
            <pc:sldMk cId="794960949" sldId="270"/>
            <ac:spMk id="12" creationId="{C2C29CB1-9F74-4879-A6AF-AEA67B6F1F4D}"/>
          </ac:spMkLst>
        </pc:spChg>
        <pc:spChg chg="add">
          <ac:chgData name="Eline Costa" userId="c148d0dc94cec546" providerId="LiveId" clId="{4AADF394-4BB5-495A-8009-5CE8F8FE0190}" dt="2020-04-12T14:09:35.904" v="1216" actId="26606"/>
          <ac:spMkLst>
            <pc:docMk/>
            <pc:sldMk cId="794960949" sldId="270"/>
            <ac:spMk id="14" creationId="{7E2C7115-5336-410C-AD71-0F0952A2E5A7}"/>
          </ac:spMkLst>
        </pc:spChg>
        <pc:picChg chg="add mod">
          <ac:chgData name="Eline Costa" userId="c148d0dc94cec546" providerId="LiveId" clId="{4AADF394-4BB5-495A-8009-5CE8F8FE0190}" dt="2020-04-12T14:10:18.435" v="1222" actId="14100"/>
          <ac:picMkLst>
            <pc:docMk/>
            <pc:sldMk cId="794960949" sldId="270"/>
            <ac:picMk id="15" creationId="{5FE4F380-1BC1-477D-B9BB-FF91C0D1B6D4}"/>
          </ac:picMkLst>
        </pc:picChg>
        <pc:cxnChg chg="add mod">
          <ac:chgData name="Eline Costa" userId="c148d0dc94cec546" providerId="LiveId" clId="{4AADF394-4BB5-495A-8009-5CE8F8FE0190}" dt="2020-04-12T14:10:38.398" v="1226" actId="14100"/>
          <ac:cxnSpMkLst>
            <pc:docMk/>
            <pc:sldMk cId="794960949" sldId="270"/>
            <ac:cxnSpMk id="13" creationId="{1E40D7B4-B210-4FDD-9004-DF7BD3E3244A}"/>
          </ac:cxnSpMkLst>
        </pc:cxnChg>
      </pc:sldChg>
      <pc:sldChg chg="addSp delSp modSp add del mod setBg">
        <pc:chgData name="Eline Costa" userId="c148d0dc94cec546" providerId="LiveId" clId="{4AADF394-4BB5-495A-8009-5CE8F8FE0190}" dt="2020-04-12T14:18:53.813" v="1285" actId="2696"/>
        <pc:sldMkLst>
          <pc:docMk/>
          <pc:sldMk cId="277126381" sldId="271"/>
        </pc:sldMkLst>
        <pc:spChg chg="mod">
          <ac:chgData name="Eline Costa" userId="c148d0dc94cec546" providerId="LiveId" clId="{4AADF394-4BB5-495A-8009-5CE8F8FE0190}" dt="2020-04-12T14:14:23.670" v="1248" actId="26606"/>
          <ac:spMkLst>
            <pc:docMk/>
            <pc:sldMk cId="277126381" sldId="271"/>
            <ac:spMk id="6" creationId="{3EF4714B-C54A-4A21-BBEA-F7EDD39E94AE}"/>
          </ac:spMkLst>
        </pc:spChg>
        <pc:grpChg chg="add del">
          <ac:chgData name="Eline Costa" userId="c148d0dc94cec546" providerId="LiveId" clId="{4AADF394-4BB5-495A-8009-5CE8F8FE0190}" dt="2020-04-12T14:14:21.328" v="1246" actId="26606"/>
          <ac:grpSpMkLst>
            <pc:docMk/>
            <pc:sldMk cId="277126381" sldId="271"/>
            <ac:grpSpMk id="16" creationId="{90A61547-2555-4DE2-A37F-A53E54917441}"/>
          </ac:grpSpMkLst>
        </pc:grpChg>
        <pc:grpChg chg="add del">
          <ac:chgData name="Eline Costa" userId="c148d0dc94cec546" providerId="LiveId" clId="{4AADF394-4BB5-495A-8009-5CE8F8FE0190}" dt="2020-04-12T14:14:23.670" v="1248" actId="26606"/>
          <ac:grpSpMkLst>
            <pc:docMk/>
            <pc:sldMk cId="277126381" sldId="271"/>
            <ac:grpSpMk id="28" creationId="{90A61547-2555-4DE2-A37F-A53E54917441}"/>
          </ac:grpSpMkLst>
        </pc:grpChg>
        <pc:picChg chg="mod">
          <ac:chgData name="Eline Costa" userId="c148d0dc94cec546" providerId="LiveId" clId="{4AADF394-4BB5-495A-8009-5CE8F8FE0190}" dt="2020-04-12T14:14:23.670" v="1248" actId="26606"/>
          <ac:picMkLst>
            <pc:docMk/>
            <pc:sldMk cId="277126381" sldId="271"/>
            <ac:picMk id="7" creationId="{4487E7FC-59C1-4C72-95A2-6AD47D8A43FD}"/>
          </ac:picMkLst>
        </pc:picChg>
        <pc:picChg chg="mod ord">
          <ac:chgData name="Eline Costa" userId="c148d0dc94cec546" providerId="LiveId" clId="{4AADF394-4BB5-495A-8009-5CE8F8FE0190}" dt="2020-04-12T14:14:23.670" v="1248" actId="26606"/>
          <ac:picMkLst>
            <pc:docMk/>
            <pc:sldMk cId="277126381" sldId="271"/>
            <ac:picMk id="11" creationId="{AD9CA154-5A69-4179-A8B2-7F6AE3C0EA85}"/>
          </ac:picMkLst>
        </pc:picChg>
      </pc:sldChg>
      <pc:sldChg chg="addSp delSp modSp add mod setBg">
        <pc:chgData name="Eline Costa" userId="c148d0dc94cec546" providerId="LiveId" clId="{4AADF394-4BB5-495A-8009-5CE8F8FE0190}" dt="2020-04-12T18:32:50.868" v="1646" actId="113"/>
        <pc:sldMkLst>
          <pc:docMk/>
          <pc:sldMk cId="2336746149" sldId="271"/>
        </pc:sldMkLst>
        <pc:spChg chg="mod">
          <ac:chgData name="Eline Costa" userId="c148d0dc94cec546" providerId="LiveId" clId="{4AADF394-4BB5-495A-8009-5CE8F8FE0190}" dt="2020-04-12T18:32:50.868" v="1646" actId="113"/>
          <ac:spMkLst>
            <pc:docMk/>
            <pc:sldMk cId="2336746149" sldId="271"/>
            <ac:spMk id="2" creationId="{3BC262E9-A982-4B57-9058-A33B21877C95}"/>
          </ac:spMkLst>
        </pc:spChg>
        <pc:spChg chg="del">
          <ac:chgData name="Eline Costa" userId="c148d0dc94cec546" providerId="LiveId" clId="{4AADF394-4BB5-495A-8009-5CE8F8FE0190}" dt="2020-04-12T14:19:34.915" v="1287" actId="26606"/>
          <ac:spMkLst>
            <pc:docMk/>
            <pc:sldMk cId="2336746149" sldId="271"/>
            <ac:spMk id="3" creationId="{FF4F93F7-16B4-477C-B0A0-09A4CA0A6521}"/>
          </ac:spMkLst>
        </pc:spChg>
        <pc:spChg chg="add">
          <ac:chgData name="Eline Costa" userId="c148d0dc94cec546" providerId="LiveId" clId="{4AADF394-4BB5-495A-8009-5CE8F8FE0190}" dt="2020-04-12T14:19:34.915" v="1287" actId="26606"/>
          <ac:spMkLst>
            <pc:docMk/>
            <pc:sldMk cId="2336746149" sldId="271"/>
            <ac:spMk id="20" creationId="{0ADFFC45-3DC9-4433-926F-043E879D9DFC}"/>
          </ac:spMkLst>
        </pc:spChg>
        <pc:spChg chg="add">
          <ac:chgData name="Eline Costa" userId="c148d0dc94cec546" providerId="LiveId" clId="{4AADF394-4BB5-495A-8009-5CE8F8FE0190}" dt="2020-04-12T14:19:34.915" v="1287" actId="26606"/>
          <ac:spMkLst>
            <pc:docMk/>
            <pc:sldMk cId="2336746149" sldId="271"/>
            <ac:spMk id="31" creationId="{69370F01-B8C9-4CE4-824C-92B2792E6ED0}"/>
          </ac:spMkLst>
        </pc:spChg>
        <pc:spChg chg="add mod">
          <ac:chgData name="Eline Costa" userId="c148d0dc94cec546" providerId="LiveId" clId="{4AADF394-4BB5-495A-8009-5CE8F8FE0190}" dt="2020-04-12T14:22:11.136" v="1344" actId="2085"/>
          <ac:spMkLst>
            <pc:docMk/>
            <pc:sldMk cId="2336746149" sldId="271"/>
            <ac:spMk id="32" creationId="{714B7150-56C5-45B0-8F25-DE0FAAF82D65}"/>
          </ac:spMkLst>
        </pc:spChg>
        <pc:grpChg chg="add">
          <ac:chgData name="Eline Costa" userId="c148d0dc94cec546" providerId="LiveId" clId="{4AADF394-4BB5-495A-8009-5CE8F8FE0190}" dt="2020-04-12T14:19:34.915" v="1287" actId="26606"/>
          <ac:grpSpMkLst>
            <pc:docMk/>
            <pc:sldMk cId="2336746149" sldId="271"/>
            <ac:grpSpMk id="8" creationId="{28460BD8-AE3F-4AC9-9D0B-717052AA5D3A}"/>
          </ac:grpSpMkLst>
        </pc:grpChg>
        <pc:grpChg chg="add">
          <ac:chgData name="Eline Costa" userId="c148d0dc94cec546" providerId="LiveId" clId="{4AADF394-4BB5-495A-8009-5CE8F8FE0190}" dt="2020-04-12T14:19:34.915" v="1287" actId="26606"/>
          <ac:grpSpMkLst>
            <pc:docMk/>
            <pc:sldMk cId="2336746149" sldId="271"/>
            <ac:grpSpMk id="22" creationId="{B5F26A87-0610-435F-AA13-BD658385C9D9}"/>
          </ac:grpSpMkLst>
        </pc:grpChg>
        <pc:picChg chg="add mod">
          <ac:chgData name="Eline Costa" userId="c148d0dc94cec546" providerId="LiveId" clId="{4AADF394-4BB5-495A-8009-5CE8F8FE0190}" dt="2020-04-12T14:21:50.298" v="1337" actId="1038"/>
          <ac:picMkLst>
            <pc:docMk/>
            <pc:sldMk cId="2336746149" sldId="271"/>
            <ac:picMk id="30" creationId="{DA0F3552-C14B-4075-B763-0B74F65968D3}"/>
          </ac:picMkLst>
        </pc:picChg>
      </pc:sldChg>
      <pc:sldChg chg="addSp delSp add del ord setBg delDesignElem">
        <pc:chgData name="Eline Costa" userId="c148d0dc94cec546" providerId="LiveId" clId="{4AADF394-4BB5-495A-8009-5CE8F8FE0190}" dt="2020-04-12T14:14:45.481" v="1253"/>
        <pc:sldMkLst>
          <pc:docMk/>
          <pc:sldMk cId="22723223" sldId="272"/>
        </pc:sldMkLst>
        <pc:spChg chg="add del">
          <ac:chgData name="Eline Costa" userId="c148d0dc94cec546" providerId="LiveId" clId="{4AADF394-4BB5-495A-8009-5CE8F8FE0190}" dt="2020-04-12T14:14:45.481" v="1253"/>
          <ac:spMkLst>
            <pc:docMk/>
            <pc:sldMk cId="22723223" sldId="272"/>
            <ac:spMk id="10" creationId="{E80B86A7-A1EC-475B-9166-88902B033A38}"/>
          </ac:spMkLst>
        </pc:spChg>
        <pc:spChg chg="add del">
          <ac:chgData name="Eline Costa" userId="c148d0dc94cec546" providerId="LiveId" clId="{4AADF394-4BB5-495A-8009-5CE8F8FE0190}" dt="2020-04-12T14:14:45.481" v="1253"/>
          <ac:spMkLst>
            <pc:docMk/>
            <pc:sldMk cId="22723223" sldId="272"/>
            <ac:spMk id="12" creationId="{C2C29CB1-9F74-4879-A6AF-AEA67B6F1F4D}"/>
          </ac:spMkLst>
        </pc:spChg>
        <pc:spChg chg="add del">
          <ac:chgData name="Eline Costa" userId="c148d0dc94cec546" providerId="LiveId" clId="{4AADF394-4BB5-495A-8009-5CE8F8FE0190}" dt="2020-04-12T14:14:45.481" v="1253"/>
          <ac:spMkLst>
            <pc:docMk/>
            <pc:sldMk cId="22723223" sldId="272"/>
            <ac:spMk id="14" creationId="{7E2C7115-5336-410C-AD71-0F0952A2E5A7}"/>
          </ac:spMkLst>
        </pc:spChg>
      </pc:sldChg>
      <pc:sldChg chg="addSp delSp add del setBg delDesignElem">
        <pc:chgData name="Eline Costa" userId="c148d0dc94cec546" providerId="LiveId" clId="{4AADF394-4BB5-495A-8009-5CE8F8FE0190}" dt="2020-04-12T14:26:04.134" v="1350"/>
        <pc:sldMkLst>
          <pc:docMk/>
          <pc:sldMk cId="47840753" sldId="272"/>
        </pc:sldMkLst>
        <pc:spChg chg="add del">
          <ac:chgData name="Eline Costa" userId="c148d0dc94cec546" providerId="LiveId" clId="{4AADF394-4BB5-495A-8009-5CE8F8FE0190}" dt="2020-04-12T14:26:04.134" v="1350"/>
          <ac:spMkLst>
            <pc:docMk/>
            <pc:sldMk cId="47840753" sldId="272"/>
            <ac:spMk id="10" creationId="{E80B86A7-A1EC-475B-9166-88902B033A38}"/>
          </ac:spMkLst>
        </pc:spChg>
        <pc:spChg chg="add del">
          <ac:chgData name="Eline Costa" userId="c148d0dc94cec546" providerId="LiveId" clId="{4AADF394-4BB5-495A-8009-5CE8F8FE0190}" dt="2020-04-12T14:26:04.134" v="1350"/>
          <ac:spMkLst>
            <pc:docMk/>
            <pc:sldMk cId="47840753" sldId="272"/>
            <ac:spMk id="12" creationId="{C2C29CB1-9F74-4879-A6AF-AEA67B6F1F4D}"/>
          </ac:spMkLst>
        </pc:spChg>
        <pc:spChg chg="add del">
          <ac:chgData name="Eline Costa" userId="c148d0dc94cec546" providerId="LiveId" clId="{4AADF394-4BB5-495A-8009-5CE8F8FE0190}" dt="2020-04-12T14:26:04.134" v="1350"/>
          <ac:spMkLst>
            <pc:docMk/>
            <pc:sldMk cId="47840753" sldId="272"/>
            <ac:spMk id="14" creationId="{7E2C7115-5336-410C-AD71-0F0952A2E5A7}"/>
          </ac:spMkLst>
        </pc:spChg>
      </pc:sldChg>
      <pc:sldChg chg="addSp delSp modSp add del mod setBg">
        <pc:chgData name="Eline Costa" userId="c148d0dc94cec546" providerId="LiveId" clId="{4AADF394-4BB5-495A-8009-5CE8F8FE0190}" dt="2020-04-12T18:33:26.142" v="1659" actId="207"/>
        <pc:sldMkLst>
          <pc:docMk/>
          <pc:sldMk cId="411329678" sldId="272"/>
        </pc:sldMkLst>
        <pc:spChg chg="mod">
          <ac:chgData name="Eline Costa" userId="c148d0dc94cec546" providerId="LiveId" clId="{4AADF394-4BB5-495A-8009-5CE8F8FE0190}" dt="2020-04-12T18:33:26.142" v="1659" actId="207"/>
          <ac:spMkLst>
            <pc:docMk/>
            <pc:sldMk cId="411329678" sldId="272"/>
            <ac:spMk id="2" creationId="{20A297BD-B9C8-45A2-8623-547F68791018}"/>
          </ac:spMkLst>
        </pc:spChg>
        <pc:spChg chg="del mod">
          <ac:chgData name="Eline Costa" userId="c148d0dc94cec546" providerId="LiveId" clId="{4AADF394-4BB5-495A-8009-5CE8F8FE0190}" dt="2020-04-12T18:21:30.672" v="1491" actId="478"/>
          <ac:spMkLst>
            <pc:docMk/>
            <pc:sldMk cId="411329678" sldId="272"/>
            <ac:spMk id="3" creationId="{985BD1FA-B699-42DE-A83F-23448CF3C99D}"/>
          </ac:spMkLst>
        </pc:spChg>
        <pc:spChg chg="add">
          <ac:chgData name="Eline Costa" userId="c148d0dc94cec546" providerId="LiveId" clId="{4AADF394-4BB5-495A-8009-5CE8F8FE0190}" dt="2020-04-12T14:28:20.614" v="1359" actId="26606"/>
          <ac:spMkLst>
            <pc:docMk/>
            <pc:sldMk cId="411329678" sldId="272"/>
            <ac:spMk id="8" creationId="{603AE127-802C-459A-A612-DB85B67F0DC0}"/>
          </ac:spMkLst>
        </pc:spChg>
        <pc:spChg chg="add mod">
          <ac:chgData name="Eline Costa" userId="c148d0dc94cec546" providerId="LiveId" clId="{4AADF394-4BB5-495A-8009-5CE8F8FE0190}" dt="2020-04-12T18:25:55.722" v="1568" actId="14100"/>
          <ac:spMkLst>
            <pc:docMk/>
            <pc:sldMk cId="411329678" sldId="272"/>
            <ac:spMk id="9" creationId="{92979C33-1B6D-4E1E-8087-46B29E0519A7}"/>
          </ac:spMkLst>
        </pc:spChg>
        <pc:spChg chg="add">
          <ac:chgData name="Eline Costa" userId="c148d0dc94cec546" providerId="LiveId" clId="{4AADF394-4BB5-495A-8009-5CE8F8FE0190}" dt="2020-04-12T14:28:20.614" v="1359" actId="26606"/>
          <ac:spMkLst>
            <pc:docMk/>
            <pc:sldMk cId="411329678" sldId="272"/>
            <ac:spMk id="10" creationId="{9323D83D-50D6-4040-A58B-FCEA340F886A}"/>
          </ac:spMkLst>
        </pc:spChg>
        <pc:spChg chg="add mod">
          <ac:chgData name="Eline Costa" userId="c148d0dc94cec546" providerId="LiveId" clId="{4AADF394-4BB5-495A-8009-5CE8F8FE0190}" dt="2020-04-12T18:23:11.030" v="1523" actId="1076"/>
          <ac:spMkLst>
            <pc:docMk/>
            <pc:sldMk cId="411329678" sldId="272"/>
            <ac:spMk id="11" creationId="{9EEA4EB9-BCB3-4742-B2EF-1D4F74FC8994}"/>
          </ac:spMkLst>
        </pc:spChg>
        <pc:spChg chg="add">
          <ac:chgData name="Eline Costa" userId="c148d0dc94cec546" providerId="LiveId" clId="{4AADF394-4BB5-495A-8009-5CE8F8FE0190}" dt="2020-04-12T14:28:20.614" v="1359" actId="26606"/>
          <ac:spMkLst>
            <pc:docMk/>
            <pc:sldMk cId="411329678" sldId="272"/>
            <ac:spMk id="14" creationId="{F10FD715-4DCE-4779-B634-EC78315EA213}"/>
          </ac:spMkLst>
        </pc:spChg>
        <pc:spChg chg="add mod">
          <ac:chgData name="Eline Costa" userId="c148d0dc94cec546" providerId="LiveId" clId="{4AADF394-4BB5-495A-8009-5CE8F8FE0190}" dt="2020-04-12T18:25:52.674" v="1567" actId="14100"/>
          <ac:spMkLst>
            <pc:docMk/>
            <pc:sldMk cId="411329678" sldId="272"/>
            <ac:spMk id="16" creationId="{B5D1868D-84B8-4C2E-AD62-3C11F41127E4}"/>
          </ac:spMkLst>
        </pc:spChg>
        <pc:spChg chg="add mod">
          <ac:chgData name="Eline Costa" userId="c148d0dc94cec546" providerId="LiveId" clId="{4AADF394-4BB5-495A-8009-5CE8F8FE0190}" dt="2020-04-12T18:24:27.135" v="1542" actId="14100"/>
          <ac:spMkLst>
            <pc:docMk/>
            <pc:sldMk cId="411329678" sldId="272"/>
            <ac:spMk id="17" creationId="{22C489F7-46C2-45DA-8D03-830F61EBFAC5}"/>
          </ac:spMkLst>
        </pc:spChg>
        <pc:spChg chg="add mod">
          <ac:chgData name="Eline Costa" userId="c148d0dc94cec546" providerId="LiveId" clId="{4AADF394-4BB5-495A-8009-5CE8F8FE0190}" dt="2020-04-12T18:25:50.209" v="1566" actId="14100"/>
          <ac:spMkLst>
            <pc:docMk/>
            <pc:sldMk cId="411329678" sldId="272"/>
            <ac:spMk id="20" creationId="{5A3D49A0-A519-4353-B1D5-7EAAEB5783BC}"/>
          </ac:spMkLst>
        </pc:spChg>
        <pc:spChg chg="add mod">
          <ac:chgData name="Eline Costa" userId="c148d0dc94cec546" providerId="LiveId" clId="{4AADF394-4BB5-495A-8009-5CE8F8FE0190}" dt="2020-04-12T18:24:48.650" v="1550" actId="14100"/>
          <ac:spMkLst>
            <pc:docMk/>
            <pc:sldMk cId="411329678" sldId="272"/>
            <ac:spMk id="21" creationId="{1764739B-C066-4AA0-AF13-CF29935F7CAB}"/>
          </ac:spMkLst>
        </pc:spChg>
        <pc:spChg chg="add mod">
          <ac:chgData name="Eline Costa" userId="c148d0dc94cec546" providerId="LiveId" clId="{4AADF394-4BB5-495A-8009-5CE8F8FE0190}" dt="2020-04-12T18:25:47.367" v="1565" actId="14100"/>
          <ac:spMkLst>
            <pc:docMk/>
            <pc:sldMk cId="411329678" sldId="272"/>
            <ac:spMk id="24" creationId="{CB68B706-7A7E-4BA3-A2C8-61837857DBF0}"/>
          </ac:spMkLst>
        </pc:spChg>
        <pc:spChg chg="add mod">
          <ac:chgData name="Eline Costa" userId="c148d0dc94cec546" providerId="LiveId" clId="{4AADF394-4BB5-495A-8009-5CE8F8FE0190}" dt="2020-04-12T18:24:48.650" v="1550" actId="14100"/>
          <ac:spMkLst>
            <pc:docMk/>
            <pc:sldMk cId="411329678" sldId="272"/>
            <ac:spMk id="25" creationId="{2471F3DE-91CB-4ABE-8577-91E50609CB0C}"/>
          </ac:spMkLst>
        </pc:spChg>
        <pc:spChg chg="add mod">
          <ac:chgData name="Eline Costa" userId="c148d0dc94cec546" providerId="LiveId" clId="{4AADF394-4BB5-495A-8009-5CE8F8FE0190}" dt="2020-04-12T18:27:24.539" v="1591" actId="1038"/>
          <ac:spMkLst>
            <pc:docMk/>
            <pc:sldMk cId="411329678" sldId="272"/>
            <ac:spMk id="28" creationId="{36061E41-EC3C-4FC4-A4CC-935C0FFCAD32}"/>
          </ac:spMkLst>
        </pc:spChg>
        <pc:spChg chg="add mod">
          <ac:chgData name="Eline Costa" userId="c148d0dc94cec546" providerId="LiveId" clId="{4AADF394-4BB5-495A-8009-5CE8F8FE0190}" dt="2020-04-12T18:27:07.654" v="1585" actId="1076"/>
          <ac:spMkLst>
            <pc:docMk/>
            <pc:sldMk cId="411329678" sldId="272"/>
            <ac:spMk id="29" creationId="{33A95E6B-33E3-4E41-A793-9DD6BAF7678F}"/>
          </ac:spMkLst>
        </pc:spChg>
        <pc:picChg chg="add mod">
          <ac:chgData name="Eline Costa" userId="c148d0dc94cec546" providerId="LiveId" clId="{4AADF394-4BB5-495A-8009-5CE8F8FE0190}" dt="2020-04-12T18:23:56.310" v="1533" actId="1036"/>
          <ac:picMkLst>
            <pc:docMk/>
            <pc:sldMk cId="411329678" sldId="272"/>
            <ac:picMk id="13" creationId="{48B2FBDB-EFD1-4DA3-BBE9-75CEC0197D27}"/>
          </ac:picMkLst>
        </pc:picChg>
        <pc:picChg chg="add mod">
          <ac:chgData name="Eline Costa" userId="c148d0dc94cec546" providerId="LiveId" clId="{4AADF394-4BB5-495A-8009-5CE8F8FE0190}" dt="2020-04-12T18:24:30.342" v="1543" actId="1076"/>
          <ac:picMkLst>
            <pc:docMk/>
            <pc:sldMk cId="411329678" sldId="272"/>
            <ac:picMk id="18" creationId="{41AB3446-80EC-4CC4-88B6-222BEB2C0781}"/>
          </ac:picMkLst>
        </pc:picChg>
        <pc:picChg chg="add mod">
          <ac:chgData name="Eline Costa" userId="c148d0dc94cec546" providerId="LiveId" clId="{4AADF394-4BB5-495A-8009-5CE8F8FE0190}" dt="2020-04-12T18:25:30.573" v="1560" actId="1076"/>
          <ac:picMkLst>
            <pc:docMk/>
            <pc:sldMk cId="411329678" sldId="272"/>
            <ac:picMk id="22" creationId="{3FFE8AB0-E1B8-41DC-8119-DDAA46951156}"/>
          </ac:picMkLst>
        </pc:picChg>
        <pc:picChg chg="add mod">
          <ac:chgData name="Eline Costa" userId="c148d0dc94cec546" providerId="LiveId" clId="{4AADF394-4BB5-495A-8009-5CE8F8FE0190}" dt="2020-04-12T18:25:32.202" v="1561" actId="1038"/>
          <ac:picMkLst>
            <pc:docMk/>
            <pc:sldMk cId="411329678" sldId="272"/>
            <ac:picMk id="26" creationId="{3CF5CC9B-C77A-4AE1-A28C-27268D8DEE72}"/>
          </ac:picMkLst>
        </pc:picChg>
        <pc:picChg chg="add mod">
          <ac:chgData name="Eline Costa" userId="c148d0dc94cec546" providerId="LiveId" clId="{4AADF394-4BB5-495A-8009-5CE8F8FE0190}" dt="2020-04-12T18:27:10.338" v="1587" actId="1037"/>
          <ac:picMkLst>
            <pc:docMk/>
            <pc:sldMk cId="411329678" sldId="272"/>
            <ac:picMk id="30" creationId="{47127BA6-5D02-486D-ABAB-59A615DF6418}"/>
          </ac:picMkLst>
        </pc:picChg>
        <pc:cxnChg chg="add">
          <ac:chgData name="Eline Costa" userId="c148d0dc94cec546" providerId="LiveId" clId="{4AADF394-4BB5-495A-8009-5CE8F8FE0190}" dt="2020-04-12T14:28:20.614" v="1359" actId="26606"/>
          <ac:cxnSpMkLst>
            <pc:docMk/>
            <pc:sldMk cId="411329678" sldId="272"/>
            <ac:cxnSpMk id="12" creationId="{1A1FE6BB-DFB2-4080-9B5E-076EF5DDE67B}"/>
          </ac:cxnSpMkLst>
        </pc:cxnChg>
        <pc:cxnChg chg="add mod">
          <ac:chgData name="Eline Costa" userId="c148d0dc94cec546" providerId="LiveId" clId="{4AADF394-4BB5-495A-8009-5CE8F8FE0190}" dt="2020-04-12T18:23:28.493" v="1528" actId="14100"/>
          <ac:cxnSpMkLst>
            <pc:docMk/>
            <pc:sldMk cId="411329678" sldId="272"/>
            <ac:cxnSpMk id="15" creationId="{D1A4A3EF-F287-43AA-B304-247A96663BBC}"/>
          </ac:cxnSpMkLst>
        </pc:cxnChg>
        <pc:cxnChg chg="add mod">
          <ac:chgData name="Eline Costa" userId="c148d0dc94cec546" providerId="LiveId" clId="{4AADF394-4BB5-495A-8009-5CE8F8FE0190}" dt="2020-04-12T18:26:01.258" v="1569" actId="14100"/>
          <ac:cxnSpMkLst>
            <pc:docMk/>
            <pc:sldMk cId="411329678" sldId="272"/>
            <ac:cxnSpMk id="19" creationId="{0C1DE9C0-65B9-4052-A0A3-6FF105DDBFF0}"/>
          </ac:cxnSpMkLst>
        </pc:cxnChg>
        <pc:cxnChg chg="add mod">
          <ac:chgData name="Eline Costa" userId="c148d0dc94cec546" providerId="LiveId" clId="{4AADF394-4BB5-495A-8009-5CE8F8FE0190}" dt="2020-04-12T18:26:05.049" v="1570" actId="14100"/>
          <ac:cxnSpMkLst>
            <pc:docMk/>
            <pc:sldMk cId="411329678" sldId="272"/>
            <ac:cxnSpMk id="23" creationId="{5F385D40-9E14-4FC3-8471-462CF5B0BA5E}"/>
          </ac:cxnSpMkLst>
        </pc:cxnChg>
        <pc:cxnChg chg="add mod">
          <ac:chgData name="Eline Costa" userId="c148d0dc94cec546" providerId="LiveId" clId="{4AADF394-4BB5-495A-8009-5CE8F8FE0190}" dt="2020-04-12T18:26:08.575" v="1571" actId="14100"/>
          <ac:cxnSpMkLst>
            <pc:docMk/>
            <pc:sldMk cId="411329678" sldId="272"/>
            <ac:cxnSpMk id="27" creationId="{08A3C19F-971B-4DAA-AF48-D9AE1F744D72}"/>
          </ac:cxnSpMkLst>
        </pc:cxnChg>
        <pc:cxnChg chg="add mod">
          <ac:chgData name="Eline Costa" userId="c148d0dc94cec546" providerId="LiveId" clId="{4AADF394-4BB5-495A-8009-5CE8F8FE0190}" dt="2020-04-12T18:27:24.539" v="1591" actId="1038"/>
          <ac:cxnSpMkLst>
            <pc:docMk/>
            <pc:sldMk cId="411329678" sldId="272"/>
            <ac:cxnSpMk id="31" creationId="{AED1920B-454D-48E2-9DD5-D5A5D1891242}"/>
          </ac:cxnSpMkLst>
        </pc:cxnChg>
      </pc:sldChg>
      <pc:sldChg chg="addSp delSp modSp add del mod setBg">
        <pc:chgData name="Eline Costa" userId="c148d0dc94cec546" providerId="LiveId" clId="{4AADF394-4BB5-495A-8009-5CE8F8FE0190}" dt="2020-04-12T14:27:03.968" v="1357" actId="2696"/>
        <pc:sldMkLst>
          <pc:docMk/>
          <pc:sldMk cId="3449563113" sldId="272"/>
        </pc:sldMkLst>
        <pc:spChg chg="mod">
          <ac:chgData name="Eline Costa" userId="c148d0dc94cec546" providerId="LiveId" clId="{4AADF394-4BB5-495A-8009-5CE8F8FE0190}" dt="2020-04-12T14:26:32.946" v="1353"/>
          <ac:spMkLst>
            <pc:docMk/>
            <pc:sldMk cId="3449563113" sldId="272"/>
            <ac:spMk id="2" creationId="{9317584E-5EAF-4C5F-8322-D3DA8F92AE87}"/>
          </ac:spMkLst>
        </pc:spChg>
        <pc:spChg chg="del mod">
          <ac:chgData name="Eline Costa" userId="c148d0dc94cec546" providerId="LiveId" clId="{4AADF394-4BB5-495A-8009-5CE8F8FE0190}" dt="2020-04-12T14:26:58.728" v="1356" actId="478"/>
          <ac:spMkLst>
            <pc:docMk/>
            <pc:sldMk cId="3449563113" sldId="272"/>
            <ac:spMk id="3" creationId="{19FEC61B-78F8-4E34-9AB6-C91887983237}"/>
          </ac:spMkLst>
        </pc:spChg>
        <pc:spChg chg="add mod">
          <ac:chgData name="Eline Costa" userId="c148d0dc94cec546" providerId="LiveId" clId="{4AADF394-4BB5-495A-8009-5CE8F8FE0190}" dt="2020-04-12T14:26:56.218" v="1355" actId="1076"/>
          <ac:spMkLst>
            <pc:docMk/>
            <pc:sldMk cId="3449563113" sldId="272"/>
            <ac:spMk id="7" creationId="{7252042C-9875-4FEF-8B00-89BF641DE1EC}"/>
          </ac:spMkLst>
        </pc:spChg>
        <pc:spChg chg="add">
          <ac:chgData name="Eline Costa" userId="c148d0dc94cec546" providerId="LiveId" clId="{4AADF394-4BB5-495A-8009-5CE8F8FE0190}" dt="2020-04-12T14:26:21.923" v="1352" actId="26606"/>
          <ac:spMkLst>
            <pc:docMk/>
            <pc:sldMk cId="3449563113" sldId="272"/>
            <ac:spMk id="8" creationId="{E80B86A7-A1EC-475B-9166-88902B033A38}"/>
          </ac:spMkLst>
        </pc:spChg>
        <pc:spChg chg="add mod">
          <ac:chgData name="Eline Costa" userId="c148d0dc94cec546" providerId="LiveId" clId="{4AADF394-4BB5-495A-8009-5CE8F8FE0190}" dt="2020-04-12T14:26:56.218" v="1355" actId="1076"/>
          <ac:spMkLst>
            <pc:docMk/>
            <pc:sldMk cId="3449563113" sldId="272"/>
            <ac:spMk id="9" creationId="{35C60B5F-FD64-457B-A215-F8E459AB307D}"/>
          </ac:spMkLst>
        </pc:spChg>
        <pc:spChg chg="add">
          <ac:chgData name="Eline Costa" userId="c148d0dc94cec546" providerId="LiveId" clId="{4AADF394-4BB5-495A-8009-5CE8F8FE0190}" dt="2020-04-12T14:26:21.923" v="1352" actId="26606"/>
          <ac:spMkLst>
            <pc:docMk/>
            <pc:sldMk cId="3449563113" sldId="272"/>
            <ac:spMk id="10" creationId="{C2C29CB1-9F74-4879-A6AF-AEA67B6F1F4D}"/>
          </ac:spMkLst>
        </pc:spChg>
        <pc:spChg chg="add">
          <ac:chgData name="Eline Costa" userId="c148d0dc94cec546" providerId="LiveId" clId="{4AADF394-4BB5-495A-8009-5CE8F8FE0190}" dt="2020-04-12T14:26:21.923" v="1352" actId="26606"/>
          <ac:spMkLst>
            <pc:docMk/>
            <pc:sldMk cId="3449563113" sldId="272"/>
            <ac:spMk id="12" creationId="{7E2C7115-5336-410C-AD71-0F0952A2E5A7}"/>
          </ac:spMkLst>
        </pc:spChg>
        <pc:picChg chg="add mod">
          <ac:chgData name="Eline Costa" userId="c148d0dc94cec546" providerId="LiveId" clId="{4AADF394-4BB5-495A-8009-5CE8F8FE0190}" dt="2020-04-12T14:26:56.218" v="1355" actId="1076"/>
          <ac:picMkLst>
            <pc:docMk/>
            <pc:sldMk cId="3449563113" sldId="272"/>
            <ac:picMk id="13" creationId="{DCC2F28E-C4BA-4B6E-A82A-2CBE43FF990A}"/>
          </ac:picMkLst>
        </pc:picChg>
        <pc:cxnChg chg="add mod">
          <ac:chgData name="Eline Costa" userId="c148d0dc94cec546" providerId="LiveId" clId="{4AADF394-4BB5-495A-8009-5CE8F8FE0190}" dt="2020-04-12T14:26:56.218" v="1355" actId="1076"/>
          <ac:cxnSpMkLst>
            <pc:docMk/>
            <pc:sldMk cId="3449563113" sldId="272"/>
            <ac:cxnSpMk id="11" creationId="{E59C2ED2-B68F-4E6E-9896-2F46056258DE}"/>
          </ac:cxnSpMkLst>
        </pc:cxnChg>
      </pc:sldChg>
      <pc:sldChg chg="addSp delSp modSp add del mod setBg">
        <pc:chgData name="Eline Costa" userId="c148d0dc94cec546" providerId="LiveId" clId="{4AADF394-4BB5-495A-8009-5CE8F8FE0190}" dt="2020-04-12T14:18:50.848" v="1284" actId="2696"/>
        <pc:sldMkLst>
          <pc:docMk/>
          <pc:sldMk cId="3610066627" sldId="272"/>
        </pc:sldMkLst>
        <pc:spChg chg="del">
          <ac:chgData name="Eline Costa" userId="c148d0dc94cec546" providerId="LiveId" clId="{4AADF394-4BB5-495A-8009-5CE8F8FE0190}" dt="2020-04-12T14:15:27.018" v="1258"/>
          <ac:spMkLst>
            <pc:docMk/>
            <pc:sldMk cId="3610066627" sldId="272"/>
            <ac:spMk id="2" creationId="{DC366D58-8D31-477C-8DFD-ECA5EBFD0DCE}"/>
          </ac:spMkLst>
        </pc:spChg>
        <pc:spChg chg="del">
          <ac:chgData name="Eline Costa" userId="c148d0dc94cec546" providerId="LiveId" clId="{4AADF394-4BB5-495A-8009-5CE8F8FE0190}" dt="2020-04-12T14:15:27.018" v="1258"/>
          <ac:spMkLst>
            <pc:docMk/>
            <pc:sldMk cId="3610066627" sldId="272"/>
            <ac:spMk id="3" creationId="{2C3146E9-7377-4924-9491-3429411A91D2}"/>
          </ac:spMkLst>
        </pc:spChg>
        <pc:spChg chg="add del mod ord">
          <ac:chgData name="Eline Costa" userId="c148d0dc94cec546" providerId="LiveId" clId="{4AADF394-4BB5-495A-8009-5CE8F8FE0190}" dt="2020-04-12T14:16:52.723" v="1273" actId="478"/>
          <ac:spMkLst>
            <pc:docMk/>
            <pc:sldMk cId="3610066627" sldId="272"/>
            <ac:spMk id="4" creationId="{6D01C2E5-D5ED-429B-9708-FBC26B3602FF}"/>
          </ac:spMkLst>
        </pc:spChg>
        <pc:spChg chg="add mod">
          <ac:chgData name="Eline Costa" userId="c148d0dc94cec546" providerId="LiveId" clId="{4AADF394-4BB5-495A-8009-5CE8F8FE0190}" dt="2020-04-12T14:16:27.858" v="1270" actId="255"/>
          <ac:spMkLst>
            <pc:docMk/>
            <pc:sldMk cId="3610066627" sldId="272"/>
            <ac:spMk id="5" creationId="{4866C340-6C15-4D0B-8DF5-D2770AC59C57}"/>
          </ac:spMkLst>
        </pc:spChg>
        <pc:spChg chg="add">
          <ac:chgData name="Eline Costa" userId="c148d0dc94cec546" providerId="LiveId" clId="{4AADF394-4BB5-495A-8009-5CE8F8FE0190}" dt="2020-04-12T14:15:36.134" v="1259" actId="26606"/>
          <ac:spMkLst>
            <pc:docMk/>
            <pc:sldMk cId="3610066627" sldId="272"/>
            <ac:spMk id="10" creationId="{C52ED567-06B3-4107-9773-BBB6BD78673C}"/>
          </ac:spMkLst>
        </pc:spChg>
        <pc:spChg chg="add">
          <ac:chgData name="Eline Costa" userId="c148d0dc94cec546" providerId="LiveId" clId="{4AADF394-4BB5-495A-8009-5CE8F8FE0190}" dt="2020-04-12T14:15:36.134" v="1259" actId="26606"/>
          <ac:spMkLst>
            <pc:docMk/>
            <pc:sldMk cId="3610066627" sldId="272"/>
            <ac:spMk id="12" creationId="{AF551D8B-3775-4477-88B7-7B7C350D34E4}"/>
          </ac:spMkLst>
        </pc:spChg>
        <pc:spChg chg="add">
          <ac:chgData name="Eline Costa" userId="c148d0dc94cec546" providerId="LiveId" clId="{4AADF394-4BB5-495A-8009-5CE8F8FE0190}" dt="2020-04-12T14:15:36.134" v="1259" actId="26606"/>
          <ac:spMkLst>
            <pc:docMk/>
            <pc:sldMk cId="3610066627" sldId="272"/>
            <ac:spMk id="18" creationId="{BB934D2B-85E2-4375-94EE-B66C16BF7999}"/>
          </ac:spMkLst>
        </pc:spChg>
        <pc:spChg chg="add mod">
          <ac:chgData name="Eline Costa" userId="c148d0dc94cec546" providerId="LiveId" clId="{4AADF394-4BB5-495A-8009-5CE8F8FE0190}" dt="2020-04-12T14:18:33.618" v="1283" actId="14100"/>
          <ac:spMkLst>
            <pc:docMk/>
            <pc:sldMk cId="3610066627" sldId="272"/>
            <ac:spMk id="19" creationId="{847255BF-0234-4119-9226-E446924ACF6C}"/>
          </ac:spMkLst>
        </pc:spChg>
        <pc:spChg chg="add">
          <ac:chgData name="Eline Costa" userId="c148d0dc94cec546" providerId="LiveId" clId="{4AADF394-4BB5-495A-8009-5CE8F8FE0190}" dt="2020-04-12T14:15:36.134" v="1259" actId="26606"/>
          <ac:spMkLst>
            <pc:docMk/>
            <pc:sldMk cId="3610066627" sldId="272"/>
            <ac:spMk id="20" creationId="{9B445E02-D785-4565-B842-9567BBC09508}"/>
          </ac:spMkLst>
        </pc:spChg>
        <pc:spChg chg="add">
          <ac:chgData name="Eline Costa" userId="c148d0dc94cec546" providerId="LiveId" clId="{4AADF394-4BB5-495A-8009-5CE8F8FE0190}" dt="2020-04-12T14:15:36.134" v="1259" actId="26606"/>
          <ac:spMkLst>
            <pc:docMk/>
            <pc:sldMk cId="3610066627" sldId="272"/>
            <ac:spMk id="22" creationId="{2C153736-D102-4F57-9DE7-615AFC02B0AC}"/>
          </ac:spMkLst>
        </pc:spChg>
        <pc:spChg chg="add">
          <ac:chgData name="Eline Costa" userId="c148d0dc94cec546" providerId="LiveId" clId="{4AADF394-4BB5-495A-8009-5CE8F8FE0190}" dt="2020-04-12T14:15:36.134" v="1259" actId="26606"/>
          <ac:spMkLst>
            <pc:docMk/>
            <pc:sldMk cId="3610066627" sldId="272"/>
            <ac:spMk id="24" creationId="{BA407A52-66F4-4CDE-A726-FF79F3EC342D}"/>
          </ac:spMkLst>
        </pc:spChg>
        <pc:spChg chg="add">
          <ac:chgData name="Eline Costa" userId="c148d0dc94cec546" providerId="LiveId" clId="{4AADF394-4BB5-495A-8009-5CE8F8FE0190}" dt="2020-04-12T14:15:36.134" v="1259" actId="26606"/>
          <ac:spMkLst>
            <pc:docMk/>
            <pc:sldMk cId="3610066627" sldId="272"/>
            <ac:spMk id="26" creationId="{D28FFB34-4FC3-46F5-B900-D3B774FD0BE6}"/>
          </ac:spMkLst>
        </pc:spChg>
        <pc:spChg chg="add">
          <ac:chgData name="Eline Costa" userId="c148d0dc94cec546" providerId="LiveId" clId="{4AADF394-4BB5-495A-8009-5CE8F8FE0190}" dt="2020-04-12T14:15:36.134" v="1259" actId="26606"/>
          <ac:spMkLst>
            <pc:docMk/>
            <pc:sldMk cId="3610066627" sldId="272"/>
            <ac:spMk id="28" creationId="{205F7B13-ACB5-46BE-8070-0431266B183B}"/>
          </ac:spMkLst>
        </pc:spChg>
        <pc:spChg chg="add">
          <ac:chgData name="Eline Costa" userId="c148d0dc94cec546" providerId="LiveId" clId="{4AADF394-4BB5-495A-8009-5CE8F8FE0190}" dt="2020-04-12T14:15:36.134" v="1259" actId="26606"/>
          <ac:spMkLst>
            <pc:docMk/>
            <pc:sldMk cId="3610066627" sldId="272"/>
            <ac:spMk id="30" creationId="{D52A0D23-45DD-4DF4-ADE6-A81F409BB9FB}"/>
          </ac:spMkLst>
        </pc:spChg>
        <pc:picChg chg="add del mod">
          <ac:chgData name="Eline Costa" userId="c148d0dc94cec546" providerId="LiveId" clId="{4AADF394-4BB5-495A-8009-5CE8F8FE0190}" dt="2020-04-12T14:18:28.017" v="1282" actId="478"/>
          <ac:picMkLst>
            <pc:docMk/>
            <pc:sldMk cId="3610066627" sldId="272"/>
            <ac:picMk id="17" creationId="{224C30BD-37B2-4301-9257-CCA327C325E0}"/>
          </ac:picMkLst>
        </pc:picChg>
        <pc:cxnChg chg="add">
          <ac:chgData name="Eline Costa" userId="c148d0dc94cec546" providerId="LiveId" clId="{4AADF394-4BB5-495A-8009-5CE8F8FE0190}" dt="2020-04-12T14:15:36.134" v="1259" actId="26606"/>
          <ac:cxnSpMkLst>
            <pc:docMk/>
            <pc:sldMk cId="3610066627" sldId="272"/>
            <ac:cxnSpMk id="14" creationId="{1A901C3D-CFAE-460D-BD0E-7D22164D7DFB}"/>
          </ac:cxnSpMkLst>
        </pc:cxnChg>
        <pc:cxnChg chg="add">
          <ac:chgData name="Eline Costa" userId="c148d0dc94cec546" providerId="LiveId" clId="{4AADF394-4BB5-495A-8009-5CE8F8FE0190}" dt="2020-04-12T14:15:36.134" v="1259" actId="26606"/>
          <ac:cxnSpMkLst>
            <pc:docMk/>
            <pc:sldMk cId="3610066627" sldId="272"/>
            <ac:cxnSpMk id="16" creationId="{837C0EA9-1437-4437-9D20-2BBDA1AA9FF8}"/>
          </ac:cxnSpMkLst>
        </pc:cxnChg>
      </pc:sldChg>
      <pc:sldChg chg="addSp delSp add del setBg delDesignElem">
        <pc:chgData name="Eline Costa" userId="c148d0dc94cec546" providerId="LiveId" clId="{4AADF394-4BB5-495A-8009-5CE8F8FE0190}" dt="2020-04-12T14:14:52.647" v="1256"/>
        <pc:sldMkLst>
          <pc:docMk/>
          <pc:sldMk cId="3825174020" sldId="272"/>
        </pc:sldMkLst>
        <pc:spChg chg="add del">
          <ac:chgData name="Eline Costa" userId="c148d0dc94cec546" providerId="LiveId" clId="{4AADF394-4BB5-495A-8009-5CE8F8FE0190}" dt="2020-04-12T14:14:52.647" v="1256"/>
          <ac:spMkLst>
            <pc:docMk/>
            <pc:sldMk cId="3825174020" sldId="272"/>
            <ac:spMk id="10" creationId="{E80B86A7-A1EC-475B-9166-88902B033A38}"/>
          </ac:spMkLst>
        </pc:spChg>
        <pc:spChg chg="add del">
          <ac:chgData name="Eline Costa" userId="c148d0dc94cec546" providerId="LiveId" clId="{4AADF394-4BB5-495A-8009-5CE8F8FE0190}" dt="2020-04-12T14:14:52.647" v="1256"/>
          <ac:spMkLst>
            <pc:docMk/>
            <pc:sldMk cId="3825174020" sldId="272"/>
            <ac:spMk id="12" creationId="{C2C29CB1-9F74-4879-A6AF-AEA67B6F1F4D}"/>
          </ac:spMkLst>
        </pc:spChg>
        <pc:spChg chg="add del">
          <ac:chgData name="Eline Costa" userId="c148d0dc94cec546" providerId="LiveId" clId="{4AADF394-4BB5-495A-8009-5CE8F8FE0190}" dt="2020-04-12T14:14:52.647" v="1256"/>
          <ac:spMkLst>
            <pc:docMk/>
            <pc:sldMk cId="3825174020" sldId="272"/>
            <ac:spMk id="14" creationId="{7E2C7115-5336-410C-AD71-0F0952A2E5A7}"/>
          </ac:spMkLst>
        </pc:spChg>
      </pc:sldChg>
      <pc:sldChg chg="addSp delSp modSp add mod setBg">
        <pc:chgData name="Eline Costa" userId="c148d0dc94cec546" providerId="LiveId" clId="{4AADF394-4BB5-495A-8009-5CE8F8FE0190}" dt="2020-04-12T18:33:21.405" v="1658" actId="207"/>
        <pc:sldMkLst>
          <pc:docMk/>
          <pc:sldMk cId="1012080296" sldId="273"/>
        </pc:sldMkLst>
        <pc:spChg chg="mod">
          <ac:chgData name="Eline Costa" userId="c148d0dc94cec546" providerId="LiveId" clId="{4AADF394-4BB5-495A-8009-5CE8F8FE0190}" dt="2020-04-12T18:33:21.405" v="1658" actId="207"/>
          <ac:spMkLst>
            <pc:docMk/>
            <pc:sldMk cId="1012080296" sldId="273"/>
            <ac:spMk id="2" creationId="{BABBC8B0-3234-45F4-AB62-EF0F8AE73118}"/>
          </ac:spMkLst>
        </pc:spChg>
        <pc:spChg chg="del mod">
          <ac:chgData name="Eline Costa" userId="c148d0dc94cec546" providerId="LiveId" clId="{4AADF394-4BB5-495A-8009-5CE8F8FE0190}" dt="2020-04-12T18:28:40.916" v="1599" actId="478"/>
          <ac:spMkLst>
            <pc:docMk/>
            <pc:sldMk cId="1012080296" sldId="273"/>
            <ac:spMk id="3" creationId="{F57B3626-7730-452A-A6C3-8221033F9497}"/>
          </ac:spMkLst>
        </pc:spChg>
        <pc:spChg chg="add mod">
          <ac:chgData name="Eline Costa" userId="c148d0dc94cec546" providerId="LiveId" clId="{4AADF394-4BB5-495A-8009-5CE8F8FE0190}" dt="2020-04-12T18:29:51.823" v="1617" actId="14100"/>
          <ac:spMkLst>
            <pc:docMk/>
            <pc:sldMk cId="1012080296" sldId="273"/>
            <ac:spMk id="7" creationId="{7297221D-74A7-4443-801B-920A75D209DD}"/>
          </ac:spMkLst>
        </pc:spChg>
        <pc:spChg chg="add">
          <ac:chgData name="Eline Costa" userId="c148d0dc94cec546" providerId="LiveId" clId="{4AADF394-4BB5-495A-8009-5CE8F8FE0190}" dt="2020-04-12T18:28:02.103" v="1596" actId="26606"/>
          <ac:spMkLst>
            <pc:docMk/>
            <pc:sldMk cId="1012080296" sldId="273"/>
            <ac:spMk id="8" creationId="{E80B86A7-A1EC-475B-9166-88902B033A38}"/>
          </ac:spMkLst>
        </pc:spChg>
        <pc:spChg chg="add mod">
          <ac:chgData name="Eline Costa" userId="c148d0dc94cec546" providerId="LiveId" clId="{4AADF394-4BB5-495A-8009-5CE8F8FE0190}" dt="2020-04-12T18:31:15.974" v="1635" actId="14100"/>
          <ac:spMkLst>
            <pc:docMk/>
            <pc:sldMk cId="1012080296" sldId="273"/>
            <ac:spMk id="9" creationId="{A6E72EC8-2046-4340-9F0B-AF01CDC3C618}"/>
          </ac:spMkLst>
        </pc:spChg>
        <pc:spChg chg="add">
          <ac:chgData name="Eline Costa" userId="c148d0dc94cec546" providerId="LiveId" clId="{4AADF394-4BB5-495A-8009-5CE8F8FE0190}" dt="2020-04-12T18:28:02.103" v="1596" actId="26606"/>
          <ac:spMkLst>
            <pc:docMk/>
            <pc:sldMk cId="1012080296" sldId="273"/>
            <ac:spMk id="10" creationId="{C2C29CB1-9F74-4879-A6AF-AEA67B6F1F4D}"/>
          </ac:spMkLst>
        </pc:spChg>
        <pc:spChg chg="add">
          <ac:chgData name="Eline Costa" userId="c148d0dc94cec546" providerId="LiveId" clId="{4AADF394-4BB5-495A-8009-5CE8F8FE0190}" dt="2020-04-12T18:28:37.780" v="1598"/>
          <ac:spMkLst>
            <pc:docMk/>
            <pc:sldMk cId="1012080296" sldId="273"/>
            <ac:spMk id="11" creationId="{0E8D7C00-4AFD-4C76-BC2C-65848A139DB1}"/>
          </ac:spMkLst>
        </pc:spChg>
        <pc:spChg chg="add">
          <ac:chgData name="Eline Costa" userId="c148d0dc94cec546" providerId="LiveId" clId="{4AADF394-4BB5-495A-8009-5CE8F8FE0190}" dt="2020-04-12T18:28:02.103" v="1596" actId="26606"/>
          <ac:spMkLst>
            <pc:docMk/>
            <pc:sldMk cId="1012080296" sldId="273"/>
            <ac:spMk id="12" creationId="{7E2C7115-5336-410C-AD71-0F0952A2E5A7}"/>
          </ac:spMkLst>
        </pc:spChg>
        <pc:spChg chg="add">
          <ac:chgData name="Eline Costa" userId="c148d0dc94cec546" providerId="LiveId" clId="{4AADF394-4BB5-495A-8009-5CE8F8FE0190}" dt="2020-04-12T18:28:37.780" v="1598"/>
          <ac:spMkLst>
            <pc:docMk/>
            <pc:sldMk cId="1012080296" sldId="273"/>
            <ac:spMk id="13" creationId="{17FC5A4F-950E-4F4F-8484-2484C61C5320}"/>
          </ac:spMkLst>
        </pc:spChg>
        <pc:picChg chg="add mod">
          <ac:chgData name="Eline Costa" userId="c148d0dc94cec546" providerId="LiveId" clId="{4AADF394-4BB5-495A-8009-5CE8F8FE0190}" dt="2020-04-12T18:31:08.783" v="1634" actId="208"/>
          <ac:picMkLst>
            <pc:docMk/>
            <pc:sldMk cId="1012080296" sldId="273"/>
            <ac:picMk id="16" creationId="{0108D010-63DD-4272-8A99-C24EBE0793CB}"/>
          </ac:picMkLst>
        </pc:picChg>
        <pc:picChg chg="add">
          <ac:chgData name="Eline Costa" userId="c148d0dc94cec546" providerId="LiveId" clId="{4AADF394-4BB5-495A-8009-5CE8F8FE0190}" dt="2020-04-12T18:28:37.780" v="1598"/>
          <ac:picMkLst>
            <pc:docMk/>
            <pc:sldMk cId="1012080296" sldId="273"/>
            <ac:picMk id="17" creationId="{F21652C3-0C2D-45CA-BEC9-E7E7420469BD}"/>
          </ac:picMkLst>
        </pc:picChg>
        <pc:cxnChg chg="add mod">
          <ac:chgData name="Eline Costa" userId="c148d0dc94cec546" providerId="LiveId" clId="{4AADF394-4BB5-495A-8009-5CE8F8FE0190}" dt="2020-04-12T18:29:51.823" v="1617" actId="14100"/>
          <ac:cxnSpMkLst>
            <pc:docMk/>
            <pc:sldMk cId="1012080296" sldId="273"/>
            <ac:cxnSpMk id="14" creationId="{E81714EE-EBF0-4D3C-8154-BAFE49AC4574}"/>
          </ac:cxnSpMkLst>
        </pc:cxnChg>
        <pc:cxnChg chg="add mod">
          <ac:chgData name="Eline Costa" userId="c148d0dc94cec546" providerId="LiveId" clId="{4AADF394-4BB5-495A-8009-5CE8F8FE0190}" dt="2020-04-12T18:31:15.974" v="1635" actId="14100"/>
          <ac:cxnSpMkLst>
            <pc:docMk/>
            <pc:sldMk cId="1012080296" sldId="273"/>
            <ac:cxnSpMk id="15" creationId="{0167F512-2073-4A95-B68F-758215ABB6F7}"/>
          </ac:cxnSpMkLst>
        </pc:cxnChg>
      </pc:sldChg>
      <pc:sldChg chg="addSp modSp add mod setBg">
        <pc:chgData name="Eline Costa" userId="c148d0dc94cec546" providerId="LiveId" clId="{4AADF394-4BB5-495A-8009-5CE8F8FE0190}" dt="2020-04-12T18:37:39.501" v="1694" actId="14100"/>
        <pc:sldMkLst>
          <pc:docMk/>
          <pc:sldMk cId="1927629836" sldId="274"/>
        </pc:sldMkLst>
        <pc:spChg chg="mod">
          <ac:chgData name="Eline Costa" userId="c148d0dc94cec546" providerId="LiveId" clId="{4AADF394-4BB5-495A-8009-5CE8F8FE0190}" dt="2020-04-12T18:37:39.501" v="1694" actId="14100"/>
          <ac:spMkLst>
            <pc:docMk/>
            <pc:sldMk cId="1927629836" sldId="274"/>
            <ac:spMk id="2" creationId="{CC9D603A-3FE7-47FB-9D27-1F20BF202BBC}"/>
          </ac:spMkLst>
        </pc:spChg>
        <pc:spChg chg="mod">
          <ac:chgData name="Eline Costa" userId="c148d0dc94cec546" providerId="LiveId" clId="{4AADF394-4BB5-495A-8009-5CE8F8FE0190}" dt="2020-04-12T18:35:40.697" v="1675" actId="14100"/>
          <ac:spMkLst>
            <pc:docMk/>
            <pc:sldMk cId="1927629836" sldId="274"/>
            <ac:spMk id="3" creationId="{10CA83ED-87CD-4F8A-8D86-25ADDD97C67C}"/>
          </ac:spMkLst>
        </pc:spChg>
        <pc:spChg chg="add mod">
          <ac:chgData name="Eline Costa" userId="c148d0dc94cec546" providerId="LiveId" clId="{4AADF394-4BB5-495A-8009-5CE8F8FE0190}" dt="2020-04-12T18:35:44.388" v="1676" actId="14100"/>
          <ac:spMkLst>
            <pc:docMk/>
            <pc:sldMk cId="1927629836" sldId="274"/>
            <ac:spMk id="7" creationId="{89CD663D-2655-43BC-9BC0-D62EE7D97967}"/>
          </ac:spMkLst>
        </pc:spChg>
        <pc:spChg chg="add">
          <ac:chgData name="Eline Costa" userId="c148d0dc94cec546" providerId="LiveId" clId="{4AADF394-4BB5-495A-8009-5CE8F8FE0190}" dt="2020-04-12T18:34:20.217" v="1661" actId="26606"/>
          <ac:spMkLst>
            <pc:docMk/>
            <pc:sldMk cId="1927629836" sldId="274"/>
            <ac:spMk id="8" creationId="{E80B86A7-A1EC-475B-9166-88902B033A38}"/>
          </ac:spMkLst>
        </pc:spChg>
        <pc:spChg chg="add mod">
          <ac:chgData name="Eline Costa" userId="c148d0dc94cec546" providerId="LiveId" clId="{4AADF394-4BB5-495A-8009-5CE8F8FE0190}" dt="2020-04-12T18:35:34.685" v="1674" actId="1076"/>
          <ac:spMkLst>
            <pc:docMk/>
            <pc:sldMk cId="1927629836" sldId="274"/>
            <ac:spMk id="9" creationId="{C25E2AA9-4CA0-468C-BF14-84354780A888}"/>
          </ac:spMkLst>
        </pc:spChg>
        <pc:spChg chg="add">
          <ac:chgData name="Eline Costa" userId="c148d0dc94cec546" providerId="LiveId" clId="{4AADF394-4BB5-495A-8009-5CE8F8FE0190}" dt="2020-04-12T18:34:20.217" v="1661" actId="26606"/>
          <ac:spMkLst>
            <pc:docMk/>
            <pc:sldMk cId="1927629836" sldId="274"/>
            <ac:spMk id="10" creationId="{C2C29CB1-9F74-4879-A6AF-AEA67B6F1F4D}"/>
          </ac:spMkLst>
        </pc:spChg>
        <pc:spChg chg="add">
          <ac:chgData name="Eline Costa" userId="c148d0dc94cec546" providerId="LiveId" clId="{4AADF394-4BB5-495A-8009-5CE8F8FE0190}" dt="2020-04-12T18:34:20.217" v="1661" actId="26606"/>
          <ac:spMkLst>
            <pc:docMk/>
            <pc:sldMk cId="1927629836" sldId="274"/>
            <ac:spMk id="12" creationId="{7E2C7115-5336-410C-AD71-0F0952A2E5A7}"/>
          </ac:spMkLst>
        </pc:spChg>
        <pc:spChg chg="add mod">
          <ac:chgData name="Eline Costa" userId="c148d0dc94cec546" providerId="LiveId" clId="{4AADF394-4BB5-495A-8009-5CE8F8FE0190}" dt="2020-04-12T18:35:51.117" v="1677" actId="14100"/>
          <ac:spMkLst>
            <pc:docMk/>
            <pc:sldMk cId="1927629836" sldId="274"/>
            <ac:spMk id="13" creationId="{AAC7580F-C959-4226-A0F5-D3CC0745424E}"/>
          </ac:spMkLst>
        </pc:spChg>
        <pc:picChg chg="add mod">
          <ac:chgData name="Eline Costa" userId="c148d0dc94cec546" providerId="LiveId" clId="{4AADF394-4BB5-495A-8009-5CE8F8FE0190}" dt="2020-04-12T18:35:34.685" v="1674" actId="1076"/>
          <ac:picMkLst>
            <pc:docMk/>
            <pc:sldMk cId="1927629836" sldId="274"/>
            <ac:picMk id="11" creationId="{BED35923-AADA-4703-AF38-DC27E9B5890C}"/>
          </ac:picMkLst>
        </pc:picChg>
        <pc:cxnChg chg="add mod">
          <ac:chgData name="Eline Costa" userId="c148d0dc94cec546" providerId="LiveId" clId="{4AADF394-4BB5-495A-8009-5CE8F8FE0190}" dt="2020-04-12T18:35:34.685" v="1674" actId="1076"/>
          <ac:cxnSpMkLst>
            <pc:docMk/>
            <pc:sldMk cId="1927629836" sldId="274"/>
            <ac:cxnSpMk id="14" creationId="{D56B58A8-CEBC-47E0-8AF1-889E3286DD4D}"/>
          </ac:cxnSpMkLst>
        </pc:cxnChg>
        <pc:cxnChg chg="add mod">
          <ac:chgData name="Eline Costa" userId="c148d0dc94cec546" providerId="LiveId" clId="{4AADF394-4BB5-495A-8009-5CE8F8FE0190}" dt="2020-04-12T18:35:44.388" v="1676" actId="14100"/>
          <ac:cxnSpMkLst>
            <pc:docMk/>
            <pc:sldMk cId="1927629836" sldId="274"/>
            <ac:cxnSpMk id="15" creationId="{86EA1BA5-7EC0-4BC4-8085-B452EEC7AA0E}"/>
          </ac:cxnSpMkLst>
        </pc:cxnChg>
      </pc:sldChg>
      <pc:sldChg chg="addSp delSp modSp add mod setBg">
        <pc:chgData name="Eline Costa" userId="c148d0dc94cec546" providerId="LiveId" clId="{4AADF394-4BB5-495A-8009-5CE8F8FE0190}" dt="2020-04-12T18:38:27.621" v="1720" actId="14100"/>
        <pc:sldMkLst>
          <pc:docMk/>
          <pc:sldMk cId="2993765086" sldId="275"/>
        </pc:sldMkLst>
        <pc:spChg chg="del mod">
          <ac:chgData name="Eline Costa" userId="c148d0dc94cec546" providerId="LiveId" clId="{4AADF394-4BB5-495A-8009-5CE8F8FE0190}" dt="2020-04-12T18:37:44.963" v="1695" actId="478"/>
          <ac:spMkLst>
            <pc:docMk/>
            <pc:sldMk cId="2993765086" sldId="275"/>
            <ac:spMk id="2" creationId="{D982C446-EF15-478E-87A8-7D1ECBF52B4E}"/>
          </ac:spMkLst>
        </pc:spChg>
        <pc:spChg chg="del mod">
          <ac:chgData name="Eline Costa" userId="c148d0dc94cec546" providerId="LiveId" clId="{4AADF394-4BB5-495A-8009-5CE8F8FE0190}" dt="2020-04-12T18:37:25.819" v="1692" actId="478"/>
          <ac:spMkLst>
            <pc:docMk/>
            <pc:sldMk cId="2993765086" sldId="275"/>
            <ac:spMk id="3" creationId="{D099B8A7-2985-42A6-BD80-2052DF5835FA}"/>
          </ac:spMkLst>
        </pc:spChg>
        <pc:spChg chg="add mod">
          <ac:chgData name="Eline Costa" userId="c148d0dc94cec546" providerId="LiveId" clId="{4AADF394-4BB5-495A-8009-5CE8F8FE0190}" dt="2020-04-12T18:37:59.314" v="1714" actId="20577"/>
          <ac:spMkLst>
            <pc:docMk/>
            <pc:sldMk cId="2993765086" sldId="275"/>
            <ac:spMk id="7" creationId="{ED81F611-0CDE-4FCB-B6E0-0EC93732AE55}"/>
          </ac:spMkLst>
        </pc:spChg>
        <pc:spChg chg="add">
          <ac:chgData name="Eline Costa" userId="c148d0dc94cec546" providerId="LiveId" clId="{4AADF394-4BB5-495A-8009-5CE8F8FE0190}" dt="2020-04-12T18:36:32.799" v="1681" actId="26606"/>
          <ac:spMkLst>
            <pc:docMk/>
            <pc:sldMk cId="2993765086" sldId="275"/>
            <ac:spMk id="8" creationId="{E80B86A7-A1EC-475B-9166-88902B033A38}"/>
          </ac:spMkLst>
        </pc:spChg>
        <pc:spChg chg="add">
          <ac:chgData name="Eline Costa" userId="c148d0dc94cec546" providerId="LiveId" clId="{4AADF394-4BB5-495A-8009-5CE8F8FE0190}" dt="2020-04-12T18:37:47.320" v="1696"/>
          <ac:spMkLst>
            <pc:docMk/>
            <pc:sldMk cId="2993765086" sldId="275"/>
            <ac:spMk id="9" creationId="{9C00B2B2-D05B-4D5F-B105-F80F9F480C4F}"/>
          </ac:spMkLst>
        </pc:spChg>
        <pc:spChg chg="add">
          <ac:chgData name="Eline Costa" userId="c148d0dc94cec546" providerId="LiveId" clId="{4AADF394-4BB5-495A-8009-5CE8F8FE0190}" dt="2020-04-12T18:36:32.799" v="1681" actId="26606"/>
          <ac:spMkLst>
            <pc:docMk/>
            <pc:sldMk cId="2993765086" sldId="275"/>
            <ac:spMk id="10" creationId="{C2C29CB1-9F74-4879-A6AF-AEA67B6F1F4D}"/>
          </ac:spMkLst>
        </pc:spChg>
        <pc:spChg chg="add mod">
          <ac:chgData name="Eline Costa" userId="c148d0dc94cec546" providerId="LiveId" clId="{4AADF394-4BB5-495A-8009-5CE8F8FE0190}" dt="2020-04-12T18:38:27.621" v="1720" actId="14100"/>
          <ac:spMkLst>
            <pc:docMk/>
            <pc:sldMk cId="2993765086" sldId="275"/>
            <ac:spMk id="11" creationId="{9C4FB447-B135-4E06-AC10-C375209DADF1}"/>
          </ac:spMkLst>
        </pc:spChg>
        <pc:spChg chg="add">
          <ac:chgData name="Eline Costa" userId="c148d0dc94cec546" providerId="LiveId" clId="{4AADF394-4BB5-495A-8009-5CE8F8FE0190}" dt="2020-04-12T18:36:32.799" v="1681" actId="26606"/>
          <ac:spMkLst>
            <pc:docMk/>
            <pc:sldMk cId="2993765086" sldId="275"/>
            <ac:spMk id="12" creationId="{7E2C7115-5336-410C-AD71-0F0952A2E5A7}"/>
          </ac:spMkLst>
        </pc:spChg>
        <pc:spChg chg="add mod">
          <ac:chgData name="Eline Costa" userId="c148d0dc94cec546" providerId="LiveId" clId="{4AADF394-4BB5-495A-8009-5CE8F8FE0190}" dt="2020-04-12T18:38:20.270" v="1719" actId="14100"/>
          <ac:spMkLst>
            <pc:docMk/>
            <pc:sldMk cId="2993765086" sldId="275"/>
            <ac:spMk id="13" creationId="{25FC3DBA-557B-4291-B697-E99AD76E6CCC}"/>
          </ac:spMkLst>
        </pc:spChg>
        <pc:picChg chg="add mod">
          <ac:chgData name="Eline Costa" userId="c148d0dc94cec546" providerId="LiveId" clId="{4AADF394-4BB5-495A-8009-5CE8F8FE0190}" dt="2020-04-12T18:38:20.270" v="1719" actId="14100"/>
          <ac:picMkLst>
            <pc:docMk/>
            <pc:sldMk cId="2993765086" sldId="275"/>
            <ac:picMk id="15" creationId="{FFEA7BED-3E12-49D1-A62F-4433020F075C}"/>
          </ac:picMkLst>
        </pc:picChg>
        <pc:cxnChg chg="add mod">
          <ac:chgData name="Eline Costa" userId="c148d0dc94cec546" providerId="LiveId" clId="{4AADF394-4BB5-495A-8009-5CE8F8FE0190}" dt="2020-04-12T18:38:27.621" v="1720" actId="14100"/>
          <ac:cxnSpMkLst>
            <pc:docMk/>
            <pc:sldMk cId="2993765086" sldId="275"/>
            <ac:cxnSpMk id="14" creationId="{3BFCB4E7-1013-48FB-9A0A-39154402AB7F}"/>
          </ac:cxnSpMkLst>
        </pc:cxnChg>
      </pc:sldChg>
      <pc:sldChg chg="addSp delSp modSp add mod setBg">
        <pc:chgData name="Eline Costa" userId="c148d0dc94cec546" providerId="LiveId" clId="{4AADF394-4BB5-495A-8009-5CE8F8FE0190}" dt="2020-04-12T18:39:31.804" v="1748" actId="14100"/>
        <pc:sldMkLst>
          <pc:docMk/>
          <pc:sldMk cId="1632221513" sldId="276"/>
        </pc:sldMkLst>
        <pc:spChg chg="del mod">
          <ac:chgData name="Eline Costa" userId="c148d0dc94cec546" providerId="LiveId" clId="{4AADF394-4BB5-495A-8009-5CE8F8FE0190}" dt="2020-04-12T18:38:51.046" v="1723" actId="478"/>
          <ac:spMkLst>
            <pc:docMk/>
            <pc:sldMk cId="1632221513" sldId="276"/>
            <ac:spMk id="2" creationId="{D05BAA91-94A3-4824-8529-3543EB9A540E}"/>
          </ac:spMkLst>
        </pc:spChg>
        <pc:spChg chg="del mod">
          <ac:chgData name="Eline Costa" userId="c148d0dc94cec546" providerId="LiveId" clId="{4AADF394-4BB5-495A-8009-5CE8F8FE0190}" dt="2020-04-12T18:38:51.046" v="1723" actId="478"/>
          <ac:spMkLst>
            <pc:docMk/>
            <pc:sldMk cId="1632221513" sldId="276"/>
            <ac:spMk id="3" creationId="{194AADB0-B9E5-4CFF-869B-844E466052B5}"/>
          </ac:spMkLst>
        </pc:spChg>
        <pc:spChg chg="add mod">
          <ac:chgData name="Eline Costa" userId="c148d0dc94cec546" providerId="LiveId" clId="{4AADF394-4BB5-495A-8009-5CE8F8FE0190}" dt="2020-04-12T18:39:03.128" v="1745" actId="20577"/>
          <ac:spMkLst>
            <pc:docMk/>
            <pc:sldMk cId="1632221513" sldId="276"/>
            <ac:spMk id="7" creationId="{353C783F-AFC3-4170-AE2E-5BC0991A2ABA}"/>
          </ac:spMkLst>
        </pc:spChg>
        <pc:spChg chg="add">
          <ac:chgData name="Eline Costa" userId="c148d0dc94cec546" providerId="LiveId" clId="{4AADF394-4BB5-495A-8009-5CE8F8FE0190}" dt="2020-04-12T18:36:35.961" v="1682" actId="26606"/>
          <ac:spMkLst>
            <pc:docMk/>
            <pc:sldMk cId="1632221513" sldId="276"/>
            <ac:spMk id="8" creationId="{E80B86A7-A1EC-475B-9166-88902B033A38}"/>
          </ac:spMkLst>
        </pc:spChg>
        <pc:spChg chg="add">
          <ac:chgData name="Eline Costa" userId="c148d0dc94cec546" providerId="LiveId" clId="{4AADF394-4BB5-495A-8009-5CE8F8FE0190}" dt="2020-04-12T18:38:51.883" v="1724"/>
          <ac:spMkLst>
            <pc:docMk/>
            <pc:sldMk cId="1632221513" sldId="276"/>
            <ac:spMk id="9" creationId="{CFFEE735-CDBE-49E8-9F60-7049D01FB6EF}"/>
          </ac:spMkLst>
        </pc:spChg>
        <pc:spChg chg="add">
          <ac:chgData name="Eline Costa" userId="c148d0dc94cec546" providerId="LiveId" clId="{4AADF394-4BB5-495A-8009-5CE8F8FE0190}" dt="2020-04-12T18:36:35.961" v="1682" actId="26606"/>
          <ac:spMkLst>
            <pc:docMk/>
            <pc:sldMk cId="1632221513" sldId="276"/>
            <ac:spMk id="10" creationId="{C2C29CB1-9F74-4879-A6AF-AEA67B6F1F4D}"/>
          </ac:spMkLst>
        </pc:spChg>
        <pc:spChg chg="add mod">
          <ac:chgData name="Eline Costa" userId="c148d0dc94cec546" providerId="LiveId" clId="{4AADF394-4BB5-495A-8009-5CE8F8FE0190}" dt="2020-04-12T18:39:31.804" v="1748" actId="14100"/>
          <ac:spMkLst>
            <pc:docMk/>
            <pc:sldMk cId="1632221513" sldId="276"/>
            <ac:spMk id="11" creationId="{EA762D4B-E78A-4E2D-8057-D0E7477F3958}"/>
          </ac:spMkLst>
        </pc:spChg>
        <pc:spChg chg="add">
          <ac:chgData name="Eline Costa" userId="c148d0dc94cec546" providerId="LiveId" clId="{4AADF394-4BB5-495A-8009-5CE8F8FE0190}" dt="2020-04-12T18:36:35.961" v="1682" actId="26606"/>
          <ac:spMkLst>
            <pc:docMk/>
            <pc:sldMk cId="1632221513" sldId="276"/>
            <ac:spMk id="12" creationId="{7E2C7115-5336-410C-AD71-0F0952A2E5A7}"/>
          </ac:spMkLst>
        </pc:spChg>
        <pc:spChg chg="add mod">
          <ac:chgData name="Eline Costa" userId="c148d0dc94cec546" providerId="LiveId" clId="{4AADF394-4BB5-495A-8009-5CE8F8FE0190}" dt="2020-04-12T18:39:16.876" v="1747" actId="1076"/>
          <ac:spMkLst>
            <pc:docMk/>
            <pc:sldMk cId="1632221513" sldId="276"/>
            <ac:spMk id="13" creationId="{61292040-A40F-4182-9676-919D1712C4A7}"/>
          </ac:spMkLst>
        </pc:spChg>
        <pc:picChg chg="add mod">
          <ac:chgData name="Eline Costa" userId="c148d0dc94cec546" providerId="LiveId" clId="{4AADF394-4BB5-495A-8009-5CE8F8FE0190}" dt="2020-04-12T18:39:16.876" v="1747" actId="1076"/>
          <ac:picMkLst>
            <pc:docMk/>
            <pc:sldMk cId="1632221513" sldId="276"/>
            <ac:picMk id="15" creationId="{5EE7745A-962F-46FD-A6E6-84B8A135C1E5}"/>
          </ac:picMkLst>
        </pc:picChg>
        <pc:cxnChg chg="add mod">
          <ac:chgData name="Eline Costa" userId="c148d0dc94cec546" providerId="LiveId" clId="{4AADF394-4BB5-495A-8009-5CE8F8FE0190}" dt="2020-04-12T18:39:31.804" v="1748" actId="14100"/>
          <ac:cxnSpMkLst>
            <pc:docMk/>
            <pc:sldMk cId="1632221513" sldId="276"/>
            <ac:cxnSpMk id="14" creationId="{178B1B8E-76E3-430A-A84F-5137566D77E9}"/>
          </ac:cxnSpMkLst>
        </pc:cxnChg>
      </pc:sldChg>
      <pc:sldChg chg="addSp delSp modSp add mod setBg">
        <pc:chgData name="Eline Costa" userId="c148d0dc94cec546" providerId="LiveId" clId="{4AADF394-4BB5-495A-8009-5CE8F8FE0190}" dt="2020-04-12T18:40:49.176" v="1772" actId="14100"/>
        <pc:sldMkLst>
          <pc:docMk/>
          <pc:sldMk cId="1770397905" sldId="277"/>
        </pc:sldMkLst>
        <pc:spChg chg="del mod">
          <ac:chgData name="Eline Costa" userId="c148d0dc94cec546" providerId="LiveId" clId="{4AADF394-4BB5-495A-8009-5CE8F8FE0190}" dt="2020-04-12T18:40:12.098" v="1752" actId="478"/>
          <ac:spMkLst>
            <pc:docMk/>
            <pc:sldMk cId="1770397905" sldId="277"/>
            <ac:spMk id="2" creationId="{2E0C76D2-6475-4A13-AA2F-8850FC5C814E}"/>
          </ac:spMkLst>
        </pc:spChg>
        <pc:spChg chg="del mod">
          <ac:chgData name="Eline Costa" userId="c148d0dc94cec546" providerId="LiveId" clId="{4AADF394-4BB5-495A-8009-5CE8F8FE0190}" dt="2020-04-12T18:40:12.098" v="1752" actId="478"/>
          <ac:spMkLst>
            <pc:docMk/>
            <pc:sldMk cId="1770397905" sldId="277"/>
            <ac:spMk id="3" creationId="{8E011FD7-ADA8-438C-BE57-E2FAD91546EE}"/>
          </ac:spMkLst>
        </pc:spChg>
        <pc:spChg chg="add mod">
          <ac:chgData name="Eline Costa" userId="c148d0dc94cec546" providerId="LiveId" clId="{4AADF394-4BB5-495A-8009-5CE8F8FE0190}" dt="2020-04-12T18:40:24.039" v="1769" actId="20577"/>
          <ac:spMkLst>
            <pc:docMk/>
            <pc:sldMk cId="1770397905" sldId="277"/>
            <ac:spMk id="7" creationId="{5B88492B-A896-4ECB-BAB1-0F8D5C623935}"/>
          </ac:spMkLst>
        </pc:spChg>
        <pc:spChg chg="add">
          <ac:chgData name="Eline Costa" userId="c148d0dc94cec546" providerId="LiveId" clId="{4AADF394-4BB5-495A-8009-5CE8F8FE0190}" dt="2020-04-12T18:36:43.465" v="1684" actId="26606"/>
          <ac:spMkLst>
            <pc:docMk/>
            <pc:sldMk cId="1770397905" sldId="277"/>
            <ac:spMk id="8" creationId="{E80B86A7-A1EC-475B-9166-88902B033A38}"/>
          </ac:spMkLst>
        </pc:spChg>
        <pc:spChg chg="add">
          <ac:chgData name="Eline Costa" userId="c148d0dc94cec546" providerId="LiveId" clId="{4AADF394-4BB5-495A-8009-5CE8F8FE0190}" dt="2020-04-12T18:40:12.847" v="1753"/>
          <ac:spMkLst>
            <pc:docMk/>
            <pc:sldMk cId="1770397905" sldId="277"/>
            <ac:spMk id="9" creationId="{19B8539D-A77B-4512-8A77-44AFE7A5973F}"/>
          </ac:spMkLst>
        </pc:spChg>
        <pc:spChg chg="add">
          <ac:chgData name="Eline Costa" userId="c148d0dc94cec546" providerId="LiveId" clId="{4AADF394-4BB5-495A-8009-5CE8F8FE0190}" dt="2020-04-12T18:36:43.465" v="1684" actId="26606"/>
          <ac:spMkLst>
            <pc:docMk/>
            <pc:sldMk cId="1770397905" sldId="277"/>
            <ac:spMk id="10" creationId="{C2C29CB1-9F74-4879-A6AF-AEA67B6F1F4D}"/>
          </ac:spMkLst>
        </pc:spChg>
        <pc:spChg chg="add mod">
          <ac:chgData name="Eline Costa" userId="c148d0dc94cec546" providerId="LiveId" clId="{4AADF394-4BB5-495A-8009-5CE8F8FE0190}" dt="2020-04-12T18:40:49.176" v="1772" actId="14100"/>
          <ac:spMkLst>
            <pc:docMk/>
            <pc:sldMk cId="1770397905" sldId="277"/>
            <ac:spMk id="11" creationId="{43078AC3-2D6A-4139-B1BF-97489E3B9075}"/>
          </ac:spMkLst>
        </pc:spChg>
        <pc:spChg chg="add">
          <ac:chgData name="Eline Costa" userId="c148d0dc94cec546" providerId="LiveId" clId="{4AADF394-4BB5-495A-8009-5CE8F8FE0190}" dt="2020-04-12T18:36:43.465" v="1684" actId="26606"/>
          <ac:spMkLst>
            <pc:docMk/>
            <pc:sldMk cId="1770397905" sldId="277"/>
            <ac:spMk id="12" creationId="{7E2C7115-5336-410C-AD71-0F0952A2E5A7}"/>
          </ac:spMkLst>
        </pc:spChg>
        <pc:spChg chg="add mod">
          <ac:chgData name="Eline Costa" userId="c148d0dc94cec546" providerId="LiveId" clId="{4AADF394-4BB5-495A-8009-5CE8F8FE0190}" dt="2020-04-12T18:40:40.245" v="1771" actId="1076"/>
          <ac:spMkLst>
            <pc:docMk/>
            <pc:sldMk cId="1770397905" sldId="277"/>
            <ac:spMk id="13" creationId="{D1DDCFB4-B748-44F2-9DF4-066B056D770D}"/>
          </ac:spMkLst>
        </pc:spChg>
        <pc:picChg chg="add mod">
          <ac:chgData name="Eline Costa" userId="c148d0dc94cec546" providerId="LiveId" clId="{4AADF394-4BB5-495A-8009-5CE8F8FE0190}" dt="2020-04-12T18:40:40.245" v="1771" actId="1076"/>
          <ac:picMkLst>
            <pc:docMk/>
            <pc:sldMk cId="1770397905" sldId="277"/>
            <ac:picMk id="15" creationId="{F297258D-CD24-4D4D-9671-0AF912D58534}"/>
          </ac:picMkLst>
        </pc:picChg>
        <pc:cxnChg chg="add mod">
          <ac:chgData name="Eline Costa" userId="c148d0dc94cec546" providerId="LiveId" clId="{4AADF394-4BB5-495A-8009-5CE8F8FE0190}" dt="2020-04-12T18:40:49.176" v="1772" actId="14100"/>
          <ac:cxnSpMkLst>
            <pc:docMk/>
            <pc:sldMk cId="1770397905" sldId="277"/>
            <ac:cxnSpMk id="14" creationId="{8A7849C6-3C5B-42A6-9A18-6DCB79EBD2B9}"/>
          </ac:cxnSpMkLst>
        </pc:cxnChg>
      </pc:sldChg>
      <pc:sldChg chg="addSp delSp modSp add mod setBg">
        <pc:chgData name="Eline Costa" userId="c148d0dc94cec546" providerId="LiveId" clId="{4AADF394-4BB5-495A-8009-5CE8F8FE0190}" dt="2020-04-12T18:41:56.040" v="1790" actId="14100"/>
        <pc:sldMkLst>
          <pc:docMk/>
          <pc:sldMk cId="3208594801" sldId="278"/>
        </pc:sldMkLst>
        <pc:spChg chg="del mod">
          <ac:chgData name="Eline Costa" userId="c148d0dc94cec546" providerId="LiveId" clId="{4AADF394-4BB5-495A-8009-5CE8F8FE0190}" dt="2020-04-12T18:41:24.837" v="1774" actId="478"/>
          <ac:spMkLst>
            <pc:docMk/>
            <pc:sldMk cId="3208594801" sldId="278"/>
            <ac:spMk id="2" creationId="{E5BC6962-A2C6-4540-96AA-1924AFA92DB7}"/>
          </ac:spMkLst>
        </pc:spChg>
        <pc:spChg chg="del mod">
          <ac:chgData name="Eline Costa" userId="c148d0dc94cec546" providerId="LiveId" clId="{4AADF394-4BB5-495A-8009-5CE8F8FE0190}" dt="2020-04-12T18:41:24.837" v="1774" actId="478"/>
          <ac:spMkLst>
            <pc:docMk/>
            <pc:sldMk cId="3208594801" sldId="278"/>
            <ac:spMk id="3" creationId="{CBE7EF4F-49F8-413E-8EFF-B053590AAC40}"/>
          </ac:spMkLst>
        </pc:spChg>
        <pc:spChg chg="add mod">
          <ac:chgData name="Eline Costa" userId="c148d0dc94cec546" providerId="LiveId" clId="{4AADF394-4BB5-495A-8009-5CE8F8FE0190}" dt="2020-04-12T18:41:36.713" v="1787" actId="20577"/>
          <ac:spMkLst>
            <pc:docMk/>
            <pc:sldMk cId="3208594801" sldId="278"/>
            <ac:spMk id="7" creationId="{E4CE9F9F-7B33-461B-BBF0-50D2FB0F3687}"/>
          </ac:spMkLst>
        </pc:spChg>
        <pc:spChg chg="add">
          <ac:chgData name="Eline Costa" userId="c148d0dc94cec546" providerId="LiveId" clId="{4AADF394-4BB5-495A-8009-5CE8F8FE0190}" dt="2020-04-12T18:36:47.085" v="1686" actId="26606"/>
          <ac:spMkLst>
            <pc:docMk/>
            <pc:sldMk cId="3208594801" sldId="278"/>
            <ac:spMk id="8" creationId="{E80B86A7-A1EC-475B-9166-88902B033A38}"/>
          </ac:spMkLst>
        </pc:spChg>
        <pc:spChg chg="add">
          <ac:chgData name="Eline Costa" userId="c148d0dc94cec546" providerId="LiveId" clId="{4AADF394-4BB5-495A-8009-5CE8F8FE0190}" dt="2020-04-12T18:41:25.661" v="1775"/>
          <ac:spMkLst>
            <pc:docMk/>
            <pc:sldMk cId="3208594801" sldId="278"/>
            <ac:spMk id="9" creationId="{FDE0B9E9-8B18-4136-AD32-24832067281F}"/>
          </ac:spMkLst>
        </pc:spChg>
        <pc:spChg chg="add">
          <ac:chgData name="Eline Costa" userId="c148d0dc94cec546" providerId="LiveId" clId="{4AADF394-4BB5-495A-8009-5CE8F8FE0190}" dt="2020-04-12T18:36:47.085" v="1686" actId="26606"/>
          <ac:spMkLst>
            <pc:docMk/>
            <pc:sldMk cId="3208594801" sldId="278"/>
            <ac:spMk id="10" creationId="{C2C29CB1-9F74-4879-A6AF-AEA67B6F1F4D}"/>
          </ac:spMkLst>
        </pc:spChg>
        <pc:spChg chg="add mod">
          <ac:chgData name="Eline Costa" userId="c148d0dc94cec546" providerId="LiveId" clId="{4AADF394-4BB5-495A-8009-5CE8F8FE0190}" dt="2020-04-12T18:41:56.040" v="1790" actId="14100"/>
          <ac:spMkLst>
            <pc:docMk/>
            <pc:sldMk cId="3208594801" sldId="278"/>
            <ac:spMk id="11" creationId="{C213B9D1-481F-452F-9230-A97749C22C9E}"/>
          </ac:spMkLst>
        </pc:spChg>
        <pc:spChg chg="add">
          <ac:chgData name="Eline Costa" userId="c148d0dc94cec546" providerId="LiveId" clId="{4AADF394-4BB5-495A-8009-5CE8F8FE0190}" dt="2020-04-12T18:36:47.085" v="1686" actId="26606"/>
          <ac:spMkLst>
            <pc:docMk/>
            <pc:sldMk cId="3208594801" sldId="278"/>
            <ac:spMk id="12" creationId="{7E2C7115-5336-410C-AD71-0F0952A2E5A7}"/>
          </ac:spMkLst>
        </pc:spChg>
        <pc:spChg chg="add mod">
          <ac:chgData name="Eline Costa" userId="c148d0dc94cec546" providerId="LiveId" clId="{4AADF394-4BB5-495A-8009-5CE8F8FE0190}" dt="2020-04-12T18:41:49.164" v="1789" actId="1076"/>
          <ac:spMkLst>
            <pc:docMk/>
            <pc:sldMk cId="3208594801" sldId="278"/>
            <ac:spMk id="13" creationId="{10B4F1D6-B574-48EC-BA21-B4114923A90D}"/>
          </ac:spMkLst>
        </pc:spChg>
        <pc:picChg chg="add mod">
          <ac:chgData name="Eline Costa" userId="c148d0dc94cec546" providerId="LiveId" clId="{4AADF394-4BB5-495A-8009-5CE8F8FE0190}" dt="2020-04-12T18:41:49.164" v="1789" actId="1076"/>
          <ac:picMkLst>
            <pc:docMk/>
            <pc:sldMk cId="3208594801" sldId="278"/>
            <ac:picMk id="15" creationId="{614049BF-4AE6-4D16-93F9-E188945FCF65}"/>
          </ac:picMkLst>
        </pc:picChg>
        <pc:cxnChg chg="add mod">
          <ac:chgData name="Eline Costa" userId="c148d0dc94cec546" providerId="LiveId" clId="{4AADF394-4BB5-495A-8009-5CE8F8FE0190}" dt="2020-04-12T18:41:56.040" v="1790" actId="14100"/>
          <ac:cxnSpMkLst>
            <pc:docMk/>
            <pc:sldMk cId="3208594801" sldId="278"/>
            <ac:cxnSpMk id="14" creationId="{1B1B99B2-2624-4A56-A877-35F4E7774488}"/>
          </ac:cxnSpMkLst>
        </pc:cxnChg>
      </pc:sldChg>
      <pc:sldChg chg="addSp delSp modSp add del mod setBg">
        <pc:chgData name="Eline Costa" userId="c148d0dc94cec546" providerId="LiveId" clId="{4AADF394-4BB5-495A-8009-5CE8F8FE0190}" dt="2020-04-12T19:26:13.746" v="2328" actId="2696"/>
        <pc:sldMkLst>
          <pc:docMk/>
          <pc:sldMk cId="3466372919" sldId="279"/>
        </pc:sldMkLst>
        <pc:spChg chg="mod">
          <ac:chgData name="Eline Costa" userId="c148d0dc94cec546" providerId="LiveId" clId="{4AADF394-4BB5-495A-8009-5CE8F8FE0190}" dt="2020-04-12T18:59:06.024" v="1938" actId="26606"/>
          <ac:spMkLst>
            <pc:docMk/>
            <pc:sldMk cId="3466372919" sldId="279"/>
            <ac:spMk id="2" creationId="{04081506-CB03-497A-9327-870A65C9EFE4}"/>
          </ac:spMkLst>
        </pc:spChg>
        <pc:spChg chg="add del mod">
          <ac:chgData name="Eline Costa" userId="c148d0dc94cec546" providerId="LiveId" clId="{4AADF394-4BB5-495A-8009-5CE8F8FE0190}" dt="2020-04-12T19:25:34.150" v="2320" actId="1076"/>
          <ac:spMkLst>
            <pc:docMk/>
            <pc:sldMk cId="3466372919" sldId="279"/>
            <ac:spMk id="3" creationId="{B4821EC5-657F-417A-A926-9384B52079AD}"/>
          </ac:spMkLst>
        </pc:spChg>
        <pc:spChg chg="add del">
          <ac:chgData name="Eline Costa" userId="c148d0dc94cec546" providerId="LiveId" clId="{4AADF394-4BB5-495A-8009-5CE8F8FE0190}" dt="2020-04-12T18:59:06.024" v="1938" actId="26606"/>
          <ac:spMkLst>
            <pc:docMk/>
            <pc:sldMk cId="3466372919" sldId="279"/>
            <ac:spMk id="8" creationId="{E80B86A7-A1EC-475B-9166-88902B033A38}"/>
          </ac:spMkLst>
        </pc:spChg>
        <pc:spChg chg="add del">
          <ac:chgData name="Eline Costa" userId="c148d0dc94cec546" providerId="LiveId" clId="{4AADF394-4BB5-495A-8009-5CE8F8FE0190}" dt="2020-04-12T18:59:06.024" v="1938" actId="26606"/>
          <ac:spMkLst>
            <pc:docMk/>
            <pc:sldMk cId="3466372919" sldId="279"/>
            <ac:spMk id="10" creationId="{C2C29CB1-9F74-4879-A6AF-AEA67B6F1F4D}"/>
          </ac:spMkLst>
        </pc:spChg>
        <pc:spChg chg="add del">
          <ac:chgData name="Eline Costa" userId="c148d0dc94cec546" providerId="LiveId" clId="{4AADF394-4BB5-495A-8009-5CE8F8FE0190}" dt="2020-04-12T18:59:06.024" v="1938" actId="26606"/>
          <ac:spMkLst>
            <pc:docMk/>
            <pc:sldMk cId="3466372919" sldId="279"/>
            <ac:spMk id="12" creationId="{7E2C7115-5336-410C-AD71-0F0952A2E5A7}"/>
          </ac:spMkLst>
        </pc:spChg>
        <pc:spChg chg="add del">
          <ac:chgData name="Eline Costa" userId="c148d0dc94cec546" providerId="LiveId" clId="{4AADF394-4BB5-495A-8009-5CE8F8FE0190}" dt="2020-04-12T18:59:06.024" v="1938" actId="26606"/>
          <ac:spMkLst>
            <pc:docMk/>
            <pc:sldMk cId="3466372919" sldId="279"/>
            <ac:spMk id="19" creationId="{9F4444CE-BC8D-4D61-B303-4C05614E62AB}"/>
          </ac:spMkLst>
        </pc:spChg>
        <pc:spChg chg="add del">
          <ac:chgData name="Eline Costa" userId="c148d0dc94cec546" providerId="LiveId" clId="{4AADF394-4BB5-495A-8009-5CE8F8FE0190}" dt="2020-04-12T18:59:06.024" v="1938" actId="26606"/>
          <ac:spMkLst>
            <pc:docMk/>
            <pc:sldMk cId="3466372919" sldId="279"/>
            <ac:spMk id="21" creationId="{73772B81-181F-48B7-8826-4D9686D15DF5}"/>
          </ac:spMkLst>
        </pc:spChg>
        <pc:spChg chg="add del">
          <ac:chgData name="Eline Costa" userId="c148d0dc94cec546" providerId="LiveId" clId="{4AADF394-4BB5-495A-8009-5CE8F8FE0190}" dt="2020-04-12T18:59:06.024" v="1938" actId="26606"/>
          <ac:spMkLst>
            <pc:docMk/>
            <pc:sldMk cId="3466372919" sldId="279"/>
            <ac:spMk id="23" creationId="{B2205F6E-03C6-4E92-877C-E2482F6599AA}"/>
          </ac:spMkLst>
        </pc:spChg>
        <pc:graphicFrameChg chg="add del">
          <ac:chgData name="Eline Costa" userId="c148d0dc94cec546" providerId="LiveId" clId="{4AADF394-4BB5-495A-8009-5CE8F8FE0190}" dt="2020-04-12T18:59:06.024" v="1938" actId="26606"/>
          <ac:graphicFrameMkLst>
            <pc:docMk/>
            <pc:sldMk cId="3466372919" sldId="279"/>
            <ac:graphicFrameMk id="14" creationId="{6C83D7CA-77B7-4AB7-A750-CF42120117F8}"/>
          </ac:graphicFrameMkLst>
        </pc:graphicFrameChg>
      </pc:sldChg>
      <pc:sldChg chg="addSp delSp modSp add mod ord setBg">
        <pc:chgData name="Eline Costa" userId="c148d0dc94cec546" providerId="LiveId" clId="{4AADF394-4BB5-495A-8009-5CE8F8FE0190}" dt="2020-04-12T19:24:37.115" v="2311"/>
        <pc:sldMkLst>
          <pc:docMk/>
          <pc:sldMk cId="3786011406" sldId="280"/>
        </pc:sldMkLst>
        <pc:spChg chg="del mod">
          <ac:chgData name="Eline Costa" userId="c148d0dc94cec546" providerId="LiveId" clId="{4AADF394-4BB5-495A-8009-5CE8F8FE0190}" dt="2020-04-12T18:46:51.785" v="1798" actId="478"/>
          <ac:spMkLst>
            <pc:docMk/>
            <pc:sldMk cId="3786011406" sldId="280"/>
            <ac:spMk id="2" creationId="{C0AD8459-4952-4252-A1DC-C52B56A1A3AE}"/>
          </ac:spMkLst>
        </pc:spChg>
        <pc:spChg chg="del mod">
          <ac:chgData name="Eline Costa" userId="c148d0dc94cec546" providerId="LiveId" clId="{4AADF394-4BB5-495A-8009-5CE8F8FE0190}" dt="2020-04-12T18:46:51.785" v="1798" actId="478"/>
          <ac:spMkLst>
            <pc:docMk/>
            <pc:sldMk cId="3786011406" sldId="280"/>
            <ac:spMk id="3" creationId="{408FE7B8-F441-49A2-A09E-55704C372DB2}"/>
          </ac:spMkLst>
        </pc:spChg>
        <pc:spChg chg="add del">
          <ac:chgData name="Eline Costa" userId="c148d0dc94cec546" providerId="LiveId" clId="{4AADF394-4BB5-495A-8009-5CE8F8FE0190}" dt="2020-04-12T18:46:50.583" v="1797"/>
          <ac:spMkLst>
            <pc:docMk/>
            <pc:sldMk cId="3786011406" sldId="280"/>
            <ac:spMk id="7" creationId="{E4B92148-DABD-4E10-92ED-A258C884F4D9}"/>
          </ac:spMkLst>
        </pc:spChg>
        <pc:spChg chg="add">
          <ac:chgData name="Eline Costa" userId="c148d0dc94cec546" providerId="LiveId" clId="{4AADF394-4BB5-495A-8009-5CE8F8FE0190}" dt="2020-04-12T18:36:57.497" v="1690" actId="26606"/>
          <ac:spMkLst>
            <pc:docMk/>
            <pc:sldMk cId="3786011406" sldId="280"/>
            <ac:spMk id="8" creationId="{E80B86A7-A1EC-475B-9166-88902B033A38}"/>
          </ac:spMkLst>
        </pc:spChg>
        <pc:spChg chg="add del">
          <ac:chgData name="Eline Costa" userId="c148d0dc94cec546" providerId="LiveId" clId="{4AADF394-4BB5-495A-8009-5CE8F8FE0190}" dt="2020-04-12T18:46:50.583" v="1797"/>
          <ac:spMkLst>
            <pc:docMk/>
            <pc:sldMk cId="3786011406" sldId="280"/>
            <ac:spMk id="9" creationId="{9B22D5B3-8FC4-483A-B59F-A031B470E881}"/>
          </ac:spMkLst>
        </pc:spChg>
        <pc:spChg chg="add">
          <ac:chgData name="Eline Costa" userId="c148d0dc94cec546" providerId="LiveId" clId="{4AADF394-4BB5-495A-8009-5CE8F8FE0190}" dt="2020-04-12T18:36:57.497" v="1690" actId="26606"/>
          <ac:spMkLst>
            <pc:docMk/>
            <pc:sldMk cId="3786011406" sldId="280"/>
            <ac:spMk id="10" creationId="{C2C29CB1-9F74-4879-A6AF-AEA67B6F1F4D}"/>
          </ac:spMkLst>
        </pc:spChg>
        <pc:spChg chg="add mod">
          <ac:chgData name="Eline Costa" userId="c148d0dc94cec546" providerId="LiveId" clId="{4AADF394-4BB5-495A-8009-5CE8F8FE0190}" dt="2020-04-12T19:18:36.060" v="2265" actId="207"/>
          <ac:spMkLst>
            <pc:docMk/>
            <pc:sldMk cId="3786011406" sldId="280"/>
            <ac:spMk id="11" creationId="{89DF1E71-9318-4D84-A553-D9769CA49086}"/>
          </ac:spMkLst>
        </pc:spChg>
        <pc:spChg chg="add">
          <ac:chgData name="Eline Costa" userId="c148d0dc94cec546" providerId="LiveId" clId="{4AADF394-4BB5-495A-8009-5CE8F8FE0190}" dt="2020-04-12T18:36:57.497" v="1690" actId="26606"/>
          <ac:spMkLst>
            <pc:docMk/>
            <pc:sldMk cId="3786011406" sldId="280"/>
            <ac:spMk id="12" creationId="{7E2C7115-5336-410C-AD71-0F0952A2E5A7}"/>
          </ac:spMkLst>
        </pc:spChg>
        <pc:spChg chg="add mod">
          <ac:chgData name="Eline Costa" userId="c148d0dc94cec546" providerId="LiveId" clId="{4AADF394-4BB5-495A-8009-5CE8F8FE0190}" dt="2020-04-12T19:15:34.050" v="2249" actId="14100"/>
          <ac:spMkLst>
            <pc:docMk/>
            <pc:sldMk cId="3786011406" sldId="280"/>
            <ac:spMk id="13" creationId="{4B1D7270-A702-43B3-ADF2-E458618F2D6E}"/>
          </ac:spMkLst>
        </pc:spChg>
        <pc:spChg chg="add del mod">
          <ac:chgData name="Eline Costa" userId="c148d0dc94cec546" providerId="LiveId" clId="{4AADF394-4BB5-495A-8009-5CE8F8FE0190}" dt="2020-04-12T19:01:49.867" v="1956" actId="478"/>
          <ac:spMkLst>
            <pc:docMk/>
            <pc:sldMk cId="3786011406" sldId="280"/>
            <ac:spMk id="19" creationId="{BE6371A7-E388-4F26-B05F-90FEFBCA9E9F}"/>
          </ac:spMkLst>
        </pc:spChg>
        <pc:spChg chg="add mod">
          <ac:chgData name="Eline Costa" userId="c148d0dc94cec546" providerId="LiveId" clId="{4AADF394-4BB5-495A-8009-5CE8F8FE0190}" dt="2020-04-12T19:12:01.494" v="2103" actId="1076"/>
          <ac:spMkLst>
            <pc:docMk/>
            <pc:sldMk cId="3786011406" sldId="280"/>
            <ac:spMk id="20" creationId="{59EB69E9-B147-41ED-A519-04C9ECF305C7}"/>
          </ac:spMkLst>
        </pc:spChg>
        <pc:spChg chg="add del">
          <ac:chgData name="Eline Costa" userId="c148d0dc94cec546" providerId="LiveId" clId="{4AADF394-4BB5-495A-8009-5CE8F8FE0190}" dt="2020-04-12T19:03:05.069" v="2005" actId="478"/>
          <ac:spMkLst>
            <pc:docMk/>
            <pc:sldMk cId="3786011406" sldId="280"/>
            <ac:spMk id="22" creationId="{276BA4D8-80D5-4448-98D8-B229E0732F97}"/>
          </ac:spMkLst>
        </pc:spChg>
        <pc:spChg chg="add mod">
          <ac:chgData name="Eline Costa" userId="c148d0dc94cec546" providerId="LiveId" clId="{4AADF394-4BB5-495A-8009-5CE8F8FE0190}" dt="2020-04-12T19:12:01.494" v="2103" actId="1076"/>
          <ac:spMkLst>
            <pc:docMk/>
            <pc:sldMk cId="3786011406" sldId="280"/>
            <ac:spMk id="23" creationId="{6954D6AE-72B6-4362-B00C-21DFE79FC4DB}"/>
          </ac:spMkLst>
        </pc:spChg>
        <pc:spChg chg="add mod">
          <ac:chgData name="Eline Costa" userId="c148d0dc94cec546" providerId="LiveId" clId="{4AADF394-4BB5-495A-8009-5CE8F8FE0190}" dt="2020-04-12T19:12:01.494" v="2103" actId="1076"/>
          <ac:spMkLst>
            <pc:docMk/>
            <pc:sldMk cId="3786011406" sldId="280"/>
            <ac:spMk id="32" creationId="{D24CDEA7-9E09-487B-A3D7-F83B902D3C83}"/>
          </ac:spMkLst>
        </pc:spChg>
        <pc:spChg chg="add mod">
          <ac:chgData name="Eline Costa" userId="c148d0dc94cec546" providerId="LiveId" clId="{4AADF394-4BB5-495A-8009-5CE8F8FE0190}" dt="2020-04-12T19:14:27.697" v="2242"/>
          <ac:spMkLst>
            <pc:docMk/>
            <pc:sldMk cId="3786011406" sldId="280"/>
            <ac:spMk id="33" creationId="{1D8C05C2-EAC7-4ECE-B3C9-FF233A2C6038}"/>
          </ac:spMkLst>
        </pc:spChg>
        <pc:spChg chg="add mod">
          <ac:chgData name="Eline Costa" userId="c148d0dc94cec546" providerId="LiveId" clId="{4AADF394-4BB5-495A-8009-5CE8F8FE0190}" dt="2020-04-12T19:14:27.697" v="2242"/>
          <ac:spMkLst>
            <pc:docMk/>
            <pc:sldMk cId="3786011406" sldId="280"/>
            <ac:spMk id="34" creationId="{592BC412-21A8-4ABE-9BF7-E910F9D93934}"/>
          </ac:spMkLst>
        </pc:spChg>
        <pc:spChg chg="add mod">
          <ac:chgData name="Eline Costa" userId="c148d0dc94cec546" providerId="LiveId" clId="{4AADF394-4BB5-495A-8009-5CE8F8FE0190}" dt="2020-04-12T19:14:27.697" v="2242"/>
          <ac:spMkLst>
            <pc:docMk/>
            <pc:sldMk cId="3786011406" sldId="280"/>
            <ac:spMk id="35" creationId="{0F3B077D-CFFF-4855-ADE8-BE7A98A15792}"/>
          </ac:spMkLst>
        </pc:spChg>
        <pc:picChg chg="add del mod">
          <ac:chgData name="Eline Costa" userId="c148d0dc94cec546" providerId="LiveId" clId="{4AADF394-4BB5-495A-8009-5CE8F8FE0190}" dt="2020-04-12T19:02:00.843" v="1959"/>
          <ac:picMkLst>
            <pc:docMk/>
            <pc:sldMk cId="3786011406" sldId="280"/>
            <ac:picMk id="5" creationId="{7FBBDF17-1740-436C-8B07-4E547FA2B0C4}"/>
          </ac:picMkLst>
        </pc:picChg>
        <pc:picChg chg="add del mod">
          <ac:chgData name="Eline Costa" userId="c148d0dc94cec546" providerId="LiveId" clId="{4AADF394-4BB5-495A-8009-5CE8F8FE0190}" dt="2020-04-12T19:03:40.883" v="2016" actId="478"/>
          <ac:picMkLst>
            <pc:docMk/>
            <pc:sldMk cId="3786011406" sldId="280"/>
            <ac:picMk id="14" creationId="{0F3AD602-8A57-4496-9C85-B39D442BF3ED}"/>
          </ac:picMkLst>
        </pc:picChg>
        <pc:picChg chg="add mod ord">
          <ac:chgData name="Eline Costa" userId="c148d0dc94cec546" providerId="LiveId" clId="{4AADF394-4BB5-495A-8009-5CE8F8FE0190}" dt="2020-04-12T19:12:01.494" v="2103" actId="1076"/>
          <ac:picMkLst>
            <pc:docMk/>
            <pc:sldMk cId="3786011406" sldId="280"/>
            <ac:picMk id="16" creationId="{DEF6A5DC-A2B6-47BD-B5E6-2FF81D9507FE}"/>
          </ac:picMkLst>
        </pc:picChg>
        <pc:picChg chg="add del mod ord">
          <ac:chgData name="Eline Costa" userId="c148d0dc94cec546" providerId="LiveId" clId="{4AADF394-4BB5-495A-8009-5CE8F8FE0190}" dt="2020-04-12T19:08:10.188" v="2073" actId="478"/>
          <ac:picMkLst>
            <pc:docMk/>
            <pc:sldMk cId="3786011406" sldId="280"/>
            <ac:picMk id="18" creationId="{B81E4BAB-5DF5-4158-BE14-C3C397013B76}"/>
          </ac:picMkLst>
        </pc:picChg>
        <pc:picChg chg="add del mod">
          <ac:chgData name="Eline Costa" userId="c148d0dc94cec546" providerId="LiveId" clId="{4AADF394-4BB5-495A-8009-5CE8F8FE0190}" dt="2020-04-12T19:12:01.494" v="2103" actId="1076"/>
          <ac:picMkLst>
            <pc:docMk/>
            <pc:sldMk cId="3786011406" sldId="280"/>
            <ac:picMk id="21" creationId="{7D9A2D75-C397-4D2C-95D7-E3A4EBB5500B}"/>
          </ac:picMkLst>
        </pc:picChg>
        <pc:picChg chg="add mod">
          <ac:chgData name="Eline Costa" userId="c148d0dc94cec546" providerId="LiveId" clId="{4AADF394-4BB5-495A-8009-5CE8F8FE0190}" dt="2020-04-12T19:12:01.494" v="2103" actId="1076"/>
          <ac:picMkLst>
            <pc:docMk/>
            <pc:sldMk cId="3786011406" sldId="280"/>
            <ac:picMk id="25" creationId="{81D362C3-7E0E-4EC5-9F27-D691F22E2F33}"/>
          </ac:picMkLst>
        </pc:picChg>
        <pc:picChg chg="add mod">
          <ac:chgData name="Eline Costa" userId="c148d0dc94cec546" providerId="LiveId" clId="{4AADF394-4BB5-495A-8009-5CE8F8FE0190}" dt="2020-04-12T19:12:01.494" v="2103" actId="1076"/>
          <ac:picMkLst>
            <pc:docMk/>
            <pc:sldMk cId="3786011406" sldId="280"/>
            <ac:picMk id="27" creationId="{E7E89315-3714-4554-80B0-3DEB4C18B001}"/>
          </ac:picMkLst>
        </pc:picChg>
        <pc:picChg chg="add mod">
          <ac:chgData name="Eline Costa" userId="c148d0dc94cec546" providerId="LiveId" clId="{4AADF394-4BB5-495A-8009-5CE8F8FE0190}" dt="2020-04-12T19:12:01.494" v="2103" actId="1076"/>
          <ac:picMkLst>
            <pc:docMk/>
            <pc:sldMk cId="3786011406" sldId="280"/>
            <ac:picMk id="29" creationId="{A357E449-2AED-4B39-A648-263A7BC6F7CE}"/>
          </ac:picMkLst>
        </pc:picChg>
        <pc:picChg chg="add mod">
          <ac:chgData name="Eline Costa" userId="c148d0dc94cec546" providerId="LiveId" clId="{4AADF394-4BB5-495A-8009-5CE8F8FE0190}" dt="2020-04-12T19:12:01.494" v="2103" actId="1076"/>
          <ac:picMkLst>
            <pc:docMk/>
            <pc:sldMk cId="3786011406" sldId="280"/>
            <ac:picMk id="31" creationId="{F99B7FED-2DDE-4812-AA79-BF73DA6003F9}"/>
          </ac:picMkLst>
        </pc:picChg>
      </pc:sldChg>
      <pc:sldChg chg="add del">
        <pc:chgData name="Eline Costa" userId="c148d0dc94cec546" providerId="LiveId" clId="{4AADF394-4BB5-495A-8009-5CE8F8FE0190}" dt="2020-04-12T18:49:35.113" v="1840"/>
        <pc:sldMkLst>
          <pc:docMk/>
          <pc:sldMk cId="464880106" sldId="281"/>
        </pc:sldMkLst>
      </pc:sldChg>
      <pc:sldChg chg="add del">
        <pc:chgData name="Eline Costa" userId="c148d0dc94cec546" providerId="LiveId" clId="{4AADF394-4BB5-495A-8009-5CE8F8FE0190}" dt="2020-04-12T18:49:54.808" v="1842" actId="2696"/>
        <pc:sldMkLst>
          <pc:docMk/>
          <pc:sldMk cId="1160357324" sldId="281"/>
        </pc:sldMkLst>
      </pc:sldChg>
      <pc:sldChg chg="add del">
        <pc:chgData name="Eline Costa" userId="c148d0dc94cec546" providerId="LiveId" clId="{4AADF394-4BB5-495A-8009-5CE8F8FE0190}" dt="2020-04-12T18:51:37.612" v="1871"/>
        <pc:sldMkLst>
          <pc:docMk/>
          <pc:sldMk cId="1167222459" sldId="281"/>
        </pc:sldMkLst>
      </pc:sldChg>
      <pc:sldChg chg="addSp delSp modSp add del mod setBg">
        <pc:chgData name="Eline Costa" userId="c148d0dc94cec546" providerId="LiveId" clId="{4AADF394-4BB5-495A-8009-5CE8F8FE0190}" dt="2020-04-12T18:54:27.530" v="1914" actId="2696"/>
        <pc:sldMkLst>
          <pc:docMk/>
          <pc:sldMk cId="1551379169" sldId="281"/>
        </pc:sldMkLst>
        <pc:spChg chg="del mod">
          <ac:chgData name="Eline Costa" userId="c148d0dc94cec546" providerId="LiveId" clId="{4AADF394-4BB5-495A-8009-5CE8F8FE0190}" dt="2020-04-12T18:52:12.657" v="1874" actId="478"/>
          <ac:spMkLst>
            <pc:docMk/>
            <pc:sldMk cId="1551379169" sldId="281"/>
            <ac:spMk id="2" creationId="{724B09AA-CA50-432A-9047-91CCB582AE79}"/>
          </ac:spMkLst>
        </pc:spChg>
        <pc:spChg chg="del mod">
          <ac:chgData name="Eline Costa" userId="c148d0dc94cec546" providerId="LiveId" clId="{4AADF394-4BB5-495A-8009-5CE8F8FE0190}" dt="2020-04-12T18:52:12.657" v="1874" actId="478"/>
          <ac:spMkLst>
            <pc:docMk/>
            <pc:sldMk cId="1551379169" sldId="281"/>
            <ac:spMk id="3" creationId="{84369349-AA78-4874-9D93-62D1773D8F75}"/>
          </ac:spMkLst>
        </pc:spChg>
        <pc:spChg chg="add mod">
          <ac:chgData name="Eline Costa" userId="c148d0dc94cec546" providerId="LiveId" clId="{4AADF394-4BB5-495A-8009-5CE8F8FE0190}" dt="2020-04-12T18:52:21.804" v="1888" actId="20577"/>
          <ac:spMkLst>
            <pc:docMk/>
            <pc:sldMk cId="1551379169" sldId="281"/>
            <ac:spMk id="7" creationId="{276DF921-9441-438D-B3E3-503281E6F2D5}"/>
          </ac:spMkLst>
        </pc:spChg>
        <pc:spChg chg="add">
          <ac:chgData name="Eline Costa" userId="c148d0dc94cec546" providerId="LiveId" clId="{4AADF394-4BB5-495A-8009-5CE8F8FE0190}" dt="2020-04-12T18:51:52.263" v="1873" actId="26606"/>
          <ac:spMkLst>
            <pc:docMk/>
            <pc:sldMk cId="1551379169" sldId="281"/>
            <ac:spMk id="8" creationId="{E80B86A7-A1EC-475B-9166-88902B033A38}"/>
          </ac:spMkLst>
        </pc:spChg>
        <pc:spChg chg="add mod">
          <ac:chgData name="Eline Costa" userId="c148d0dc94cec546" providerId="LiveId" clId="{4AADF394-4BB5-495A-8009-5CE8F8FE0190}" dt="2020-04-12T18:53:15.185" v="1913" actId="20577"/>
          <ac:spMkLst>
            <pc:docMk/>
            <pc:sldMk cId="1551379169" sldId="281"/>
            <ac:spMk id="9" creationId="{A2B805D9-041B-4356-B8F7-AE1F2D76516E}"/>
          </ac:spMkLst>
        </pc:spChg>
        <pc:spChg chg="add">
          <ac:chgData name="Eline Costa" userId="c148d0dc94cec546" providerId="LiveId" clId="{4AADF394-4BB5-495A-8009-5CE8F8FE0190}" dt="2020-04-12T18:51:52.263" v="1873" actId="26606"/>
          <ac:spMkLst>
            <pc:docMk/>
            <pc:sldMk cId="1551379169" sldId="281"/>
            <ac:spMk id="10" creationId="{C2C29CB1-9F74-4879-A6AF-AEA67B6F1F4D}"/>
          </ac:spMkLst>
        </pc:spChg>
        <pc:spChg chg="add">
          <ac:chgData name="Eline Costa" userId="c148d0dc94cec546" providerId="LiveId" clId="{4AADF394-4BB5-495A-8009-5CE8F8FE0190}" dt="2020-04-12T18:51:52.263" v="1873" actId="26606"/>
          <ac:spMkLst>
            <pc:docMk/>
            <pc:sldMk cId="1551379169" sldId="281"/>
            <ac:spMk id="12" creationId="{7E2C7115-5336-410C-AD71-0F0952A2E5A7}"/>
          </ac:spMkLst>
        </pc:spChg>
      </pc:sldChg>
      <pc:sldChg chg="addSp delSp modSp add del mod setBg delDesignElem">
        <pc:chgData name="Eline Costa" userId="c148d0dc94cec546" providerId="LiveId" clId="{4AADF394-4BB5-495A-8009-5CE8F8FE0190}" dt="2020-04-12T19:24:12.448" v="2308" actId="2696"/>
        <pc:sldMkLst>
          <pc:docMk/>
          <pc:sldMk cId="2536233937" sldId="281"/>
        </pc:sldMkLst>
        <pc:spChg chg="del mod">
          <ac:chgData name="Eline Costa" userId="c148d0dc94cec546" providerId="LiveId" clId="{4AADF394-4BB5-495A-8009-5CE8F8FE0190}" dt="2020-04-12T19:15:06.519" v="2245" actId="478"/>
          <ac:spMkLst>
            <pc:docMk/>
            <pc:sldMk cId="2536233937" sldId="281"/>
            <ac:spMk id="2" creationId="{8E4C0A15-2BAA-4C6F-85E7-803ED0A8B5B0}"/>
          </ac:spMkLst>
        </pc:spChg>
        <pc:spChg chg="del mod">
          <ac:chgData name="Eline Costa" userId="c148d0dc94cec546" providerId="LiveId" clId="{4AADF394-4BB5-495A-8009-5CE8F8FE0190}" dt="2020-04-12T19:15:06.519" v="2245" actId="478"/>
          <ac:spMkLst>
            <pc:docMk/>
            <pc:sldMk cId="2536233937" sldId="281"/>
            <ac:spMk id="3" creationId="{4451A1C8-8633-428B-9E85-CDDACFF98B97}"/>
          </ac:spMkLst>
        </pc:spChg>
        <pc:spChg chg="add del mod ord">
          <ac:chgData name="Eline Costa" userId="c148d0dc94cec546" providerId="LiveId" clId="{4AADF394-4BB5-495A-8009-5CE8F8FE0190}" dt="2020-04-12T19:23:56.874" v="2303" actId="1076"/>
          <ac:spMkLst>
            <pc:docMk/>
            <pc:sldMk cId="2536233937" sldId="281"/>
            <ac:spMk id="7" creationId="{1D7D8A8B-ACBC-4E17-8858-5290A526100B}"/>
          </ac:spMkLst>
        </pc:spChg>
        <pc:spChg chg="add del">
          <ac:chgData name="Eline Costa" userId="c148d0dc94cec546" providerId="LiveId" clId="{4AADF394-4BB5-495A-8009-5CE8F8FE0190}" dt="2020-04-12T19:24:06.388" v="2306"/>
          <ac:spMkLst>
            <pc:docMk/>
            <pc:sldMk cId="2536233937" sldId="281"/>
            <ac:spMk id="8" creationId="{E80B86A7-A1EC-475B-9166-88902B033A38}"/>
          </ac:spMkLst>
        </pc:spChg>
        <pc:spChg chg="add mod">
          <ac:chgData name="Eline Costa" userId="c148d0dc94cec546" providerId="LiveId" clId="{4AADF394-4BB5-495A-8009-5CE8F8FE0190}" dt="2020-04-12T19:24:06.469" v="2307" actId="27636"/>
          <ac:spMkLst>
            <pc:docMk/>
            <pc:sldMk cId="2536233937" sldId="281"/>
            <ac:spMk id="9" creationId="{DA0182EC-3AB3-4811-8B17-5822882B4020}"/>
          </ac:spMkLst>
        </pc:spChg>
        <pc:spChg chg="add del">
          <ac:chgData name="Eline Costa" userId="c148d0dc94cec546" providerId="LiveId" clId="{4AADF394-4BB5-495A-8009-5CE8F8FE0190}" dt="2020-04-12T19:24:06.388" v="2306"/>
          <ac:spMkLst>
            <pc:docMk/>
            <pc:sldMk cId="2536233937" sldId="281"/>
            <ac:spMk id="10" creationId="{C2C29CB1-9F74-4879-A6AF-AEA67B6F1F4D}"/>
          </ac:spMkLst>
        </pc:spChg>
        <pc:spChg chg="add del mod">
          <ac:chgData name="Eline Costa" userId="c148d0dc94cec546" providerId="LiveId" clId="{4AADF394-4BB5-495A-8009-5CE8F8FE0190}" dt="2020-04-12T19:16:20.391" v="2257"/>
          <ac:spMkLst>
            <pc:docMk/>
            <pc:sldMk cId="2536233937" sldId="281"/>
            <ac:spMk id="11" creationId="{554489D6-5E87-42CB-81C2-9153F6D7E7E8}"/>
          </ac:spMkLst>
        </pc:spChg>
        <pc:spChg chg="add del">
          <ac:chgData name="Eline Costa" userId="c148d0dc94cec546" providerId="LiveId" clId="{4AADF394-4BB5-495A-8009-5CE8F8FE0190}" dt="2020-04-12T19:24:06.388" v="2306"/>
          <ac:spMkLst>
            <pc:docMk/>
            <pc:sldMk cId="2536233937" sldId="281"/>
            <ac:spMk id="12" creationId="{7E2C7115-5336-410C-AD71-0F0952A2E5A7}"/>
          </ac:spMkLst>
        </pc:spChg>
        <pc:spChg chg="add del mod ord">
          <ac:chgData name="Eline Costa" userId="c148d0dc94cec546" providerId="LiveId" clId="{4AADF394-4BB5-495A-8009-5CE8F8FE0190}" dt="2020-04-12T19:24:00.314" v="2304" actId="478"/>
          <ac:spMkLst>
            <pc:docMk/>
            <pc:sldMk cId="2536233937" sldId="281"/>
            <ac:spMk id="14" creationId="{6350BBE1-277E-41C3-8226-666602C7BEAA}"/>
          </ac:spMkLst>
        </pc:spChg>
        <pc:picChg chg="add del mod">
          <ac:chgData name="Eline Costa" userId="c148d0dc94cec546" providerId="LiveId" clId="{4AADF394-4BB5-495A-8009-5CE8F8FE0190}" dt="2020-04-12T19:16:20.391" v="2257"/>
          <ac:picMkLst>
            <pc:docMk/>
            <pc:sldMk cId="2536233937" sldId="281"/>
            <ac:picMk id="13" creationId="{8974A87C-2EA2-4DB9-AE43-B6AD6A641FDD}"/>
          </ac:picMkLst>
        </pc:picChg>
        <pc:picChg chg="add del mod">
          <ac:chgData name="Eline Costa" userId="c148d0dc94cec546" providerId="LiveId" clId="{4AADF394-4BB5-495A-8009-5CE8F8FE0190}" dt="2020-04-12T19:24:00.314" v="2304" actId="478"/>
          <ac:picMkLst>
            <pc:docMk/>
            <pc:sldMk cId="2536233937" sldId="281"/>
            <ac:picMk id="15" creationId="{86A6AD92-89F4-4CA9-80B2-C73E6A2F1AE9}"/>
          </ac:picMkLst>
        </pc:picChg>
      </pc:sldChg>
      <pc:sldChg chg="addSp delSp modSp add del mod setBg">
        <pc:chgData name="Eline Costa" userId="c148d0dc94cec546" providerId="LiveId" clId="{4AADF394-4BB5-495A-8009-5CE8F8FE0190}" dt="2020-04-12T19:26:09.754" v="2327" actId="2696"/>
        <pc:sldMkLst>
          <pc:docMk/>
          <pc:sldMk cId="3171108496" sldId="281"/>
        </pc:sldMkLst>
        <pc:spChg chg="del mod">
          <ac:chgData name="Eline Costa" userId="c148d0dc94cec546" providerId="LiveId" clId="{4AADF394-4BB5-495A-8009-5CE8F8FE0190}" dt="2020-04-12T19:25:16.647" v="2316" actId="478"/>
          <ac:spMkLst>
            <pc:docMk/>
            <pc:sldMk cId="3171108496" sldId="281"/>
            <ac:spMk id="2" creationId="{B87E9217-E408-44DA-A891-9E6385BE6AAA}"/>
          </ac:spMkLst>
        </pc:spChg>
        <pc:spChg chg="del mod">
          <ac:chgData name="Eline Costa" userId="c148d0dc94cec546" providerId="LiveId" clId="{4AADF394-4BB5-495A-8009-5CE8F8FE0190}" dt="2020-04-12T19:25:16.647" v="2316" actId="478"/>
          <ac:spMkLst>
            <pc:docMk/>
            <pc:sldMk cId="3171108496" sldId="281"/>
            <ac:spMk id="3" creationId="{545AF587-0862-41C6-B759-6B48B3EC676B}"/>
          </ac:spMkLst>
        </pc:spChg>
        <pc:spChg chg="add mod">
          <ac:chgData name="Eline Costa" userId="c148d0dc94cec546" providerId="LiveId" clId="{4AADF394-4BB5-495A-8009-5CE8F8FE0190}" dt="2020-04-12T19:26:00.459" v="2326" actId="27636"/>
          <ac:spMkLst>
            <pc:docMk/>
            <pc:sldMk cId="3171108496" sldId="281"/>
            <ac:spMk id="7" creationId="{9373B9A6-E687-47AD-B12B-3E35C4D914A4}"/>
          </ac:spMkLst>
        </pc:spChg>
        <pc:spChg chg="add">
          <ac:chgData name="Eline Costa" userId="c148d0dc94cec546" providerId="LiveId" clId="{4AADF394-4BB5-495A-8009-5CE8F8FE0190}" dt="2020-04-12T19:24:33.070" v="2310" actId="26606"/>
          <ac:spMkLst>
            <pc:docMk/>
            <pc:sldMk cId="3171108496" sldId="281"/>
            <ac:spMk id="8" creationId="{E80B86A7-A1EC-475B-9166-88902B033A38}"/>
          </ac:spMkLst>
        </pc:spChg>
        <pc:spChg chg="add">
          <ac:chgData name="Eline Costa" userId="c148d0dc94cec546" providerId="LiveId" clId="{4AADF394-4BB5-495A-8009-5CE8F8FE0190}" dt="2020-04-12T19:25:17.421" v="2317"/>
          <ac:spMkLst>
            <pc:docMk/>
            <pc:sldMk cId="3171108496" sldId="281"/>
            <ac:spMk id="9" creationId="{76418B74-D558-444B-A3AF-236EE0741E96}"/>
          </ac:spMkLst>
        </pc:spChg>
        <pc:spChg chg="add">
          <ac:chgData name="Eline Costa" userId="c148d0dc94cec546" providerId="LiveId" clId="{4AADF394-4BB5-495A-8009-5CE8F8FE0190}" dt="2020-04-12T19:24:33.070" v="2310" actId="26606"/>
          <ac:spMkLst>
            <pc:docMk/>
            <pc:sldMk cId="3171108496" sldId="281"/>
            <ac:spMk id="10" creationId="{C2C29CB1-9F74-4879-A6AF-AEA67B6F1F4D}"/>
          </ac:spMkLst>
        </pc:spChg>
        <pc:spChg chg="add">
          <ac:chgData name="Eline Costa" userId="c148d0dc94cec546" providerId="LiveId" clId="{4AADF394-4BB5-495A-8009-5CE8F8FE0190}" dt="2020-04-12T19:24:33.070" v="2310" actId="26606"/>
          <ac:spMkLst>
            <pc:docMk/>
            <pc:sldMk cId="3171108496" sldId="281"/>
            <ac:spMk id="12" creationId="{7E2C7115-5336-410C-AD71-0F0952A2E5A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3368571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178475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06200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1635492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96279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778615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4107263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29203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176994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1BB84244-8AB8-4811-8CD3-A00CB7238F1C}" type="datetimeFigureOut">
              <a:rPr lang="pt-BR" smtClean="0"/>
              <a:t>11/05/2020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185275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1BB84244-8AB8-4811-8CD3-A00CB7238F1C}" type="datetimeFigureOut">
              <a:rPr lang="pt-BR" smtClean="0"/>
              <a:t>11/05/2020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175619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1BB84244-8AB8-4811-8CD3-A00CB7238F1C}" type="datetimeFigureOut">
              <a:rPr lang="pt-BR" smtClean="0"/>
              <a:t>11/05/2020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52259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1BB84244-8AB8-4811-8CD3-A00CB7238F1C}" type="datetimeFigureOut">
              <a:rPr lang="pt-BR" smtClean="0"/>
              <a:t>11/05/2020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4132028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84244-8AB8-4811-8CD3-A00CB7238F1C}" type="datetimeFigureOut">
              <a:rPr lang="pt-BR" smtClean="0"/>
              <a:t>11/05/2020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66032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1BB84244-8AB8-4811-8CD3-A00CB7238F1C}" type="datetimeFigureOut">
              <a:rPr lang="pt-BR" smtClean="0"/>
              <a:t>11/05/2020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167877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1BB84244-8AB8-4811-8CD3-A00CB7238F1C}" type="datetimeFigureOut">
              <a:rPr lang="pt-BR" smtClean="0"/>
              <a:t>11/05/2020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D46EF56-A15C-455F-A4C9-BD5D5B68E3C8}" type="slidenum">
              <a:rPr lang="pt-BR" smtClean="0"/>
              <a:t>‹nº›</a:t>
            </a:fld>
            <a:endParaRPr lang="pt-BR"/>
          </a:p>
        </p:txBody>
      </p:sp>
    </p:spTree>
    <p:extLst>
      <p:ext uri="{BB962C8B-B14F-4D97-AF65-F5344CB8AC3E}">
        <p14:creationId xmlns:p14="http://schemas.microsoft.com/office/powerpoint/2010/main" val="4277852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B84244-8AB8-4811-8CD3-A00CB7238F1C}" type="datetimeFigureOut">
              <a:rPr lang="pt-BR" smtClean="0"/>
              <a:t>11/05/2020</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46EF56-A15C-455F-A4C9-BD5D5B68E3C8}" type="slidenum">
              <a:rPr lang="pt-BR" smtClean="0"/>
              <a:t>‹nº›</a:t>
            </a:fld>
            <a:endParaRPr lang="pt-BR"/>
          </a:p>
        </p:txBody>
      </p:sp>
    </p:spTree>
    <p:extLst>
      <p:ext uri="{BB962C8B-B14F-4D97-AF65-F5344CB8AC3E}">
        <p14:creationId xmlns:p14="http://schemas.microsoft.com/office/powerpoint/2010/main" val="2998279880"/>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 id="214748386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7" Type="http://schemas.openxmlformats.org/officeDocument/2006/relationships/image" Target="../media/image16.sv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14.svg"/><Relationship Id="rId9" Type="http://schemas.openxmlformats.org/officeDocument/2006/relationships/image" Target="../media/image18.svg"/></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4.svg"/></Relationships>
</file>

<file path=ppt/slides/_rels/slide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7" Type="http://schemas.openxmlformats.org/officeDocument/2006/relationships/image" Target="../media/image16.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 Id="rId9" Type="http://schemas.openxmlformats.org/officeDocument/2006/relationships/image" Target="../media/image18.svg"/></Relationships>
</file>

<file path=ppt/slides/_rels/slide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4.svg"/></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4.sv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koreaherald.com/" TargetMode="External"/><Relationship Id="rId1" Type="http://schemas.openxmlformats.org/officeDocument/2006/relationships/slideLayout" Target="../slideLayouts/slideLayout2.xml"/><Relationship Id="rId5" Type="http://schemas.openxmlformats.org/officeDocument/2006/relationships/image" Target="../media/image14.sv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1.xml"/><Relationship Id="rId9" Type="http://schemas.openxmlformats.org/officeDocument/2006/relationships/image" Target="../media/image18.svg"/></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 Id="rId9" Type="http://schemas.openxmlformats.org/officeDocument/2006/relationships/image" Target="../media/image18.sv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ocente.ifrn.edu.br/cristianecruz/projetos-de-extensao/spanglish/"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60.svg"/></Relationships>
</file>

<file path=ppt/slides/_rels/slide6.xml.rels><?xml version="1.0" encoding="UTF-8" standalone="yes"?>
<Relationships xmlns="http://schemas.openxmlformats.org/package/2006/relationships"><Relationship Id="rId3" Type="http://schemas.openxmlformats.org/officeDocument/2006/relationships/image" Target="../media/image60.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0.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E8DA36-DFBE-44C4-BB3A-AC595E2056CA}"/>
              </a:ext>
            </a:extLst>
          </p:cNvPr>
          <p:cNvSpPr>
            <a:spLocks noGrp="1"/>
          </p:cNvSpPr>
          <p:nvPr>
            <p:ph type="ctrTitle"/>
          </p:nvPr>
        </p:nvSpPr>
        <p:spPr>
          <a:xfrm>
            <a:off x="1904631" y="521939"/>
            <a:ext cx="7663439" cy="1172815"/>
          </a:xfrm>
        </p:spPr>
        <p:txBody>
          <a:bodyPr/>
          <a:lstStyle/>
          <a:p>
            <a:pPr algn="ctr"/>
            <a:r>
              <a:rPr lang="pt-BR" sz="2000" dirty="0">
                <a:solidFill>
                  <a:schemeClr val="tx1"/>
                </a:solidFill>
              </a:rPr>
              <a:t>Pró-reitoria de Extensão</a:t>
            </a:r>
            <a:br>
              <a:rPr lang="pt-BR" sz="2000" dirty="0">
                <a:solidFill>
                  <a:schemeClr val="tx1"/>
                </a:solidFill>
              </a:rPr>
            </a:br>
            <a:r>
              <a:rPr lang="pt-BR" sz="2000" dirty="0">
                <a:solidFill>
                  <a:schemeClr val="tx1"/>
                </a:solidFill>
              </a:rPr>
              <a:t>Programa de Apoio Institucional à Extensão</a:t>
            </a:r>
            <a:br>
              <a:rPr lang="pt-BR" sz="2000" dirty="0">
                <a:solidFill>
                  <a:schemeClr val="tx1"/>
                </a:solidFill>
              </a:rPr>
            </a:br>
            <a:r>
              <a:rPr lang="pt-BR" sz="2000" dirty="0">
                <a:solidFill>
                  <a:schemeClr val="tx1"/>
                </a:solidFill>
              </a:rPr>
              <a:t>Coordenação de Extensão do IFRN campus Currais Novos</a:t>
            </a:r>
          </a:p>
        </p:txBody>
      </p:sp>
      <p:pic>
        <p:nvPicPr>
          <p:cNvPr id="1026" name="Picture 2" descr="Direção Geral divulga novas logomarcas do IFRN Campus Currais ...">
            <a:extLst>
              <a:ext uri="{FF2B5EF4-FFF2-40B4-BE49-F238E27FC236}">
                <a16:creationId xmlns:a16="http://schemas.microsoft.com/office/drawing/2014/main" id="{4996BFE4-5701-42A5-B862-E662EA27C7FD}"/>
              </a:ext>
            </a:extLst>
          </p:cNvPr>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21635" y="285565"/>
            <a:ext cx="1516990" cy="1728765"/>
          </a:xfrm>
          <a:prstGeom prst="rect">
            <a:avLst/>
          </a:prstGeom>
          <a:noFill/>
          <a:extLst>
            <a:ext uri="{909E8E84-426E-40DD-AFC4-6F175D3DCCD1}">
              <a14:hiddenFill xmlns:a14="http://schemas.microsoft.com/office/drawing/2010/main">
                <a:solidFill>
                  <a:srgbClr val="FFFFFF"/>
                </a:solidFill>
              </a14:hiddenFill>
            </a:ext>
          </a:extLst>
        </p:spPr>
      </p:pic>
      <p:sp>
        <p:nvSpPr>
          <p:cNvPr id="6" name="Subtítulo 2">
            <a:extLst>
              <a:ext uri="{FF2B5EF4-FFF2-40B4-BE49-F238E27FC236}">
                <a16:creationId xmlns:a16="http://schemas.microsoft.com/office/drawing/2014/main" id="{C8747F4C-F386-4708-B5CC-E650CD812EB9}"/>
              </a:ext>
            </a:extLst>
          </p:cNvPr>
          <p:cNvSpPr txBox="1">
            <a:spLocks/>
          </p:cNvSpPr>
          <p:nvPr/>
        </p:nvSpPr>
        <p:spPr>
          <a:xfrm>
            <a:off x="1520317" y="5276850"/>
            <a:ext cx="8170216" cy="100964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spcBef>
                <a:spcPts val="0"/>
              </a:spcBef>
            </a:pPr>
            <a:r>
              <a:rPr lang="pt-BR" sz="2000" b="1" dirty="0">
                <a:solidFill>
                  <a:schemeClr val="tx1"/>
                </a:solidFill>
                <a:latin typeface="+mj-lt"/>
              </a:rPr>
              <a:t>Coordenadora: </a:t>
            </a:r>
            <a:r>
              <a:rPr lang="pt-BR" sz="2000" dirty="0" err="1" smtClean="0">
                <a:solidFill>
                  <a:srgbClr val="FF0000"/>
                </a:solidFill>
                <a:latin typeface="+mj-lt"/>
              </a:rPr>
              <a:t>Profª</a:t>
            </a:r>
            <a:r>
              <a:rPr lang="pt-BR" sz="2000" dirty="0" smtClean="0">
                <a:solidFill>
                  <a:srgbClr val="FF0000"/>
                </a:solidFill>
                <a:latin typeface="+mj-lt"/>
              </a:rPr>
              <a:t>. </a:t>
            </a:r>
            <a:r>
              <a:rPr lang="pt-BR" sz="2000" dirty="0">
                <a:solidFill>
                  <a:srgbClr val="FF0000"/>
                </a:solidFill>
                <a:latin typeface="+mj-lt"/>
              </a:rPr>
              <a:t>Ma. Cristiane de Brito Cruz </a:t>
            </a:r>
          </a:p>
          <a:p>
            <a:pPr algn="ctr">
              <a:spcBef>
                <a:spcPts val="0"/>
              </a:spcBef>
            </a:pPr>
            <a:r>
              <a:rPr lang="pt-BR" sz="2000" b="1" dirty="0">
                <a:solidFill>
                  <a:schemeClr val="tx1"/>
                </a:solidFill>
                <a:latin typeface="+mj-lt"/>
              </a:rPr>
              <a:t>Aluna bolsista: </a:t>
            </a:r>
            <a:r>
              <a:rPr lang="pt-BR" sz="2000" dirty="0">
                <a:solidFill>
                  <a:srgbClr val="FF0000"/>
                </a:solidFill>
                <a:latin typeface="+mj-lt"/>
              </a:rPr>
              <a:t>Eline Costa de Lima </a:t>
            </a:r>
          </a:p>
          <a:p>
            <a:pPr algn="ctr">
              <a:spcBef>
                <a:spcPts val="0"/>
              </a:spcBef>
            </a:pPr>
            <a:r>
              <a:rPr lang="pt-BR" sz="2000" b="1" dirty="0" smtClean="0">
                <a:solidFill>
                  <a:schemeClr val="tx1"/>
                </a:solidFill>
                <a:latin typeface="+mj-lt"/>
              </a:rPr>
              <a:t>Aluna voluntária: </a:t>
            </a:r>
            <a:r>
              <a:rPr lang="pt-BR" sz="2000" dirty="0" smtClean="0">
                <a:solidFill>
                  <a:srgbClr val="FF0000"/>
                </a:solidFill>
                <a:latin typeface="+mj-lt"/>
              </a:rPr>
              <a:t>Kelly Aline Hipólito de Medeiros </a:t>
            </a:r>
            <a:endParaRPr lang="pt-BR" sz="2000" dirty="0">
              <a:solidFill>
                <a:srgbClr val="FF0000"/>
              </a:solidFill>
              <a:latin typeface="+mj-lt"/>
            </a:endParaRPr>
          </a:p>
        </p:txBody>
      </p:sp>
      <p:pic>
        <p:nvPicPr>
          <p:cNvPr id="4" name="Imagem 3"/>
          <p:cNvPicPr>
            <a:picLocks noChangeAspect="1"/>
          </p:cNvPicPr>
          <p:nvPr/>
        </p:nvPicPr>
        <p:blipFill rotWithShape="1">
          <a:blip r:embed="rId3">
            <a:extLst>
              <a:ext uri="{28A0092B-C50C-407E-A947-70E740481C1C}">
                <a14:useLocalDpi xmlns:a14="http://schemas.microsoft.com/office/drawing/2010/main" val="0"/>
              </a:ext>
            </a:extLst>
          </a:blip>
          <a:srcRect l="8554" t="17913" r="10009" b="6365"/>
          <a:stretch/>
        </p:blipFill>
        <p:spPr>
          <a:xfrm>
            <a:off x="2841808" y="2193831"/>
            <a:ext cx="5513483" cy="2687243"/>
          </a:xfrm>
          <a:prstGeom prst="rect">
            <a:avLst/>
          </a:prstGeom>
        </p:spPr>
      </p:pic>
    </p:spTree>
    <p:extLst>
      <p:ext uri="{BB962C8B-B14F-4D97-AF65-F5344CB8AC3E}">
        <p14:creationId xmlns:p14="http://schemas.microsoft.com/office/powerpoint/2010/main" val="1467049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accent2"/>
                </a:solidFill>
              </a:rPr>
              <a:t/>
            </a:r>
            <a:br>
              <a:rPr lang="pt-BR" b="1" dirty="0" smtClean="0">
                <a:solidFill>
                  <a:schemeClr val="accent2"/>
                </a:solidFill>
              </a:rPr>
            </a:br>
            <a:r>
              <a:rPr lang="pt-BR" b="1" dirty="0" smtClean="0">
                <a:solidFill>
                  <a:schemeClr val="accent5">
                    <a:lumMod val="60000"/>
                    <a:lumOff val="40000"/>
                  </a:schemeClr>
                </a:solidFill>
                <a:effectLst>
                  <a:outerShdw blurRad="38100" dist="38100" dir="2700000" algn="tl">
                    <a:srgbClr val="000000">
                      <a:alpha val="43137"/>
                    </a:srgbClr>
                  </a:outerShdw>
                </a:effectLst>
              </a:rPr>
              <a:t>Approach</a:t>
            </a:r>
            <a:r>
              <a:rPr lang="pt-BR" b="1" dirty="0" smtClean="0">
                <a:solidFill>
                  <a:schemeClr val="accent2"/>
                </a:solidFill>
              </a:rPr>
              <a:t/>
            </a:r>
            <a:br>
              <a:rPr lang="pt-BR" b="1" dirty="0" smtClean="0">
                <a:solidFill>
                  <a:schemeClr val="accent2"/>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Procedure</a:t>
            </a:r>
            <a:br>
              <a:rPr lang="pt-BR" b="1" dirty="0" smtClean="0">
                <a:solidFill>
                  <a:schemeClr val="bg1">
                    <a:lumMod val="65000"/>
                  </a:schemeClr>
                </a:solidFill>
              </a:rPr>
            </a:br>
            <a:r>
              <a:rPr lang="pt-BR" b="1" dirty="0" smtClean="0">
                <a:solidFill>
                  <a:schemeClr val="bg1">
                    <a:lumMod val="65000"/>
                  </a:schemeClr>
                </a:solidFill>
              </a:rPr>
              <a:t>Technology</a:t>
            </a:r>
            <a:br>
              <a:rPr lang="pt-BR" b="1" dirty="0" smtClean="0">
                <a:solidFill>
                  <a:schemeClr val="bg1">
                    <a:lumMod val="65000"/>
                  </a:schemeClr>
                </a:solidFill>
              </a:rPr>
            </a:br>
            <a:r>
              <a:rPr lang="pt-BR" b="1" dirty="0" err="1" smtClean="0">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3617673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ABBC8B0-3234-45F4-AB62-EF0F8AE73118}"/>
              </a:ext>
            </a:extLst>
          </p:cNvPr>
          <p:cNvSpPr>
            <a:spLocks noGrp="1"/>
          </p:cNvSpPr>
          <p:nvPr>
            <p:ph type="title"/>
          </p:nvPr>
        </p:nvSpPr>
        <p:spPr>
          <a:xfrm>
            <a:off x="971552" y="0"/>
            <a:ext cx="8596668" cy="1320800"/>
          </a:xfrm>
        </p:spPr>
        <p:txBody>
          <a:bodyPr>
            <a:normAutofit/>
          </a:bodyPr>
          <a:lstStyle/>
          <a:p>
            <a:r>
              <a:rPr lang="pt-BR" b="1" dirty="0" smtClean="0">
                <a:solidFill>
                  <a:schemeClr val="accent5">
                    <a:lumMod val="60000"/>
                    <a:lumOff val="40000"/>
                  </a:schemeClr>
                </a:solidFill>
                <a:effectLst>
                  <a:outerShdw blurRad="38100" dist="38100" dir="2700000" algn="tl">
                    <a:srgbClr val="000000">
                      <a:alpha val="43137"/>
                    </a:srgbClr>
                  </a:outerShdw>
                </a:effectLst>
              </a:rPr>
              <a:t>Approach</a:t>
            </a:r>
            <a:r>
              <a:rPr lang="pt-BR" b="1" dirty="0" smtClean="0">
                <a:solidFill>
                  <a:schemeClr val="accent2"/>
                </a:solidFill>
              </a:rPr>
              <a:t> </a:t>
            </a:r>
            <a:endParaRPr lang="pt-BR" b="1" dirty="0">
              <a:solidFill>
                <a:schemeClr val="accent2"/>
              </a:solidFill>
            </a:endParaRP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Retângulo: Cantos Arredondados 6">
            <a:extLst>
              <a:ext uri="{FF2B5EF4-FFF2-40B4-BE49-F238E27FC236}">
                <a16:creationId xmlns:a16="http://schemas.microsoft.com/office/drawing/2014/main" id="{7297221D-74A7-4443-801B-920A75D209DD}"/>
              </a:ext>
            </a:extLst>
          </p:cNvPr>
          <p:cNvSpPr/>
          <p:nvPr/>
        </p:nvSpPr>
        <p:spPr>
          <a:xfrm>
            <a:off x="2778910" y="938631"/>
            <a:ext cx="8670140" cy="2857500"/>
          </a:xfrm>
          <a:prstGeom prst="roundRect">
            <a:avLst/>
          </a:prstGeom>
          <a:ln>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An </a:t>
            </a:r>
            <a:r>
              <a:rPr lang="en-US" sz="2500" b="1" dirty="0">
                <a:solidFill>
                  <a:srgbClr val="FF0000"/>
                </a:solidFill>
              </a:rPr>
              <a:t>approach</a:t>
            </a:r>
            <a:r>
              <a:rPr lang="en-US" sz="2500" b="1" dirty="0"/>
              <a:t> </a:t>
            </a:r>
            <a:r>
              <a:rPr lang="en-US" sz="2500" dirty="0"/>
              <a:t>is a set of </a:t>
            </a:r>
            <a:r>
              <a:rPr lang="en-US" sz="2500" dirty="0">
                <a:solidFill>
                  <a:srgbClr val="FF0000"/>
                </a:solidFill>
              </a:rPr>
              <a:t>assumptions</a:t>
            </a:r>
            <a:r>
              <a:rPr lang="en-US" sz="2500" dirty="0"/>
              <a:t> about the nature </a:t>
            </a:r>
            <a:r>
              <a:rPr lang="en-US" sz="2500" dirty="0" smtClean="0"/>
              <a:t>of language </a:t>
            </a:r>
            <a:r>
              <a:rPr lang="en-US" sz="2500" dirty="0"/>
              <a:t>and language learning, but does not involve </a:t>
            </a:r>
            <a:r>
              <a:rPr lang="en-US" sz="2500" dirty="0" smtClean="0"/>
              <a:t>procedure or </a:t>
            </a:r>
            <a:r>
              <a:rPr lang="en-US" sz="2500" dirty="0">
                <a:solidFill>
                  <a:srgbClr val="FF0000"/>
                </a:solidFill>
              </a:rPr>
              <a:t>provide</a:t>
            </a:r>
            <a:r>
              <a:rPr lang="en-US" sz="2500" dirty="0"/>
              <a:t> any details about how such </a:t>
            </a:r>
            <a:r>
              <a:rPr lang="en-US" sz="2500" dirty="0" smtClean="0"/>
              <a:t>assumptions should </a:t>
            </a:r>
            <a:r>
              <a:rPr lang="en-US" sz="2500" dirty="0"/>
              <a:t>be implemented into the classroom </a:t>
            </a:r>
            <a:r>
              <a:rPr lang="en-US" sz="2500" dirty="0">
                <a:solidFill>
                  <a:srgbClr val="FF0000"/>
                </a:solidFill>
              </a:rPr>
              <a:t>setting</a:t>
            </a:r>
            <a:r>
              <a:rPr lang="en-US" sz="2500" dirty="0"/>
              <a:t>. </a:t>
            </a:r>
            <a:r>
              <a:rPr lang="en-US" sz="2500" dirty="0" smtClean="0"/>
              <a:t>Such can </a:t>
            </a:r>
            <a:r>
              <a:rPr lang="en-US" sz="2500" dirty="0"/>
              <a:t>be related to second language </a:t>
            </a:r>
            <a:r>
              <a:rPr lang="en-US" sz="2500" dirty="0">
                <a:solidFill>
                  <a:srgbClr val="FF0000"/>
                </a:solidFill>
              </a:rPr>
              <a:t>acquisition</a:t>
            </a:r>
            <a:r>
              <a:rPr lang="en-US" sz="2500" dirty="0"/>
              <a:t> theory</a:t>
            </a:r>
            <a:r>
              <a:rPr lang="en-US" sz="2500" dirty="0" smtClean="0"/>
              <a:t>. </a:t>
            </a:r>
            <a:endParaRPr lang="pt-BR" sz="2500" dirty="0"/>
          </a:p>
        </p:txBody>
      </p:sp>
      <p:sp>
        <p:nvSpPr>
          <p:cNvPr id="11" name="Elipse 10">
            <a:extLst>
              <a:ext uri="{FF2B5EF4-FFF2-40B4-BE49-F238E27FC236}">
                <a16:creationId xmlns:a16="http://schemas.microsoft.com/office/drawing/2014/main" id="{0E8D7C00-4AFD-4C76-BC2C-65848A139DB1}"/>
              </a:ext>
            </a:extLst>
          </p:cNvPr>
          <p:cNvSpPr/>
          <p:nvPr/>
        </p:nvSpPr>
        <p:spPr>
          <a:xfrm>
            <a:off x="868108" y="1663981"/>
            <a:ext cx="1506622" cy="14400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4" name="Conector reto 13">
            <a:extLst>
              <a:ext uri="{FF2B5EF4-FFF2-40B4-BE49-F238E27FC236}">
                <a16:creationId xmlns:a16="http://schemas.microsoft.com/office/drawing/2014/main" id="{E81714EE-EBF0-4D3C-8154-BAFE49AC4574}"/>
              </a:ext>
            </a:extLst>
          </p:cNvPr>
          <p:cNvCxnSpPr>
            <a:cxnSpLocks/>
            <a:stCxn id="11" idx="6"/>
            <a:endCxn id="7" idx="1"/>
          </p:cNvCxnSpPr>
          <p:nvPr/>
        </p:nvCxnSpPr>
        <p:spPr>
          <a:xfrm flipV="1">
            <a:off x="2374730" y="2367381"/>
            <a:ext cx="404180" cy="16600"/>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6" name="Gráfico 15" descr="Sala de aula">
            <a:extLst>
              <a:ext uri="{FF2B5EF4-FFF2-40B4-BE49-F238E27FC236}">
                <a16:creationId xmlns:a16="http://schemas.microsoft.com/office/drawing/2014/main" id="{0108D010-63DD-4272-8A99-C24EBE0793C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p:blipFill>
        <p:spPr>
          <a:xfrm>
            <a:off x="1048107" y="1758950"/>
            <a:ext cx="1129967" cy="1080000"/>
          </a:xfrm>
          <a:prstGeom prst="rect">
            <a:avLst/>
          </a:prstGeom>
        </p:spPr>
      </p:pic>
      <p:sp>
        <p:nvSpPr>
          <p:cNvPr id="13" name="Retângulo: Cantos Arredondados 6">
            <a:extLst>
              <a:ext uri="{FF2B5EF4-FFF2-40B4-BE49-F238E27FC236}">
                <a16:creationId xmlns:a16="http://schemas.microsoft.com/office/drawing/2014/main" id="{7297221D-74A7-4443-801B-920A75D209DD}"/>
              </a:ext>
            </a:extLst>
          </p:cNvPr>
          <p:cNvSpPr/>
          <p:nvPr/>
        </p:nvSpPr>
        <p:spPr>
          <a:xfrm>
            <a:off x="2740810" y="4019549"/>
            <a:ext cx="6898490" cy="2043531"/>
          </a:xfrm>
          <a:prstGeom prst="roundRect">
            <a:avLst/>
          </a:prstGeom>
          <a:ln>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Approach: </a:t>
            </a:r>
            <a:r>
              <a:rPr lang="en-US" sz="2500" dirty="0" err="1" smtClean="0"/>
              <a:t>abordagem</a:t>
            </a:r>
            <a:r>
              <a:rPr lang="en-US" sz="2500" b="1" dirty="0" smtClean="0"/>
              <a:t> </a:t>
            </a:r>
          </a:p>
          <a:p>
            <a:pPr algn="just"/>
            <a:r>
              <a:rPr lang="en-US" sz="2500" dirty="0" smtClean="0">
                <a:solidFill>
                  <a:srgbClr val="FF0000"/>
                </a:solidFill>
              </a:rPr>
              <a:t>Assumption: </a:t>
            </a:r>
            <a:r>
              <a:rPr lang="en-US" sz="2500" dirty="0" err="1" smtClean="0"/>
              <a:t>premissa</a:t>
            </a:r>
            <a:r>
              <a:rPr lang="en-US" sz="2500" dirty="0" smtClean="0"/>
              <a:t>, </a:t>
            </a:r>
            <a:r>
              <a:rPr lang="en-US" sz="2500" dirty="0" err="1" smtClean="0"/>
              <a:t>hipótese</a:t>
            </a:r>
            <a:r>
              <a:rPr lang="en-US" sz="2500" dirty="0" smtClean="0"/>
              <a:t>, </a:t>
            </a:r>
            <a:r>
              <a:rPr lang="en-US" sz="2500" dirty="0" err="1" smtClean="0"/>
              <a:t>pressuposto</a:t>
            </a:r>
            <a:r>
              <a:rPr lang="en-US" sz="2500" dirty="0" smtClean="0"/>
              <a:t>.</a:t>
            </a:r>
          </a:p>
          <a:p>
            <a:pPr algn="just"/>
            <a:r>
              <a:rPr lang="en-US" sz="2500" dirty="0" smtClean="0">
                <a:solidFill>
                  <a:srgbClr val="FF0000"/>
                </a:solidFill>
              </a:rPr>
              <a:t>Provide:</a:t>
            </a:r>
            <a:r>
              <a:rPr lang="en-US" sz="2500" dirty="0" smtClean="0"/>
              <a:t> </a:t>
            </a:r>
            <a:r>
              <a:rPr lang="en-US" sz="2500" dirty="0" err="1" smtClean="0"/>
              <a:t>proporcionar</a:t>
            </a:r>
            <a:r>
              <a:rPr lang="en-US" sz="2500" dirty="0" smtClean="0"/>
              <a:t>, </a:t>
            </a:r>
            <a:r>
              <a:rPr lang="en-US" sz="2500" dirty="0" err="1" smtClean="0"/>
              <a:t>promover</a:t>
            </a:r>
            <a:r>
              <a:rPr lang="en-US" sz="2500" dirty="0" smtClean="0"/>
              <a:t>, </a:t>
            </a:r>
            <a:r>
              <a:rPr lang="en-US" sz="2500" dirty="0" err="1" smtClean="0"/>
              <a:t>estabelecer</a:t>
            </a:r>
            <a:r>
              <a:rPr lang="en-US" sz="2500" dirty="0" smtClean="0"/>
              <a:t>.</a:t>
            </a:r>
          </a:p>
          <a:p>
            <a:pPr algn="just"/>
            <a:r>
              <a:rPr lang="en-US" sz="2500" dirty="0" smtClean="0">
                <a:solidFill>
                  <a:srgbClr val="FF0000"/>
                </a:solidFill>
              </a:rPr>
              <a:t>Setting: </a:t>
            </a:r>
            <a:r>
              <a:rPr lang="en-US" sz="2500" dirty="0" err="1" smtClean="0"/>
              <a:t>configuração</a:t>
            </a:r>
            <a:r>
              <a:rPr lang="en-US" sz="2500" dirty="0" smtClean="0"/>
              <a:t>, </a:t>
            </a:r>
            <a:r>
              <a:rPr lang="en-US" sz="2500" dirty="0" err="1" smtClean="0"/>
              <a:t>contexto</a:t>
            </a:r>
            <a:r>
              <a:rPr lang="en-US" sz="2500" dirty="0" smtClean="0"/>
              <a:t>. </a:t>
            </a:r>
            <a:endParaRPr lang="en-US" sz="2500" dirty="0" smtClean="0"/>
          </a:p>
          <a:p>
            <a:pPr algn="just"/>
            <a:r>
              <a:rPr lang="en-US" sz="2500" dirty="0" smtClean="0">
                <a:solidFill>
                  <a:srgbClr val="FF0000"/>
                </a:solidFill>
              </a:rPr>
              <a:t>Acquisition: </a:t>
            </a:r>
            <a:r>
              <a:rPr lang="en-US" sz="2500" dirty="0" err="1" smtClean="0"/>
              <a:t>aquisição</a:t>
            </a:r>
            <a:r>
              <a:rPr lang="en-US" sz="2500" dirty="0" smtClean="0"/>
              <a:t>. </a:t>
            </a:r>
            <a:endParaRPr lang="pt-BR" sz="2500" dirty="0"/>
          </a:p>
        </p:txBody>
      </p:sp>
    </p:spTree>
    <p:extLst>
      <p:ext uri="{BB962C8B-B14F-4D97-AF65-F5344CB8AC3E}">
        <p14:creationId xmlns:p14="http://schemas.microsoft.com/office/powerpoint/2010/main" val="1012080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BBC8B0-3234-45F4-AB62-EF0F8AE73118}"/>
              </a:ext>
            </a:extLst>
          </p:cNvPr>
          <p:cNvSpPr>
            <a:spLocks noGrp="1"/>
          </p:cNvSpPr>
          <p:nvPr>
            <p:ph type="title"/>
          </p:nvPr>
        </p:nvSpPr>
        <p:spPr>
          <a:xfrm rot="16200000">
            <a:off x="-677273" y="932253"/>
            <a:ext cx="2209798" cy="695396"/>
          </a:xfrm>
        </p:spPr>
        <p:txBody>
          <a:bodyPr>
            <a:normAutofit/>
          </a:bodyPr>
          <a:lstStyle/>
          <a:p>
            <a:r>
              <a:rPr lang="pt-BR" b="1" dirty="0" smtClean="0">
                <a:solidFill>
                  <a:schemeClr val="accent5">
                    <a:lumMod val="60000"/>
                    <a:lumOff val="40000"/>
                  </a:schemeClr>
                </a:solidFill>
                <a:effectLst>
                  <a:outerShdw blurRad="38100" dist="38100" dir="2700000" algn="tl">
                    <a:srgbClr val="000000">
                      <a:alpha val="43137"/>
                    </a:srgbClr>
                  </a:outerShdw>
                </a:effectLst>
              </a:rPr>
              <a:t>Approach</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7" name="Retângulo: Cantos Arredondados 6">
            <a:extLst>
              <a:ext uri="{FF2B5EF4-FFF2-40B4-BE49-F238E27FC236}">
                <a16:creationId xmlns:a16="http://schemas.microsoft.com/office/drawing/2014/main" id="{7297221D-74A7-4443-801B-920A75D209DD}"/>
              </a:ext>
            </a:extLst>
          </p:cNvPr>
          <p:cNvSpPr/>
          <p:nvPr/>
        </p:nvSpPr>
        <p:spPr>
          <a:xfrm>
            <a:off x="2705813" y="156432"/>
            <a:ext cx="9257587" cy="1138968"/>
          </a:xfrm>
          <a:prstGeom prst="roundRect">
            <a:avLst/>
          </a:prstGeom>
          <a:ln>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The </a:t>
            </a:r>
            <a:r>
              <a:rPr lang="en-US" sz="2500" dirty="0">
                <a:solidFill>
                  <a:srgbClr val="0070C0"/>
                </a:solidFill>
              </a:rPr>
              <a:t>structural</a:t>
            </a:r>
            <a:r>
              <a:rPr lang="en-US" sz="2500" dirty="0"/>
              <a:t> view treats language as a system </a:t>
            </a:r>
            <a:r>
              <a:rPr lang="en-US" sz="2500" dirty="0" smtClean="0"/>
              <a:t>of structurally </a:t>
            </a:r>
            <a:r>
              <a:rPr lang="en-US" sz="2500" dirty="0"/>
              <a:t>related elements to code </a:t>
            </a:r>
            <a:r>
              <a:rPr lang="en-US" sz="2500" dirty="0">
                <a:solidFill>
                  <a:srgbClr val="FF0000"/>
                </a:solidFill>
              </a:rPr>
              <a:t>meaning</a:t>
            </a:r>
            <a:r>
              <a:rPr lang="en-US" sz="2500" dirty="0"/>
              <a:t> (e.g</a:t>
            </a:r>
            <a:r>
              <a:rPr lang="en-US" sz="2500" dirty="0" smtClean="0"/>
              <a:t>. </a:t>
            </a:r>
            <a:r>
              <a:rPr lang="pt-BR" sz="2500" dirty="0" err="1" smtClean="0"/>
              <a:t>grammar</a:t>
            </a:r>
            <a:r>
              <a:rPr lang="pt-BR" sz="2500" dirty="0"/>
              <a:t>).</a:t>
            </a:r>
          </a:p>
        </p:txBody>
      </p:sp>
      <p:sp>
        <p:nvSpPr>
          <p:cNvPr id="11" name="Elipse 10">
            <a:extLst>
              <a:ext uri="{FF2B5EF4-FFF2-40B4-BE49-F238E27FC236}">
                <a16:creationId xmlns:a16="http://schemas.microsoft.com/office/drawing/2014/main" id="{0E8D7C00-4AFD-4C76-BC2C-65848A139DB1}"/>
              </a:ext>
            </a:extLst>
          </p:cNvPr>
          <p:cNvSpPr/>
          <p:nvPr/>
        </p:nvSpPr>
        <p:spPr>
          <a:xfrm>
            <a:off x="795012" y="214449"/>
            <a:ext cx="1440000" cy="14400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4" name="Conector reto 13">
            <a:extLst>
              <a:ext uri="{FF2B5EF4-FFF2-40B4-BE49-F238E27FC236}">
                <a16:creationId xmlns:a16="http://schemas.microsoft.com/office/drawing/2014/main" id="{E81714EE-EBF0-4D3C-8154-BAFE49AC4574}"/>
              </a:ext>
            </a:extLst>
          </p:cNvPr>
          <p:cNvCxnSpPr>
            <a:cxnSpLocks/>
            <a:stCxn id="11" idx="6"/>
            <a:endCxn id="7" idx="1"/>
          </p:cNvCxnSpPr>
          <p:nvPr/>
        </p:nvCxnSpPr>
        <p:spPr>
          <a:xfrm flipV="1">
            <a:off x="2235012" y="725916"/>
            <a:ext cx="470801" cy="208533"/>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3" name="Gráfico 17" descr="Análise do cliente">
            <a:extLst>
              <a:ext uri="{FF2B5EF4-FFF2-40B4-BE49-F238E27FC236}">
                <a16:creationId xmlns:a16="http://schemas.microsoft.com/office/drawing/2014/main" id="{41AB3446-80EC-4CC4-88B6-222BEB2C078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p:blipFill>
        <p:spPr>
          <a:xfrm>
            <a:off x="971195" y="403641"/>
            <a:ext cx="1028416" cy="1028416"/>
          </a:xfrm>
          <a:prstGeom prst="rect">
            <a:avLst/>
          </a:prstGeom>
        </p:spPr>
      </p:pic>
      <p:sp>
        <p:nvSpPr>
          <p:cNvPr id="15" name="Retângulo: Cantos Arredondados 6">
            <a:extLst>
              <a:ext uri="{FF2B5EF4-FFF2-40B4-BE49-F238E27FC236}">
                <a16:creationId xmlns:a16="http://schemas.microsoft.com/office/drawing/2014/main" id="{7297221D-74A7-4443-801B-920A75D209DD}"/>
              </a:ext>
            </a:extLst>
          </p:cNvPr>
          <p:cNvSpPr/>
          <p:nvPr/>
        </p:nvSpPr>
        <p:spPr>
          <a:xfrm>
            <a:off x="2705814" y="1519959"/>
            <a:ext cx="9276636" cy="1185141"/>
          </a:xfrm>
          <a:prstGeom prst="roundRect">
            <a:avLst/>
          </a:prstGeom>
          <a:ln>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The </a:t>
            </a:r>
            <a:r>
              <a:rPr lang="en-US" sz="2500" dirty="0">
                <a:solidFill>
                  <a:srgbClr val="0070C0"/>
                </a:solidFill>
              </a:rPr>
              <a:t>functional</a:t>
            </a:r>
            <a:r>
              <a:rPr lang="en-US" sz="2500" dirty="0"/>
              <a:t> view sees language as a vehicle to express or </a:t>
            </a:r>
            <a:r>
              <a:rPr lang="en-US" sz="2500" dirty="0">
                <a:solidFill>
                  <a:srgbClr val="FF0000"/>
                </a:solidFill>
              </a:rPr>
              <a:t>accomplish</a:t>
            </a:r>
            <a:r>
              <a:rPr lang="en-US" sz="2500" dirty="0"/>
              <a:t> a certain function, such as requesting </a:t>
            </a:r>
            <a:r>
              <a:rPr lang="pt-BR" sz="2500" dirty="0" err="1"/>
              <a:t>something</a:t>
            </a:r>
            <a:r>
              <a:rPr lang="pt-BR" sz="2500" dirty="0"/>
              <a:t>.</a:t>
            </a:r>
          </a:p>
        </p:txBody>
      </p:sp>
      <p:sp>
        <p:nvSpPr>
          <p:cNvPr id="17" name="Elipse 16">
            <a:extLst>
              <a:ext uri="{FF2B5EF4-FFF2-40B4-BE49-F238E27FC236}">
                <a16:creationId xmlns:a16="http://schemas.microsoft.com/office/drawing/2014/main" id="{0E8D7C00-4AFD-4C76-BC2C-65848A139DB1}"/>
              </a:ext>
            </a:extLst>
          </p:cNvPr>
          <p:cNvSpPr/>
          <p:nvPr/>
        </p:nvSpPr>
        <p:spPr>
          <a:xfrm>
            <a:off x="756911" y="1729509"/>
            <a:ext cx="1470615" cy="14400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8" name="Conector reto 17">
            <a:extLst>
              <a:ext uri="{FF2B5EF4-FFF2-40B4-BE49-F238E27FC236}">
                <a16:creationId xmlns:a16="http://schemas.microsoft.com/office/drawing/2014/main" id="{E81714EE-EBF0-4D3C-8154-BAFE49AC4574}"/>
              </a:ext>
            </a:extLst>
          </p:cNvPr>
          <p:cNvCxnSpPr>
            <a:cxnSpLocks/>
            <a:stCxn id="17" idx="6"/>
            <a:endCxn id="15" idx="1"/>
          </p:cNvCxnSpPr>
          <p:nvPr/>
        </p:nvCxnSpPr>
        <p:spPr>
          <a:xfrm flipV="1">
            <a:off x="2227526" y="2112530"/>
            <a:ext cx="478288" cy="336979"/>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Gráfico 21" descr="Professor">
            <a:extLst>
              <a:ext uri="{FF2B5EF4-FFF2-40B4-BE49-F238E27FC236}">
                <a16:creationId xmlns:a16="http://schemas.microsoft.com/office/drawing/2014/main" id="{3FFE8AB0-E1B8-41DC-8119-DDAA46951156}"/>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rcRect/>
          <a:stretch/>
        </p:blipFill>
        <p:spPr>
          <a:xfrm>
            <a:off x="926557" y="1913492"/>
            <a:ext cx="1056957" cy="1034953"/>
          </a:xfrm>
          <a:prstGeom prst="rect">
            <a:avLst/>
          </a:prstGeom>
        </p:spPr>
      </p:pic>
      <p:sp>
        <p:nvSpPr>
          <p:cNvPr id="21" name="Retângulo: Cantos Arredondados 6">
            <a:extLst>
              <a:ext uri="{FF2B5EF4-FFF2-40B4-BE49-F238E27FC236}">
                <a16:creationId xmlns:a16="http://schemas.microsoft.com/office/drawing/2014/main" id="{7297221D-74A7-4443-801B-920A75D209DD}"/>
              </a:ext>
            </a:extLst>
          </p:cNvPr>
          <p:cNvSpPr/>
          <p:nvPr/>
        </p:nvSpPr>
        <p:spPr>
          <a:xfrm>
            <a:off x="2705175" y="2961405"/>
            <a:ext cx="9277275" cy="2247900"/>
          </a:xfrm>
          <a:prstGeom prst="roundRect">
            <a:avLst/>
          </a:prstGeom>
          <a:ln>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The </a:t>
            </a:r>
            <a:r>
              <a:rPr lang="en-US" sz="2500" dirty="0">
                <a:solidFill>
                  <a:srgbClr val="0070C0"/>
                </a:solidFill>
              </a:rPr>
              <a:t>interactive</a:t>
            </a:r>
            <a:r>
              <a:rPr lang="en-US" sz="2500" dirty="0"/>
              <a:t> view sees language as a vehicle for the creation and </a:t>
            </a:r>
            <a:r>
              <a:rPr lang="en-US" sz="2500" dirty="0">
                <a:solidFill>
                  <a:srgbClr val="FF0000"/>
                </a:solidFill>
              </a:rPr>
              <a:t>maintenance</a:t>
            </a:r>
            <a:r>
              <a:rPr lang="en-US" sz="2500" dirty="0"/>
              <a:t> of social relations, focusing on </a:t>
            </a:r>
            <a:r>
              <a:rPr lang="en-US" sz="2500" dirty="0">
                <a:solidFill>
                  <a:srgbClr val="FF0000"/>
                </a:solidFill>
              </a:rPr>
              <a:t>patterns</a:t>
            </a:r>
            <a:r>
              <a:rPr lang="en-US" sz="2500" dirty="0"/>
              <a:t> of moves, acts, negotiation and interaction found in conversational </a:t>
            </a:r>
            <a:r>
              <a:rPr lang="en-US" sz="2500" dirty="0" smtClean="0">
                <a:solidFill>
                  <a:srgbClr val="FF0000"/>
                </a:solidFill>
              </a:rPr>
              <a:t>exchanges</a:t>
            </a:r>
            <a:r>
              <a:rPr lang="en-US" sz="2500" dirty="0" smtClean="0"/>
              <a:t>. This </a:t>
            </a:r>
            <a:r>
              <a:rPr lang="en-US" sz="2500" dirty="0"/>
              <a:t>approach has been fairly dominant since the </a:t>
            </a:r>
            <a:r>
              <a:rPr lang="pt-BR" sz="2500" dirty="0"/>
              <a:t>1980s.</a:t>
            </a:r>
          </a:p>
        </p:txBody>
      </p:sp>
      <p:sp>
        <p:nvSpPr>
          <p:cNvPr id="22" name="Elipse 21">
            <a:extLst>
              <a:ext uri="{FF2B5EF4-FFF2-40B4-BE49-F238E27FC236}">
                <a16:creationId xmlns:a16="http://schemas.microsoft.com/office/drawing/2014/main" id="{0E8D7C00-4AFD-4C76-BC2C-65848A139DB1}"/>
              </a:ext>
            </a:extLst>
          </p:cNvPr>
          <p:cNvSpPr/>
          <p:nvPr/>
        </p:nvSpPr>
        <p:spPr>
          <a:xfrm>
            <a:off x="794374" y="3354107"/>
            <a:ext cx="1440000" cy="14400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3" name="Conector reto 22">
            <a:extLst>
              <a:ext uri="{FF2B5EF4-FFF2-40B4-BE49-F238E27FC236}">
                <a16:creationId xmlns:a16="http://schemas.microsoft.com/office/drawing/2014/main" id="{E81714EE-EBF0-4D3C-8154-BAFE49AC4574}"/>
              </a:ext>
            </a:extLst>
          </p:cNvPr>
          <p:cNvCxnSpPr>
            <a:cxnSpLocks/>
            <a:stCxn id="22" idx="6"/>
            <a:endCxn id="21" idx="1"/>
          </p:cNvCxnSpPr>
          <p:nvPr/>
        </p:nvCxnSpPr>
        <p:spPr>
          <a:xfrm>
            <a:off x="2234374" y="4074107"/>
            <a:ext cx="470801" cy="11248"/>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5" name="Gráfico 25" descr="Sala de aula">
            <a:extLst>
              <a:ext uri="{FF2B5EF4-FFF2-40B4-BE49-F238E27FC236}">
                <a16:creationId xmlns:a16="http://schemas.microsoft.com/office/drawing/2014/main" id="{3CF5CC9B-C77A-4AE1-A28C-27268D8DEE72}"/>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rcRect/>
          <a:stretch/>
        </p:blipFill>
        <p:spPr>
          <a:xfrm>
            <a:off x="964658" y="3539257"/>
            <a:ext cx="1034953" cy="1034953"/>
          </a:xfrm>
          <a:prstGeom prst="rect">
            <a:avLst/>
          </a:prstGeom>
        </p:spPr>
      </p:pic>
      <p:sp>
        <p:nvSpPr>
          <p:cNvPr id="19" name="Retângulo: Cantos Arredondados 6">
            <a:extLst>
              <a:ext uri="{FF2B5EF4-FFF2-40B4-BE49-F238E27FC236}">
                <a16:creationId xmlns:a16="http://schemas.microsoft.com/office/drawing/2014/main" id="{7297221D-74A7-4443-801B-920A75D209DD}"/>
              </a:ext>
            </a:extLst>
          </p:cNvPr>
          <p:cNvSpPr/>
          <p:nvPr/>
        </p:nvSpPr>
        <p:spPr>
          <a:xfrm>
            <a:off x="152400" y="5391150"/>
            <a:ext cx="11849100" cy="957680"/>
          </a:xfrm>
          <a:prstGeom prst="roundRect">
            <a:avLst/>
          </a:prstGeom>
          <a:ln>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Meaning: </a:t>
            </a:r>
            <a:r>
              <a:rPr lang="en-US" sz="2500" dirty="0" err="1" smtClean="0"/>
              <a:t>significado</a:t>
            </a:r>
            <a:r>
              <a:rPr lang="en-US" sz="2500" dirty="0" smtClean="0"/>
              <a:t>.</a:t>
            </a:r>
            <a:r>
              <a:rPr lang="en-US" sz="2500" b="1" dirty="0" smtClean="0"/>
              <a:t>            </a:t>
            </a:r>
            <a:r>
              <a:rPr lang="en-US" sz="2500" dirty="0" smtClean="0">
                <a:solidFill>
                  <a:srgbClr val="FF0000"/>
                </a:solidFill>
              </a:rPr>
              <a:t>Accomplish: </a:t>
            </a:r>
            <a:r>
              <a:rPr lang="en-US" sz="2500" dirty="0" err="1" smtClean="0"/>
              <a:t>alcançar</a:t>
            </a:r>
            <a:r>
              <a:rPr lang="en-US" sz="2500" dirty="0" smtClean="0"/>
              <a:t>, </a:t>
            </a:r>
            <a:r>
              <a:rPr lang="en-US" sz="2500" dirty="0" err="1" smtClean="0"/>
              <a:t>conquistar</a:t>
            </a:r>
            <a:r>
              <a:rPr lang="en-US" sz="2500" dirty="0" smtClean="0"/>
              <a:t>, </a:t>
            </a:r>
            <a:r>
              <a:rPr lang="en-US" sz="2500" dirty="0" err="1" smtClean="0"/>
              <a:t>atingir</a:t>
            </a:r>
            <a:r>
              <a:rPr lang="en-US" sz="2500" dirty="0" smtClean="0"/>
              <a:t>.</a:t>
            </a:r>
          </a:p>
          <a:p>
            <a:pPr algn="just"/>
            <a:r>
              <a:rPr lang="en-US" sz="2500" dirty="0" smtClean="0">
                <a:solidFill>
                  <a:srgbClr val="FF0000"/>
                </a:solidFill>
              </a:rPr>
              <a:t>Maintenance:</a:t>
            </a:r>
            <a:r>
              <a:rPr lang="en-US" sz="2500" dirty="0" smtClean="0"/>
              <a:t> </a:t>
            </a:r>
            <a:r>
              <a:rPr lang="en-US" sz="2500" dirty="0" err="1" smtClean="0"/>
              <a:t>manutenção</a:t>
            </a:r>
            <a:r>
              <a:rPr lang="en-US" sz="2500" dirty="0" smtClean="0"/>
              <a:t>.   </a:t>
            </a:r>
            <a:r>
              <a:rPr lang="en-US" sz="2500" dirty="0" smtClean="0">
                <a:solidFill>
                  <a:srgbClr val="FF0000"/>
                </a:solidFill>
              </a:rPr>
              <a:t>Pattern: </a:t>
            </a:r>
            <a:r>
              <a:rPr lang="en-US" sz="2500" dirty="0" err="1" smtClean="0"/>
              <a:t>padrão</a:t>
            </a:r>
            <a:r>
              <a:rPr lang="en-US" sz="2500" dirty="0" smtClean="0"/>
              <a:t>.      </a:t>
            </a:r>
            <a:r>
              <a:rPr lang="en-US" sz="2500" dirty="0" smtClean="0">
                <a:solidFill>
                  <a:srgbClr val="FF0000"/>
                </a:solidFill>
              </a:rPr>
              <a:t>Exchange: </a:t>
            </a:r>
            <a:r>
              <a:rPr lang="en-US" sz="2500" dirty="0" err="1" smtClean="0"/>
              <a:t>troca</a:t>
            </a:r>
            <a:r>
              <a:rPr lang="en-US" sz="2500" dirty="0" smtClean="0"/>
              <a:t>, </a:t>
            </a:r>
            <a:r>
              <a:rPr lang="en-US" sz="2500" dirty="0" err="1" smtClean="0"/>
              <a:t>intercâmbio</a:t>
            </a:r>
            <a:r>
              <a:rPr lang="en-US" sz="2500" dirty="0" smtClean="0"/>
              <a:t>. </a:t>
            </a:r>
            <a:endParaRPr lang="pt-BR" sz="2500" dirty="0"/>
          </a:p>
        </p:txBody>
      </p:sp>
    </p:spTree>
    <p:extLst>
      <p:ext uri="{BB962C8B-B14F-4D97-AF65-F5344CB8AC3E}">
        <p14:creationId xmlns:p14="http://schemas.microsoft.com/office/powerpoint/2010/main" val="1303425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Approach</a:t>
            </a:r>
            <a:r>
              <a:rPr lang="pt-BR" b="1" dirty="0" smtClean="0">
                <a:solidFill>
                  <a:schemeClr val="accent2"/>
                </a:solidFill>
              </a:rPr>
              <a:t/>
            </a:r>
            <a:br>
              <a:rPr lang="pt-BR" b="1" dirty="0" smtClean="0">
                <a:solidFill>
                  <a:schemeClr val="accent2"/>
                </a:solidFill>
              </a:rPr>
            </a:br>
            <a:r>
              <a:rPr lang="pt-BR" b="1" dirty="0" err="1" smtClean="0">
                <a:solidFill>
                  <a:srgbClr val="00B0F0"/>
                </a:solidFill>
                <a:effectLst>
                  <a:outerShdw blurRad="38100" dist="38100" dir="2700000" algn="tl">
                    <a:srgbClr val="000000">
                      <a:alpha val="43137"/>
                    </a:srgbClr>
                  </a:outerShdw>
                </a:effectLst>
              </a:rPr>
              <a:t>Methodology</a:t>
            </a:r>
            <a:r>
              <a:rPr lang="pt-BR" b="1" dirty="0" smtClean="0">
                <a:solidFill>
                  <a:schemeClr val="accent2"/>
                </a:solidFill>
              </a:rPr>
              <a:t/>
            </a:r>
            <a:br>
              <a:rPr lang="pt-BR" b="1" dirty="0" smtClean="0">
                <a:solidFill>
                  <a:schemeClr val="accent2"/>
                </a:solidFill>
              </a:rPr>
            </a:br>
            <a:r>
              <a:rPr lang="pt-BR" b="1" dirty="0" err="1" smtClean="0">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Procedure</a:t>
            </a:r>
            <a:br>
              <a:rPr lang="pt-BR" b="1" dirty="0" smtClean="0">
                <a:solidFill>
                  <a:schemeClr val="bg1">
                    <a:lumMod val="65000"/>
                  </a:schemeClr>
                </a:solidFill>
              </a:rPr>
            </a:br>
            <a:r>
              <a:rPr lang="pt-BR" b="1" dirty="0" smtClean="0">
                <a:solidFill>
                  <a:schemeClr val="bg1">
                    <a:lumMod val="65000"/>
                  </a:schemeClr>
                </a:solidFill>
              </a:rPr>
              <a:t>Technology</a:t>
            </a:r>
            <a:br>
              <a:rPr lang="pt-BR" b="1" dirty="0" smtClean="0">
                <a:solidFill>
                  <a:schemeClr val="bg1">
                    <a:lumMod val="65000"/>
                  </a:schemeClr>
                </a:solidFill>
              </a:rPr>
            </a:br>
            <a:r>
              <a:rPr lang="pt-BR" b="1" dirty="0" err="1" smtClean="0">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639277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tângulo: Cantos Arredondados 6">
            <a:extLst>
              <a:ext uri="{FF2B5EF4-FFF2-40B4-BE49-F238E27FC236}">
                <a16:creationId xmlns:a16="http://schemas.microsoft.com/office/drawing/2014/main" id="{7297221D-74A7-4443-801B-920A75D209DD}"/>
              </a:ext>
            </a:extLst>
          </p:cNvPr>
          <p:cNvSpPr/>
          <p:nvPr/>
        </p:nvSpPr>
        <p:spPr>
          <a:xfrm>
            <a:off x="2829599" y="1462712"/>
            <a:ext cx="8801100" cy="2362200"/>
          </a:xfrm>
          <a:prstGeom prst="round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Methodology is systematic and scientific way </a:t>
            </a:r>
            <a:r>
              <a:rPr lang="en-US" sz="2500" dirty="0" smtClean="0"/>
              <a:t>of teaching </a:t>
            </a:r>
            <a:r>
              <a:rPr lang="en-US" sz="2500" dirty="0"/>
              <a:t>any subject. It </a:t>
            </a:r>
            <a:r>
              <a:rPr lang="en-US" sz="2500" dirty="0">
                <a:solidFill>
                  <a:srgbClr val="FF0000"/>
                </a:solidFill>
              </a:rPr>
              <a:t>guides</a:t>
            </a:r>
            <a:r>
              <a:rPr lang="en-US" sz="2500" dirty="0"/>
              <a:t> teacher "How to teach" </a:t>
            </a:r>
            <a:r>
              <a:rPr lang="en-US" sz="2500" dirty="0" smtClean="0"/>
              <a:t>and "How </a:t>
            </a:r>
            <a:r>
              <a:rPr lang="en-US" sz="2500" dirty="0"/>
              <a:t>his teaching may be effective". It is very </a:t>
            </a:r>
            <a:r>
              <a:rPr lang="en-US" sz="2500" dirty="0" smtClean="0"/>
              <a:t>necessary for </a:t>
            </a:r>
            <a:r>
              <a:rPr lang="en-US" sz="2500" dirty="0"/>
              <a:t>teacher to know various types of methods </a:t>
            </a:r>
            <a:r>
              <a:rPr lang="en-US" sz="2500" dirty="0" smtClean="0"/>
              <a:t>and techniques </a:t>
            </a:r>
            <a:r>
              <a:rPr lang="en-US" sz="2500" dirty="0"/>
              <a:t>of teaching English. </a:t>
            </a:r>
            <a:r>
              <a:rPr lang="en-US" sz="2500" dirty="0" smtClean="0"/>
              <a:t>(PATEL, p.72, 2008)</a:t>
            </a:r>
            <a:endParaRPr lang="pt-BR" sz="2500" dirty="0"/>
          </a:p>
        </p:txBody>
      </p:sp>
      <p:sp>
        <p:nvSpPr>
          <p:cNvPr id="17" name="Elipse 16">
            <a:extLst>
              <a:ext uri="{FF2B5EF4-FFF2-40B4-BE49-F238E27FC236}">
                <a16:creationId xmlns:a16="http://schemas.microsoft.com/office/drawing/2014/main" id="{0E8D7C00-4AFD-4C76-BC2C-65848A139DB1}"/>
              </a:ext>
            </a:extLst>
          </p:cNvPr>
          <p:cNvSpPr/>
          <p:nvPr/>
        </p:nvSpPr>
        <p:spPr>
          <a:xfrm>
            <a:off x="918797" y="2035662"/>
            <a:ext cx="1440000" cy="1440000"/>
          </a:xfrm>
          <a:prstGeom prst="ellips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8" name="Conector reto 17">
            <a:extLst>
              <a:ext uri="{FF2B5EF4-FFF2-40B4-BE49-F238E27FC236}">
                <a16:creationId xmlns:a16="http://schemas.microsoft.com/office/drawing/2014/main" id="{E81714EE-EBF0-4D3C-8154-BAFE49AC4574}"/>
              </a:ext>
            </a:extLst>
          </p:cNvPr>
          <p:cNvCxnSpPr>
            <a:cxnSpLocks/>
            <a:stCxn id="17" idx="6"/>
            <a:endCxn id="16" idx="1"/>
          </p:cNvCxnSpPr>
          <p:nvPr/>
        </p:nvCxnSpPr>
        <p:spPr>
          <a:xfrm flipV="1">
            <a:off x="2358797" y="2739062"/>
            <a:ext cx="470802" cy="1660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Título 1">
            <a:extLst>
              <a:ext uri="{FF2B5EF4-FFF2-40B4-BE49-F238E27FC236}">
                <a16:creationId xmlns:a16="http://schemas.microsoft.com/office/drawing/2014/main" id="{BABBC8B0-3234-45F4-AB62-EF0F8AE73118}"/>
              </a:ext>
            </a:extLst>
          </p:cNvPr>
          <p:cNvSpPr>
            <a:spLocks noGrp="1"/>
          </p:cNvSpPr>
          <p:nvPr>
            <p:ph type="title"/>
          </p:nvPr>
        </p:nvSpPr>
        <p:spPr>
          <a:xfrm>
            <a:off x="952502" y="371035"/>
            <a:ext cx="8596668" cy="821104"/>
          </a:xfrm>
        </p:spPr>
        <p:txBody>
          <a:bodyPr>
            <a:normAutofit/>
          </a:bodyPr>
          <a:lstStyle/>
          <a:p>
            <a:r>
              <a:rPr lang="pt-BR" b="1" dirty="0" err="1" smtClean="0">
                <a:solidFill>
                  <a:srgbClr val="00B0F0"/>
                </a:solidFill>
                <a:effectLst>
                  <a:outerShdw blurRad="38100" dist="38100" dir="2700000" algn="tl">
                    <a:srgbClr val="000000">
                      <a:alpha val="43137"/>
                    </a:srgbClr>
                  </a:outerShdw>
                </a:effectLst>
              </a:rPr>
              <a:t>Methodology</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pic>
        <p:nvPicPr>
          <p:cNvPr id="15" name="Gráfico 17" descr="Análise do cliente">
            <a:extLst>
              <a:ext uri="{FF2B5EF4-FFF2-40B4-BE49-F238E27FC236}">
                <a16:creationId xmlns:a16="http://schemas.microsoft.com/office/drawing/2014/main" id="{41AB3446-80EC-4CC4-88B6-222BEB2C078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p:blipFill>
        <p:spPr>
          <a:xfrm>
            <a:off x="1088515" y="2237561"/>
            <a:ext cx="1127939" cy="1127939"/>
          </a:xfrm>
          <a:prstGeom prst="rect">
            <a:avLst/>
          </a:prstGeom>
        </p:spPr>
      </p:pic>
      <p:sp>
        <p:nvSpPr>
          <p:cNvPr id="11" name="Retângulo: Cantos Arredondados 6">
            <a:extLst>
              <a:ext uri="{FF2B5EF4-FFF2-40B4-BE49-F238E27FC236}">
                <a16:creationId xmlns:a16="http://schemas.microsoft.com/office/drawing/2014/main" id="{7297221D-74A7-4443-801B-920A75D209DD}"/>
              </a:ext>
            </a:extLst>
          </p:cNvPr>
          <p:cNvSpPr/>
          <p:nvPr/>
        </p:nvSpPr>
        <p:spPr>
          <a:xfrm>
            <a:off x="2791499" y="4072562"/>
            <a:ext cx="2447251" cy="613738"/>
          </a:xfrm>
          <a:prstGeom prst="round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Guide:</a:t>
            </a:r>
            <a:r>
              <a:rPr lang="en-US" sz="2500" dirty="0" smtClean="0"/>
              <a:t> </a:t>
            </a:r>
            <a:r>
              <a:rPr lang="en-US" sz="2500" dirty="0" err="1" smtClean="0"/>
              <a:t>guiar</a:t>
            </a:r>
            <a:endParaRPr lang="pt-BR" sz="2500" dirty="0"/>
          </a:p>
        </p:txBody>
      </p:sp>
    </p:spTree>
    <p:extLst>
      <p:ext uri="{BB962C8B-B14F-4D97-AF65-F5344CB8AC3E}">
        <p14:creationId xmlns:p14="http://schemas.microsoft.com/office/powerpoint/2010/main" val="3138616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Approach</a:t>
            </a:r>
            <a:br>
              <a:rPr lang="pt-BR" b="1" dirty="0" smtClean="0">
                <a:solidFill>
                  <a:schemeClr val="bg1">
                    <a:lumMod val="65000"/>
                  </a:schemeClr>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rgbClr val="7030A0"/>
                </a:solidFill>
                <a:effectLst>
                  <a:outerShdw blurRad="38100" dist="38100" dir="2700000" algn="tl">
                    <a:srgbClr val="000000">
                      <a:alpha val="43137"/>
                    </a:srgbClr>
                  </a:outerShdw>
                </a:effectLst>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Procedure</a:t>
            </a:r>
            <a:br>
              <a:rPr lang="pt-BR" b="1" dirty="0" smtClean="0">
                <a:solidFill>
                  <a:schemeClr val="bg1">
                    <a:lumMod val="65000"/>
                  </a:schemeClr>
                </a:solidFill>
              </a:rPr>
            </a:br>
            <a:r>
              <a:rPr lang="pt-BR" b="1" dirty="0" smtClean="0">
                <a:solidFill>
                  <a:schemeClr val="bg1">
                    <a:lumMod val="65000"/>
                  </a:schemeClr>
                </a:solidFill>
              </a:rPr>
              <a:t>Technology</a:t>
            </a:r>
            <a:br>
              <a:rPr lang="pt-BR" b="1" dirty="0" smtClean="0">
                <a:solidFill>
                  <a:schemeClr val="bg1">
                    <a:lumMod val="65000"/>
                  </a:schemeClr>
                </a:solidFill>
              </a:rPr>
            </a:br>
            <a:r>
              <a:rPr lang="pt-BR" b="1" dirty="0" err="1" smtClean="0">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545383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952502" y="272050"/>
            <a:ext cx="2781298" cy="743950"/>
          </a:xfrm>
        </p:spPr>
        <p:txBody>
          <a:bodyPr>
            <a:normAutofit/>
          </a:bodyPr>
          <a:lstStyle/>
          <a:p>
            <a:r>
              <a:rPr lang="pt-BR" b="1" dirty="0" err="1" smtClean="0">
                <a:solidFill>
                  <a:srgbClr val="7030A0"/>
                </a:solidFill>
                <a:effectLst>
                  <a:outerShdw blurRad="38100" dist="38100" dir="2700000" algn="tl">
                    <a:srgbClr val="000000">
                      <a:alpha val="43137"/>
                    </a:srgbClr>
                  </a:outerShdw>
                </a:effectLst>
              </a:rPr>
              <a:t>Techniques</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771585" y="1543050"/>
            <a:ext cx="8801100" cy="2114550"/>
          </a:xfrm>
          <a:prstGeom prst="round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A </a:t>
            </a:r>
            <a:r>
              <a:rPr lang="en-US" sz="2500" b="1" dirty="0"/>
              <a:t>technique </a:t>
            </a:r>
            <a:r>
              <a:rPr lang="en-US" sz="2500" dirty="0"/>
              <a:t>(or strategy) is a very specific, </a:t>
            </a:r>
            <a:r>
              <a:rPr lang="en-US" sz="2500" dirty="0" smtClean="0"/>
              <a:t>concrete </a:t>
            </a:r>
            <a:r>
              <a:rPr lang="en-US" sz="2500" dirty="0" smtClean="0">
                <a:solidFill>
                  <a:srgbClr val="FF0000"/>
                </a:solidFill>
              </a:rPr>
              <a:t>stratagem</a:t>
            </a:r>
            <a:r>
              <a:rPr lang="en-US" sz="2500" dirty="0" smtClean="0"/>
              <a:t> </a:t>
            </a:r>
            <a:r>
              <a:rPr lang="en-US" sz="2500" dirty="0"/>
              <a:t>or </a:t>
            </a:r>
            <a:r>
              <a:rPr lang="en-US" sz="2500" dirty="0">
                <a:solidFill>
                  <a:srgbClr val="FF0000"/>
                </a:solidFill>
              </a:rPr>
              <a:t>trick</a:t>
            </a:r>
            <a:r>
              <a:rPr lang="en-US" sz="2500" dirty="0"/>
              <a:t> designed to accomplish an </a:t>
            </a:r>
            <a:r>
              <a:rPr lang="en-US" sz="2500" dirty="0" smtClean="0"/>
              <a:t>immediate objective</a:t>
            </a:r>
            <a:r>
              <a:rPr lang="en-US" sz="2500" dirty="0"/>
              <a:t>. Such are </a:t>
            </a:r>
            <a:r>
              <a:rPr lang="en-US" sz="2500" dirty="0">
                <a:solidFill>
                  <a:srgbClr val="FF0000"/>
                </a:solidFill>
              </a:rPr>
              <a:t>derived from </a:t>
            </a:r>
            <a:r>
              <a:rPr lang="en-US" sz="2500" dirty="0"/>
              <a:t>the controlling </a:t>
            </a:r>
            <a:r>
              <a:rPr lang="en-US" sz="2500" dirty="0" smtClean="0"/>
              <a:t>method, and </a:t>
            </a:r>
            <a:r>
              <a:rPr lang="en-US" sz="2500" dirty="0"/>
              <a:t>less directly, from the approach</a:t>
            </a:r>
            <a:r>
              <a:rPr lang="en-US" sz="2500" dirty="0" smtClean="0"/>
              <a:t>.</a:t>
            </a:r>
            <a:endParaRPr lang="pt-BR" sz="2500" dirty="0"/>
          </a:p>
        </p:txBody>
      </p:sp>
      <p:sp>
        <p:nvSpPr>
          <p:cNvPr id="15" name="Elipse 14">
            <a:extLst>
              <a:ext uri="{FF2B5EF4-FFF2-40B4-BE49-F238E27FC236}">
                <a16:creationId xmlns:a16="http://schemas.microsoft.com/office/drawing/2014/main" id="{0E8D7C00-4AFD-4C76-BC2C-65848A139DB1}"/>
              </a:ext>
            </a:extLst>
          </p:cNvPr>
          <p:cNvSpPr/>
          <p:nvPr/>
        </p:nvSpPr>
        <p:spPr>
          <a:xfrm>
            <a:off x="860783" y="1868350"/>
            <a:ext cx="1440000" cy="1465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a:stCxn id="15" idx="6"/>
            <a:endCxn id="13" idx="1"/>
          </p:cNvCxnSpPr>
          <p:nvPr/>
        </p:nvCxnSpPr>
        <p:spPr>
          <a:xfrm flipV="1">
            <a:off x="2300783" y="2571750"/>
            <a:ext cx="470802" cy="166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pic>
        <p:nvPicPr>
          <p:cNvPr id="22" name="Gráfico 21" descr="Professor">
            <a:extLst>
              <a:ext uri="{FF2B5EF4-FFF2-40B4-BE49-F238E27FC236}">
                <a16:creationId xmlns:a16="http://schemas.microsoft.com/office/drawing/2014/main" id="{3FFE8AB0-E1B8-41DC-8119-DDAA4695115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rcRect/>
          <a:stretch/>
        </p:blipFill>
        <p:spPr>
          <a:xfrm>
            <a:off x="1000777" y="2096340"/>
            <a:ext cx="1027858" cy="950820"/>
          </a:xfrm>
          <a:prstGeom prst="rect">
            <a:avLst/>
          </a:prstGeom>
        </p:spPr>
      </p:pic>
      <p:sp>
        <p:nvSpPr>
          <p:cNvPr id="16" name="Retângulo: Cantos Arredondados 6">
            <a:extLst>
              <a:ext uri="{FF2B5EF4-FFF2-40B4-BE49-F238E27FC236}">
                <a16:creationId xmlns:a16="http://schemas.microsoft.com/office/drawing/2014/main" id="{7297221D-74A7-4443-801B-920A75D209DD}"/>
              </a:ext>
            </a:extLst>
          </p:cNvPr>
          <p:cNvSpPr/>
          <p:nvPr/>
        </p:nvSpPr>
        <p:spPr>
          <a:xfrm>
            <a:off x="2752535" y="3905250"/>
            <a:ext cx="6467665" cy="1543050"/>
          </a:xfrm>
          <a:prstGeom prst="round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Stratagem: </a:t>
            </a:r>
            <a:r>
              <a:rPr lang="en-US" sz="2500" dirty="0" err="1" smtClean="0"/>
              <a:t>estratagema</a:t>
            </a:r>
            <a:r>
              <a:rPr lang="en-US" sz="2500" dirty="0" smtClean="0"/>
              <a:t>, </a:t>
            </a:r>
            <a:r>
              <a:rPr lang="en-US" sz="2500" dirty="0" err="1" smtClean="0"/>
              <a:t>estratégia</a:t>
            </a:r>
            <a:r>
              <a:rPr lang="en-US" sz="2500" dirty="0" smtClean="0"/>
              <a:t>.  </a:t>
            </a:r>
          </a:p>
          <a:p>
            <a:pPr algn="just"/>
            <a:r>
              <a:rPr lang="en-US" sz="2500" dirty="0" smtClean="0">
                <a:solidFill>
                  <a:srgbClr val="FF0000"/>
                </a:solidFill>
              </a:rPr>
              <a:t>Trick: </a:t>
            </a:r>
            <a:r>
              <a:rPr lang="en-US" sz="2500" dirty="0" err="1" smtClean="0"/>
              <a:t>artifício</a:t>
            </a:r>
            <a:r>
              <a:rPr lang="en-US" sz="2500" dirty="0" smtClean="0"/>
              <a:t>, </a:t>
            </a:r>
            <a:r>
              <a:rPr lang="en-US" sz="2500" dirty="0" err="1" smtClean="0"/>
              <a:t>truque</a:t>
            </a:r>
            <a:r>
              <a:rPr lang="en-US" sz="2500" dirty="0" smtClean="0"/>
              <a:t>. </a:t>
            </a:r>
          </a:p>
          <a:p>
            <a:pPr algn="just"/>
            <a:r>
              <a:rPr lang="en-US" sz="2500" dirty="0" smtClean="0">
                <a:solidFill>
                  <a:srgbClr val="FF0000"/>
                </a:solidFill>
              </a:rPr>
              <a:t>Derived from: </a:t>
            </a:r>
            <a:r>
              <a:rPr lang="en-US" sz="2500" dirty="0" err="1" smtClean="0"/>
              <a:t>derivado</a:t>
            </a:r>
            <a:r>
              <a:rPr lang="en-US" sz="2500" dirty="0" smtClean="0"/>
              <a:t> de</a:t>
            </a:r>
            <a:r>
              <a:rPr lang="en-US" sz="2500" dirty="0"/>
              <a:t>,</a:t>
            </a:r>
            <a:r>
              <a:rPr lang="en-US" sz="2500" dirty="0" smtClean="0"/>
              <a:t> </a:t>
            </a:r>
            <a:r>
              <a:rPr lang="en-US" sz="2500" dirty="0" err="1" smtClean="0"/>
              <a:t>decorrente</a:t>
            </a:r>
            <a:r>
              <a:rPr lang="en-US" sz="2500" dirty="0" smtClean="0"/>
              <a:t> de</a:t>
            </a:r>
            <a:r>
              <a:rPr lang="en-US" sz="2500" dirty="0"/>
              <a:t>.</a:t>
            </a:r>
            <a:endParaRPr lang="pt-BR" sz="2500" dirty="0"/>
          </a:p>
        </p:txBody>
      </p:sp>
    </p:spTree>
    <p:extLst>
      <p:ext uri="{BB962C8B-B14F-4D97-AF65-F5344CB8AC3E}">
        <p14:creationId xmlns:p14="http://schemas.microsoft.com/office/powerpoint/2010/main" val="2393868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Approach</a:t>
            </a:r>
            <a:br>
              <a:rPr lang="pt-BR" b="1" dirty="0" smtClean="0">
                <a:solidFill>
                  <a:schemeClr val="bg1">
                    <a:lumMod val="65000"/>
                  </a:schemeClr>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rgbClr val="FF0000"/>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Procedure</a:t>
            </a:r>
            <a:br>
              <a:rPr lang="pt-BR" b="1" dirty="0" smtClean="0">
                <a:solidFill>
                  <a:schemeClr val="bg1">
                    <a:lumMod val="65000"/>
                  </a:schemeClr>
                </a:solidFill>
              </a:rPr>
            </a:br>
            <a:r>
              <a:rPr lang="pt-BR" b="1" dirty="0" smtClean="0">
                <a:solidFill>
                  <a:schemeClr val="bg1">
                    <a:lumMod val="65000"/>
                  </a:schemeClr>
                </a:solidFill>
              </a:rPr>
              <a:t>Technology</a:t>
            </a:r>
            <a:br>
              <a:rPr lang="pt-BR" b="1" dirty="0" smtClean="0">
                <a:solidFill>
                  <a:schemeClr val="bg1">
                    <a:lumMod val="65000"/>
                  </a:schemeClr>
                </a:solidFill>
              </a:rPr>
            </a:br>
            <a:r>
              <a:rPr lang="pt-BR" b="1" dirty="0" err="1" smtClean="0">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616272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876302" y="247650"/>
            <a:ext cx="2419348" cy="846885"/>
          </a:xfrm>
        </p:spPr>
        <p:txBody>
          <a:bodyPr>
            <a:normAutofit/>
          </a:bodyPr>
          <a:lstStyle/>
          <a:p>
            <a:r>
              <a:rPr lang="pt-BR" b="1" dirty="0" err="1" smtClean="0">
                <a:solidFill>
                  <a:srgbClr val="FF0000"/>
                </a:solidFill>
                <a:effectLst>
                  <a:outerShdw blurRad="38100" dist="38100" dir="2700000" algn="tl">
                    <a:srgbClr val="000000">
                      <a:alpha val="43137"/>
                    </a:srgbClr>
                  </a:outerShdw>
                </a:effectLst>
              </a:rPr>
              <a:t>Strategies</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861055" y="962025"/>
            <a:ext cx="8801100" cy="3371850"/>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pt-BR" sz="2500" dirty="0"/>
              <a:t>‘</a:t>
            </a:r>
            <a:r>
              <a:rPr lang="pt-BR" sz="2500" dirty="0" err="1"/>
              <a:t>Strategy</a:t>
            </a:r>
            <a:r>
              <a:rPr lang="pt-BR" sz="2500" dirty="0"/>
              <a:t>’ </a:t>
            </a:r>
            <a:r>
              <a:rPr lang="pt-BR" sz="2500" dirty="0" err="1" smtClean="0"/>
              <a:t>is</a:t>
            </a:r>
            <a:r>
              <a:rPr lang="pt-BR" sz="2500" dirty="0" smtClean="0"/>
              <a:t> </a:t>
            </a:r>
            <a:r>
              <a:rPr lang="en-US" sz="2500" dirty="0" smtClean="0"/>
              <a:t>another </a:t>
            </a:r>
            <a:r>
              <a:rPr lang="en-US" sz="2500" dirty="0"/>
              <a:t>term which is </a:t>
            </a:r>
            <a:r>
              <a:rPr lang="en-US" sz="2500" dirty="0">
                <a:solidFill>
                  <a:srgbClr val="FF0000"/>
                </a:solidFill>
              </a:rPr>
              <a:t>renowned</a:t>
            </a:r>
            <a:r>
              <a:rPr lang="en-US" sz="2500" dirty="0"/>
              <a:t> for terminological inconsistency but we </a:t>
            </a:r>
            <a:r>
              <a:rPr lang="en-US" sz="2500" dirty="0" smtClean="0"/>
              <a:t>go with </a:t>
            </a:r>
            <a:r>
              <a:rPr lang="en-US" sz="2500" dirty="0"/>
              <a:t>the definition by Richards and Schmidt (2010: 559–60) that </a:t>
            </a:r>
            <a:r>
              <a:rPr lang="en-US" sz="2500" dirty="0" smtClean="0"/>
              <a:t>strategies mean </a:t>
            </a:r>
            <a:r>
              <a:rPr lang="en-US" sz="2500" dirty="0"/>
              <a:t>‘procedures used in learning . . . which serve as a way of reaching </a:t>
            </a:r>
            <a:r>
              <a:rPr lang="en-US" sz="2500" dirty="0" smtClean="0"/>
              <a:t>a </a:t>
            </a:r>
            <a:r>
              <a:rPr lang="en-US" sz="2500" dirty="0" smtClean="0">
                <a:solidFill>
                  <a:srgbClr val="FF0000"/>
                </a:solidFill>
              </a:rPr>
              <a:t>goal</a:t>
            </a:r>
            <a:r>
              <a:rPr lang="en-US" sz="2500" dirty="0"/>
              <a:t>’. McNamara (2007) reports how research confirms the importance </a:t>
            </a:r>
            <a:r>
              <a:rPr lang="en-US" sz="2500" dirty="0" smtClean="0"/>
              <a:t>of strategy </a:t>
            </a:r>
            <a:r>
              <a:rPr lang="en-US" sz="2500" dirty="0"/>
              <a:t>use in L1 reading and how successful </a:t>
            </a:r>
            <a:r>
              <a:rPr lang="en-US" sz="2500" dirty="0">
                <a:solidFill>
                  <a:srgbClr val="FF0000"/>
                </a:solidFill>
              </a:rPr>
              <a:t>readers</a:t>
            </a:r>
            <a:r>
              <a:rPr lang="en-US" sz="2500" dirty="0"/>
              <a:t> know when and </a:t>
            </a:r>
            <a:r>
              <a:rPr lang="en-US" sz="2500" dirty="0" smtClean="0"/>
              <a:t>how to </a:t>
            </a:r>
            <a:r>
              <a:rPr lang="en-US" sz="2500" dirty="0"/>
              <a:t>use appropriate strategies. </a:t>
            </a:r>
            <a:r>
              <a:rPr lang="en-US" sz="2500" dirty="0" smtClean="0"/>
              <a:t>(p.114)</a:t>
            </a:r>
            <a:endParaRPr lang="pt-BR" sz="2500" dirty="0"/>
          </a:p>
        </p:txBody>
      </p:sp>
      <p:sp>
        <p:nvSpPr>
          <p:cNvPr id="15" name="Elipse 14">
            <a:extLst>
              <a:ext uri="{FF2B5EF4-FFF2-40B4-BE49-F238E27FC236}">
                <a16:creationId xmlns:a16="http://schemas.microsoft.com/office/drawing/2014/main" id="{0E8D7C00-4AFD-4C76-BC2C-65848A139DB1}"/>
              </a:ext>
            </a:extLst>
          </p:cNvPr>
          <p:cNvSpPr/>
          <p:nvPr/>
        </p:nvSpPr>
        <p:spPr>
          <a:xfrm>
            <a:off x="950253" y="1830250"/>
            <a:ext cx="1440000" cy="1465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a:stCxn id="15" idx="6"/>
            <a:endCxn id="13" idx="1"/>
          </p:cNvCxnSpPr>
          <p:nvPr/>
        </p:nvCxnSpPr>
        <p:spPr>
          <a:xfrm flipV="1">
            <a:off x="2390253" y="2533650"/>
            <a:ext cx="470802" cy="16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16" name="Gráfico 25" descr="Sala de aula">
            <a:extLst>
              <a:ext uri="{FF2B5EF4-FFF2-40B4-BE49-F238E27FC236}">
                <a16:creationId xmlns:a16="http://schemas.microsoft.com/office/drawing/2014/main" id="{3CF5CC9B-C77A-4AE1-A28C-27268D8DEE72}"/>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rcRect/>
          <a:stretch/>
        </p:blipFill>
        <p:spPr>
          <a:xfrm>
            <a:off x="989201" y="1886762"/>
            <a:ext cx="1258699" cy="1258699"/>
          </a:xfrm>
          <a:prstGeom prst="rect">
            <a:avLst/>
          </a:prstGeom>
        </p:spPr>
      </p:pic>
      <p:sp>
        <p:nvSpPr>
          <p:cNvPr id="17" name="Retângulo: Cantos Arredondados 6">
            <a:extLst>
              <a:ext uri="{FF2B5EF4-FFF2-40B4-BE49-F238E27FC236}">
                <a16:creationId xmlns:a16="http://schemas.microsoft.com/office/drawing/2014/main" id="{7297221D-74A7-4443-801B-920A75D209DD}"/>
              </a:ext>
            </a:extLst>
          </p:cNvPr>
          <p:cNvSpPr/>
          <p:nvPr/>
        </p:nvSpPr>
        <p:spPr>
          <a:xfrm>
            <a:off x="2822955" y="4610099"/>
            <a:ext cx="3996945" cy="1304925"/>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Renowned: </a:t>
            </a:r>
            <a:r>
              <a:rPr lang="en-US" sz="2500" dirty="0" err="1" smtClean="0"/>
              <a:t>renomado</a:t>
            </a:r>
            <a:r>
              <a:rPr lang="en-US" sz="2500" dirty="0" smtClean="0"/>
              <a:t>(a). </a:t>
            </a:r>
          </a:p>
          <a:p>
            <a:pPr algn="just"/>
            <a:r>
              <a:rPr lang="en-US" sz="2500" dirty="0" smtClean="0">
                <a:solidFill>
                  <a:srgbClr val="FF0000"/>
                </a:solidFill>
              </a:rPr>
              <a:t>Goal: </a:t>
            </a:r>
            <a:r>
              <a:rPr lang="en-US" sz="2500" dirty="0" err="1" smtClean="0"/>
              <a:t>objetivo</a:t>
            </a:r>
            <a:r>
              <a:rPr lang="en-US" sz="2500" dirty="0" smtClean="0"/>
              <a:t>.</a:t>
            </a:r>
          </a:p>
          <a:p>
            <a:pPr algn="just"/>
            <a:r>
              <a:rPr lang="en-US" sz="2500" dirty="0" smtClean="0">
                <a:solidFill>
                  <a:srgbClr val="FF0000"/>
                </a:solidFill>
              </a:rPr>
              <a:t>Readers: </a:t>
            </a:r>
            <a:r>
              <a:rPr lang="en-US" sz="2500" dirty="0" err="1" smtClean="0"/>
              <a:t>leitores</a:t>
            </a:r>
            <a:r>
              <a:rPr lang="en-US" sz="2500" dirty="0" smtClean="0"/>
              <a:t>.</a:t>
            </a:r>
            <a:endParaRPr lang="pt-BR" sz="2500" dirty="0"/>
          </a:p>
        </p:txBody>
      </p:sp>
    </p:spTree>
    <p:extLst>
      <p:ext uri="{BB962C8B-B14F-4D97-AF65-F5344CB8AC3E}">
        <p14:creationId xmlns:p14="http://schemas.microsoft.com/office/powerpoint/2010/main" val="19720117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Approach</a:t>
            </a:r>
            <a:br>
              <a:rPr lang="pt-BR" b="1" dirty="0" smtClean="0">
                <a:solidFill>
                  <a:schemeClr val="bg1">
                    <a:lumMod val="65000"/>
                  </a:schemeClr>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rgbClr val="FF33CC"/>
                </a:solidFill>
                <a:effectLst>
                  <a:outerShdw blurRad="38100" dist="38100" dir="2700000" algn="tl">
                    <a:srgbClr val="000000">
                      <a:alpha val="43137"/>
                    </a:srgbClr>
                  </a:outerShdw>
                </a:effectLst>
              </a:rPr>
              <a:t>Procedure</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Technology</a:t>
            </a:r>
            <a:br>
              <a:rPr lang="pt-BR" b="1" dirty="0" smtClean="0">
                <a:solidFill>
                  <a:schemeClr val="bg1">
                    <a:lumMod val="65000"/>
                  </a:schemeClr>
                </a:solidFill>
              </a:rPr>
            </a:br>
            <a:r>
              <a:rPr lang="pt-BR" b="1" dirty="0" err="1" smtClean="0">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317180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accent2"/>
                </a:solidFill>
              </a:rPr>
              <a:t>Method</a:t>
            </a:r>
            <a:r>
              <a:rPr lang="pt-BR" b="1" dirty="0" smtClean="0">
                <a:solidFill>
                  <a:schemeClr val="accent2"/>
                </a:solidFill>
              </a:rPr>
              <a:t/>
            </a:r>
            <a:br>
              <a:rPr lang="pt-BR" b="1" dirty="0" smtClean="0">
                <a:solidFill>
                  <a:schemeClr val="accent2"/>
                </a:solidFill>
              </a:rPr>
            </a:br>
            <a:r>
              <a:rPr lang="pt-BR" b="1" dirty="0" smtClean="0">
                <a:solidFill>
                  <a:schemeClr val="accent2"/>
                </a:solidFill>
              </a:rPr>
              <a:t>Approach</a:t>
            </a:r>
            <a:br>
              <a:rPr lang="pt-BR" b="1" dirty="0" smtClean="0">
                <a:solidFill>
                  <a:schemeClr val="accent2"/>
                </a:solidFill>
              </a:rPr>
            </a:br>
            <a:r>
              <a:rPr lang="pt-BR" b="1" dirty="0" err="1" smtClean="0">
                <a:solidFill>
                  <a:schemeClr val="accent2"/>
                </a:solidFill>
              </a:rPr>
              <a:t>Methodology</a:t>
            </a:r>
            <a:r>
              <a:rPr lang="pt-BR" b="1" dirty="0" smtClean="0">
                <a:solidFill>
                  <a:schemeClr val="accent2"/>
                </a:solidFill>
              </a:rPr>
              <a:t/>
            </a:r>
            <a:br>
              <a:rPr lang="pt-BR" b="1" dirty="0" smtClean="0">
                <a:solidFill>
                  <a:schemeClr val="accent2"/>
                </a:solidFill>
              </a:rPr>
            </a:br>
            <a:r>
              <a:rPr lang="pt-BR" b="1" dirty="0" err="1" smtClean="0">
                <a:solidFill>
                  <a:schemeClr val="accent2"/>
                </a:solidFill>
              </a:rPr>
              <a:t>Techniques</a:t>
            </a:r>
            <a:r>
              <a:rPr lang="pt-BR" b="1" dirty="0" smtClean="0">
                <a:solidFill>
                  <a:schemeClr val="accent2"/>
                </a:solidFill>
              </a:rPr>
              <a:t/>
            </a:r>
            <a:br>
              <a:rPr lang="pt-BR" b="1" dirty="0" smtClean="0">
                <a:solidFill>
                  <a:schemeClr val="accent2"/>
                </a:solidFill>
              </a:rPr>
            </a:br>
            <a:r>
              <a:rPr lang="pt-BR" b="1" dirty="0" err="1" smtClean="0">
                <a:solidFill>
                  <a:schemeClr val="accent2"/>
                </a:solidFill>
              </a:rPr>
              <a:t>Strategies</a:t>
            </a:r>
            <a:r>
              <a:rPr lang="pt-BR" b="1" dirty="0" smtClean="0">
                <a:solidFill>
                  <a:schemeClr val="accent2"/>
                </a:solidFill>
              </a:rPr>
              <a:t/>
            </a:r>
            <a:br>
              <a:rPr lang="pt-BR" b="1" dirty="0" smtClean="0">
                <a:solidFill>
                  <a:schemeClr val="accent2"/>
                </a:solidFill>
              </a:rPr>
            </a:br>
            <a:r>
              <a:rPr lang="pt-BR" b="1" dirty="0" smtClean="0">
                <a:solidFill>
                  <a:schemeClr val="accent2"/>
                </a:solidFill>
              </a:rPr>
              <a:t>Procedure</a:t>
            </a:r>
            <a:br>
              <a:rPr lang="pt-BR" b="1" dirty="0" smtClean="0">
                <a:solidFill>
                  <a:schemeClr val="accent2"/>
                </a:solidFill>
              </a:rPr>
            </a:br>
            <a:r>
              <a:rPr lang="pt-BR" b="1" dirty="0" smtClean="0">
                <a:solidFill>
                  <a:schemeClr val="accent2"/>
                </a:solidFill>
              </a:rPr>
              <a:t>Technology</a:t>
            </a:r>
            <a:br>
              <a:rPr lang="pt-BR" b="1" dirty="0" smtClean="0">
                <a:solidFill>
                  <a:schemeClr val="accent2"/>
                </a:solidFill>
              </a:rPr>
            </a:br>
            <a:r>
              <a:rPr lang="pt-BR" b="1" dirty="0" err="1" smtClean="0">
                <a:solidFill>
                  <a:schemeClr val="accent2"/>
                </a:solidFill>
              </a:rPr>
              <a:t>Skills</a:t>
            </a:r>
            <a:r>
              <a:rPr lang="pt-BR" b="1" dirty="0" smtClean="0">
                <a:solidFill>
                  <a:schemeClr val="accent2"/>
                </a:solidFill>
              </a:rPr>
              <a:t/>
            </a:r>
            <a:br>
              <a:rPr lang="pt-BR" b="1" dirty="0" smtClean="0">
                <a:solidFill>
                  <a:schemeClr val="accent2"/>
                </a:solidFill>
              </a:rPr>
            </a:br>
            <a:r>
              <a:rPr lang="pt-BR" b="1" dirty="0" err="1" smtClean="0">
                <a:solidFill>
                  <a:schemeClr val="accent2"/>
                </a:solidFill>
              </a:rPr>
              <a:t>Materials</a:t>
            </a:r>
            <a:endParaRPr lang="en-US" sz="5400" b="1" dirty="0">
              <a:solidFill>
                <a:schemeClr val="accent2"/>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240708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804497" y="0"/>
            <a:ext cx="8596668" cy="643800"/>
          </a:xfrm>
        </p:spPr>
        <p:txBody>
          <a:bodyPr>
            <a:normAutofit/>
          </a:bodyPr>
          <a:lstStyle/>
          <a:p>
            <a:r>
              <a:rPr lang="pt-BR" b="1" dirty="0" smtClean="0">
                <a:solidFill>
                  <a:srgbClr val="FF33CC"/>
                </a:solidFill>
                <a:effectLst>
                  <a:outerShdw blurRad="38100" dist="38100" dir="2700000" algn="tl">
                    <a:srgbClr val="000000">
                      <a:alpha val="43137"/>
                    </a:srgbClr>
                  </a:outerShdw>
                </a:effectLst>
              </a:rPr>
              <a:t>Procedure</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3111429" y="454501"/>
            <a:ext cx="8708038" cy="1084634"/>
          </a:xfrm>
          <a:prstGeom prst="roundRect">
            <a:avLst/>
          </a:prstGeom>
          <a:ln>
            <a:solidFill>
              <a:srgbClr val="FF33CC"/>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pt-BR" sz="2500" dirty="0"/>
              <a:t>‘</a:t>
            </a:r>
            <a:r>
              <a:rPr lang="pt-BR" sz="2500" dirty="0" smtClean="0"/>
              <a:t>procedure’ </a:t>
            </a:r>
            <a:r>
              <a:rPr lang="en-US" sz="2500" dirty="0" smtClean="0"/>
              <a:t>refers </a:t>
            </a:r>
            <a:r>
              <a:rPr lang="en-US" sz="2500" dirty="0"/>
              <a:t>to techniques and the </a:t>
            </a:r>
            <a:r>
              <a:rPr lang="en-US" sz="2500" dirty="0">
                <a:solidFill>
                  <a:srgbClr val="FF0000"/>
                </a:solidFill>
              </a:rPr>
              <a:t>management</a:t>
            </a:r>
            <a:r>
              <a:rPr lang="en-US" sz="2500" dirty="0"/>
              <a:t> of the classroom itself</a:t>
            </a:r>
            <a:r>
              <a:rPr lang="en-US" sz="2500" dirty="0" smtClean="0"/>
              <a:t>. </a:t>
            </a:r>
            <a:r>
              <a:rPr lang="en-US" sz="2500" dirty="0"/>
              <a:t>(MACDONOUGH, p.12, 2013)</a:t>
            </a:r>
            <a:endParaRPr lang="pt-BR" sz="2500" dirty="0"/>
          </a:p>
        </p:txBody>
      </p:sp>
      <p:sp>
        <p:nvSpPr>
          <p:cNvPr id="15" name="Elipse 14">
            <a:extLst>
              <a:ext uri="{FF2B5EF4-FFF2-40B4-BE49-F238E27FC236}">
                <a16:creationId xmlns:a16="http://schemas.microsoft.com/office/drawing/2014/main" id="{0E8D7C00-4AFD-4C76-BC2C-65848A139DB1}"/>
              </a:ext>
            </a:extLst>
          </p:cNvPr>
          <p:cNvSpPr/>
          <p:nvPr/>
        </p:nvSpPr>
        <p:spPr>
          <a:xfrm>
            <a:off x="797853" y="1201600"/>
            <a:ext cx="1440000" cy="1465400"/>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a:stCxn id="15" idx="6"/>
          </p:cNvCxnSpPr>
          <p:nvPr/>
        </p:nvCxnSpPr>
        <p:spPr>
          <a:xfrm>
            <a:off x="2237853" y="1934300"/>
            <a:ext cx="352924" cy="10864"/>
          </a:xfrm>
          <a:prstGeom prst="line">
            <a:avLst/>
          </a:prstGeom>
          <a:ln>
            <a:solidFill>
              <a:srgbClr val="FF33CC"/>
            </a:solidFill>
          </a:ln>
        </p:spPr>
        <p:style>
          <a:lnRef idx="1">
            <a:schemeClr val="accent1"/>
          </a:lnRef>
          <a:fillRef idx="0">
            <a:schemeClr val="accent1"/>
          </a:fillRef>
          <a:effectRef idx="0">
            <a:schemeClr val="accent1"/>
          </a:effectRef>
          <a:fontRef idx="minor">
            <a:schemeClr val="tx1"/>
          </a:fontRef>
        </p:style>
      </p:cxnSp>
      <p:sp>
        <p:nvSpPr>
          <p:cNvPr id="4" name="Colchete Esquerdo 3"/>
          <p:cNvSpPr/>
          <p:nvPr/>
        </p:nvSpPr>
        <p:spPr>
          <a:xfrm>
            <a:off x="2571727" y="892919"/>
            <a:ext cx="539702" cy="2078882"/>
          </a:xfrm>
          <a:prstGeom prst="leftBracket">
            <a:avLst/>
          </a:prstGeom>
          <a:ln>
            <a:solidFill>
              <a:srgbClr val="FF33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2" name="Retângulo: Cantos Arredondados 6">
            <a:extLst>
              <a:ext uri="{FF2B5EF4-FFF2-40B4-BE49-F238E27FC236}">
                <a16:creationId xmlns:a16="http://schemas.microsoft.com/office/drawing/2014/main" id="{7297221D-74A7-4443-801B-920A75D209DD}"/>
              </a:ext>
            </a:extLst>
          </p:cNvPr>
          <p:cNvSpPr/>
          <p:nvPr/>
        </p:nvSpPr>
        <p:spPr>
          <a:xfrm>
            <a:off x="3054279" y="1697514"/>
            <a:ext cx="8708038" cy="2664936"/>
          </a:xfrm>
          <a:prstGeom prst="roundRect">
            <a:avLst/>
          </a:prstGeom>
          <a:ln>
            <a:solidFill>
              <a:srgbClr val="FF33CC"/>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Classroom procedures are teaching and learning </a:t>
            </a:r>
            <a:r>
              <a:rPr lang="en-US" sz="2500" dirty="0" smtClean="0"/>
              <a:t>techniques indicated </a:t>
            </a:r>
            <a:r>
              <a:rPr lang="en-US" sz="2500" dirty="0"/>
              <a:t>by the </a:t>
            </a:r>
            <a:r>
              <a:rPr lang="en-US" sz="2500" dirty="0">
                <a:solidFill>
                  <a:srgbClr val="FF0000"/>
                </a:solidFill>
              </a:rPr>
              <a:t>syllabus</a:t>
            </a:r>
            <a:r>
              <a:rPr lang="en-US" sz="2500" dirty="0"/>
              <a:t> </a:t>
            </a:r>
            <a:r>
              <a:rPr lang="en-US" sz="2500" dirty="0">
                <a:solidFill>
                  <a:srgbClr val="FF0000"/>
                </a:solidFill>
              </a:rPr>
              <a:t>designer</a:t>
            </a:r>
            <a:r>
              <a:rPr lang="en-US" sz="2500" dirty="0"/>
              <a:t> and/or the materials </a:t>
            </a:r>
            <a:r>
              <a:rPr lang="en-US" sz="2500" dirty="0" smtClean="0">
                <a:solidFill>
                  <a:srgbClr val="FF0000"/>
                </a:solidFill>
              </a:rPr>
              <a:t>producer</a:t>
            </a:r>
            <a:r>
              <a:rPr lang="en-US" sz="2500" dirty="0" smtClean="0"/>
              <a:t>, and </a:t>
            </a:r>
            <a:r>
              <a:rPr lang="en-US" sz="2500" dirty="0" smtClean="0">
                <a:solidFill>
                  <a:srgbClr val="FF0000"/>
                </a:solidFill>
              </a:rPr>
              <a:t>adopted</a:t>
            </a:r>
            <a:r>
              <a:rPr lang="en-US" sz="2500" dirty="0" smtClean="0"/>
              <a:t>/adapted </a:t>
            </a:r>
            <a:r>
              <a:rPr lang="en-US" sz="2500" dirty="0"/>
              <a:t>by the teacher and the learner in </a:t>
            </a:r>
            <a:r>
              <a:rPr lang="en-US" sz="2500" dirty="0" smtClean="0"/>
              <a:t>order to </a:t>
            </a:r>
            <a:r>
              <a:rPr lang="en-US" sz="2500" dirty="0">
                <a:solidFill>
                  <a:srgbClr val="FF0000"/>
                </a:solidFill>
              </a:rPr>
              <a:t>jointly</a:t>
            </a:r>
            <a:r>
              <a:rPr lang="en-US" sz="2500" dirty="0"/>
              <a:t> accomplish the goals of language learning and teaching </a:t>
            </a:r>
            <a:r>
              <a:rPr lang="en-US" sz="2500" dirty="0" smtClean="0"/>
              <a:t>in </a:t>
            </a:r>
            <a:r>
              <a:rPr lang="pt-BR" sz="2500" dirty="0" err="1" smtClean="0"/>
              <a:t>the</a:t>
            </a:r>
            <a:r>
              <a:rPr lang="pt-BR" sz="2500" dirty="0" smtClean="0"/>
              <a:t> </a:t>
            </a:r>
            <a:r>
              <a:rPr lang="pt-BR" sz="2500" dirty="0" err="1"/>
              <a:t>classroom</a:t>
            </a:r>
            <a:r>
              <a:rPr lang="pt-BR" sz="2500" dirty="0" smtClean="0"/>
              <a:t>. (</a:t>
            </a:r>
            <a:r>
              <a:rPr lang="pt-BR" sz="2800" dirty="0" smtClean="0"/>
              <a:t>KUMARAVADIVELU, 2003)</a:t>
            </a:r>
            <a:endParaRPr lang="pt-BR" sz="2500" dirty="0"/>
          </a:p>
        </p:txBody>
      </p:sp>
      <p:pic>
        <p:nvPicPr>
          <p:cNvPr id="27" name="Gráfico 14" descr="Alvo">
            <a:extLst>
              <a:ext uri="{FF2B5EF4-FFF2-40B4-BE49-F238E27FC236}">
                <a16:creationId xmlns:a16="http://schemas.microsoft.com/office/drawing/2014/main" id="{5FE4F380-1BC1-477D-B9BB-FF91C0D1B6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46261" y="1252038"/>
            <a:ext cx="1313362" cy="1313362"/>
          </a:xfrm>
          <a:prstGeom prst="rect">
            <a:avLst/>
          </a:prstGeom>
        </p:spPr>
      </p:pic>
      <p:sp>
        <p:nvSpPr>
          <p:cNvPr id="17" name="Retângulo: Cantos Arredondados 6">
            <a:extLst>
              <a:ext uri="{FF2B5EF4-FFF2-40B4-BE49-F238E27FC236}">
                <a16:creationId xmlns:a16="http://schemas.microsoft.com/office/drawing/2014/main" id="{7297221D-74A7-4443-801B-920A75D209DD}"/>
              </a:ext>
            </a:extLst>
          </p:cNvPr>
          <p:cNvSpPr/>
          <p:nvPr/>
        </p:nvSpPr>
        <p:spPr>
          <a:xfrm>
            <a:off x="381000" y="4762500"/>
            <a:ext cx="11029950" cy="1524879"/>
          </a:xfrm>
          <a:prstGeom prst="roundRect">
            <a:avLst/>
          </a:prstGeom>
          <a:ln>
            <a:solidFill>
              <a:srgbClr val="FF33CC"/>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err="1" smtClean="0">
                <a:solidFill>
                  <a:srgbClr val="FF0000"/>
                </a:solidFill>
              </a:rPr>
              <a:t>Mangement</a:t>
            </a:r>
            <a:r>
              <a:rPr lang="en-US" sz="2500" dirty="0" smtClean="0">
                <a:solidFill>
                  <a:srgbClr val="FF0000"/>
                </a:solidFill>
              </a:rPr>
              <a:t>: </a:t>
            </a:r>
            <a:r>
              <a:rPr lang="en-US" sz="2500" dirty="0" err="1" smtClean="0">
                <a:solidFill>
                  <a:schemeClr val="tx1"/>
                </a:solidFill>
              </a:rPr>
              <a:t>gerenciamento</a:t>
            </a:r>
            <a:r>
              <a:rPr lang="en-US" sz="2500" dirty="0" smtClean="0">
                <a:solidFill>
                  <a:schemeClr val="tx1"/>
                </a:solidFill>
              </a:rPr>
              <a:t>.          </a:t>
            </a:r>
            <a:r>
              <a:rPr lang="en-US" sz="2500" dirty="0" smtClean="0">
                <a:solidFill>
                  <a:srgbClr val="FF0000"/>
                </a:solidFill>
              </a:rPr>
              <a:t>Syllabus: </a:t>
            </a:r>
            <a:r>
              <a:rPr lang="en-US" sz="2500" dirty="0" err="1" smtClean="0"/>
              <a:t>currículo</a:t>
            </a:r>
            <a:r>
              <a:rPr lang="en-US" sz="2500" dirty="0" smtClean="0"/>
              <a:t>. </a:t>
            </a:r>
          </a:p>
          <a:p>
            <a:pPr algn="just"/>
            <a:r>
              <a:rPr lang="en-US" sz="2500" dirty="0" smtClean="0">
                <a:solidFill>
                  <a:srgbClr val="FF0000"/>
                </a:solidFill>
              </a:rPr>
              <a:t>Designer: </a:t>
            </a:r>
            <a:r>
              <a:rPr lang="en-US" sz="2500" dirty="0" err="1" smtClean="0"/>
              <a:t>desenvolvedor</a:t>
            </a:r>
            <a:r>
              <a:rPr lang="en-US" sz="2500" dirty="0" smtClean="0"/>
              <a:t>.             </a:t>
            </a:r>
            <a:r>
              <a:rPr lang="en-US" sz="2500" dirty="0" smtClean="0">
                <a:solidFill>
                  <a:srgbClr val="FF0000"/>
                </a:solidFill>
              </a:rPr>
              <a:t>Producer: </a:t>
            </a:r>
            <a:r>
              <a:rPr lang="en-US" sz="2500" dirty="0" err="1" smtClean="0"/>
              <a:t>produtor</a:t>
            </a:r>
            <a:r>
              <a:rPr lang="en-US" sz="2500" dirty="0" smtClean="0"/>
              <a:t>.</a:t>
            </a:r>
          </a:p>
          <a:p>
            <a:pPr algn="just"/>
            <a:r>
              <a:rPr lang="en-US" sz="2500" dirty="0" smtClean="0">
                <a:solidFill>
                  <a:srgbClr val="FF0000"/>
                </a:solidFill>
              </a:rPr>
              <a:t>Adopted: </a:t>
            </a:r>
            <a:r>
              <a:rPr lang="en-US" sz="2500" dirty="0" err="1" smtClean="0"/>
              <a:t>adotado</a:t>
            </a:r>
            <a:r>
              <a:rPr lang="en-US" sz="2500" dirty="0" smtClean="0"/>
              <a:t>.             </a:t>
            </a:r>
            <a:r>
              <a:rPr lang="en-US" sz="2500" dirty="0" smtClean="0">
                <a:solidFill>
                  <a:srgbClr val="FF0000"/>
                </a:solidFill>
              </a:rPr>
              <a:t>Jointly: </a:t>
            </a:r>
            <a:r>
              <a:rPr lang="en-US" sz="2500" dirty="0" err="1" smtClean="0"/>
              <a:t>conjuntamente</a:t>
            </a:r>
            <a:r>
              <a:rPr lang="en-US" sz="2500" dirty="0" smtClean="0"/>
              <a:t>, </a:t>
            </a:r>
            <a:r>
              <a:rPr lang="en-US" sz="2500" dirty="0" err="1" smtClean="0"/>
              <a:t>em</a:t>
            </a:r>
            <a:r>
              <a:rPr lang="en-US" sz="2500" dirty="0" smtClean="0"/>
              <a:t> </a:t>
            </a:r>
            <a:r>
              <a:rPr lang="en-US" sz="2500" dirty="0" err="1" smtClean="0"/>
              <a:t>conjunto</a:t>
            </a:r>
            <a:r>
              <a:rPr lang="en-US" sz="2500" dirty="0" smtClean="0"/>
              <a:t>.</a:t>
            </a:r>
            <a:endParaRPr lang="pt-BR" sz="2500" dirty="0"/>
          </a:p>
        </p:txBody>
      </p:sp>
    </p:spTree>
    <p:extLst>
      <p:ext uri="{BB962C8B-B14F-4D97-AF65-F5344CB8AC3E}">
        <p14:creationId xmlns:p14="http://schemas.microsoft.com/office/powerpoint/2010/main" val="32849244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tângulo 20"/>
          <p:cNvSpPr/>
          <p:nvPr/>
        </p:nvSpPr>
        <p:spPr>
          <a:xfrm>
            <a:off x="304799" y="358666"/>
            <a:ext cx="11601451" cy="6001643"/>
          </a:xfrm>
          <a:prstGeom prst="rect">
            <a:avLst/>
          </a:prstGeom>
        </p:spPr>
        <p:txBody>
          <a:bodyPr wrap="square">
            <a:spAutoFit/>
          </a:bodyPr>
          <a:lstStyle/>
          <a:p>
            <a:r>
              <a:rPr lang="pt-BR" sz="2400" b="1" dirty="0" smtClean="0">
                <a:solidFill>
                  <a:schemeClr val="dk1"/>
                </a:solidFill>
                <a:effectLst>
                  <a:outerShdw blurRad="38100" dist="38100" dir="2700000" algn="tl">
                    <a:srgbClr val="000000">
                      <a:alpha val="43137"/>
                    </a:srgbClr>
                  </a:outerShdw>
                </a:effectLst>
              </a:rPr>
              <a:t>REFERENCES:</a:t>
            </a:r>
          </a:p>
          <a:p>
            <a:pPr algn="ctr"/>
            <a:r>
              <a:rPr lang="pt-BR" sz="2400" dirty="0" err="1">
                <a:solidFill>
                  <a:schemeClr val="accent4">
                    <a:lumMod val="75000"/>
                  </a:schemeClr>
                </a:solidFill>
              </a:rPr>
              <a:t>About</a:t>
            </a:r>
            <a:r>
              <a:rPr lang="pt-BR" sz="2400" dirty="0">
                <a:solidFill>
                  <a:schemeClr val="accent4">
                    <a:lumMod val="75000"/>
                  </a:schemeClr>
                </a:solidFill>
              </a:rPr>
              <a:t> </a:t>
            </a:r>
            <a:r>
              <a:rPr lang="pt-BR" sz="2400" dirty="0" smtClean="0">
                <a:solidFill>
                  <a:schemeClr val="accent4">
                    <a:lumMod val="75000"/>
                  </a:schemeClr>
                </a:solidFill>
              </a:rPr>
              <a:t>Approach </a:t>
            </a:r>
            <a:r>
              <a:rPr lang="pt-BR" sz="2400" dirty="0" err="1" smtClean="0">
                <a:solidFill>
                  <a:srgbClr val="0070C0"/>
                </a:solidFill>
              </a:rPr>
              <a:t>and</a:t>
            </a:r>
            <a:r>
              <a:rPr lang="pt-BR" sz="2400" dirty="0" smtClean="0">
                <a:solidFill>
                  <a:srgbClr val="0070C0"/>
                </a:solidFill>
              </a:rPr>
              <a:t> </a:t>
            </a:r>
            <a:r>
              <a:rPr lang="pt-BR" sz="2400" dirty="0" err="1" smtClean="0">
                <a:solidFill>
                  <a:srgbClr val="0070C0"/>
                </a:solidFill>
              </a:rPr>
              <a:t>Techniques</a:t>
            </a:r>
            <a:endParaRPr lang="pt-BR" sz="2400" dirty="0">
              <a:solidFill>
                <a:srgbClr val="0070C0"/>
              </a:solidFill>
            </a:endParaRPr>
          </a:p>
          <a:p>
            <a:r>
              <a:rPr lang="en-US" sz="2400" dirty="0">
                <a:solidFill>
                  <a:schemeClr val="dk1"/>
                </a:solidFill>
              </a:rPr>
              <a:t>RICHARDS, Jack C.; Theodore S. RODGERS (2001). </a:t>
            </a:r>
            <a:r>
              <a:rPr lang="en-US" sz="2400" b="1" dirty="0">
                <a:solidFill>
                  <a:schemeClr val="dk1"/>
                </a:solidFill>
              </a:rPr>
              <a:t>Approaches and Methods in Language Teaching. Cambridge. </a:t>
            </a:r>
            <a:r>
              <a:rPr lang="pt-BR" sz="2400" dirty="0">
                <a:solidFill>
                  <a:schemeClr val="dk1"/>
                </a:solidFill>
              </a:rPr>
              <a:t>UK: Cambridge </a:t>
            </a:r>
            <a:r>
              <a:rPr lang="pt-BR" sz="2400" dirty="0" err="1">
                <a:solidFill>
                  <a:schemeClr val="dk1"/>
                </a:solidFill>
              </a:rPr>
              <a:t>University</a:t>
            </a:r>
            <a:r>
              <a:rPr lang="pt-BR" sz="2400" dirty="0">
                <a:solidFill>
                  <a:schemeClr val="dk1"/>
                </a:solidFill>
              </a:rPr>
              <a:t> Press</a:t>
            </a:r>
            <a:r>
              <a:rPr lang="pt-BR" sz="2400" dirty="0" smtClean="0">
                <a:solidFill>
                  <a:schemeClr val="dk1"/>
                </a:solidFill>
              </a:rPr>
              <a:t>.</a:t>
            </a:r>
          </a:p>
          <a:p>
            <a:endParaRPr lang="pt-BR" sz="2400" dirty="0" smtClean="0">
              <a:solidFill>
                <a:schemeClr val="dk1"/>
              </a:solidFill>
            </a:endParaRPr>
          </a:p>
          <a:p>
            <a:pPr algn="ctr"/>
            <a:r>
              <a:rPr lang="pt-BR" sz="2400" dirty="0" err="1">
                <a:solidFill>
                  <a:srgbClr val="00B0F0"/>
                </a:solidFill>
              </a:rPr>
              <a:t>About</a:t>
            </a:r>
            <a:r>
              <a:rPr lang="pt-BR" sz="2400" dirty="0">
                <a:solidFill>
                  <a:schemeClr val="accent4">
                    <a:lumMod val="75000"/>
                  </a:schemeClr>
                </a:solidFill>
              </a:rPr>
              <a:t> </a:t>
            </a:r>
            <a:r>
              <a:rPr lang="pt-BR" sz="2400" dirty="0" err="1" smtClean="0">
                <a:solidFill>
                  <a:srgbClr val="00B0F0"/>
                </a:solidFill>
              </a:rPr>
              <a:t>Methodology</a:t>
            </a:r>
            <a:r>
              <a:rPr lang="pt-BR" sz="2400" dirty="0" smtClean="0">
                <a:solidFill>
                  <a:schemeClr val="accent4">
                    <a:lumMod val="75000"/>
                  </a:schemeClr>
                </a:solidFill>
              </a:rPr>
              <a:t> </a:t>
            </a:r>
            <a:endParaRPr lang="pt-BR" sz="2400" dirty="0">
              <a:solidFill>
                <a:schemeClr val="accent4">
                  <a:lumMod val="75000"/>
                </a:schemeClr>
              </a:solidFill>
            </a:endParaRPr>
          </a:p>
          <a:p>
            <a:r>
              <a:rPr lang="en-US" sz="2400" dirty="0" smtClean="0">
                <a:solidFill>
                  <a:schemeClr val="dk1"/>
                </a:solidFill>
              </a:rPr>
              <a:t>PATEL</a:t>
            </a:r>
            <a:r>
              <a:rPr lang="en-US" sz="2400" dirty="0">
                <a:solidFill>
                  <a:schemeClr val="dk1"/>
                </a:solidFill>
              </a:rPr>
              <a:t>, M.F. &amp; JAIN, P.M. (2008). </a:t>
            </a:r>
            <a:r>
              <a:rPr lang="pt-BR" sz="2400" b="1" dirty="0">
                <a:solidFill>
                  <a:schemeClr val="dk1"/>
                </a:solidFill>
              </a:rPr>
              <a:t>ENGLISH LANGUAGE TEACHING (METHODS, TOOLS &amp; TECHNIQUES)</a:t>
            </a:r>
            <a:r>
              <a:rPr lang="en-US" sz="2400" b="1" dirty="0">
                <a:solidFill>
                  <a:schemeClr val="dk1"/>
                </a:solidFill>
              </a:rPr>
              <a:t> </a:t>
            </a:r>
            <a:r>
              <a:rPr lang="pt-BR" sz="2400" dirty="0">
                <a:solidFill>
                  <a:schemeClr val="dk1"/>
                </a:solidFill>
              </a:rPr>
              <a:t>Jaipur: SUNRISE PUBLISHERS &amp; </a:t>
            </a:r>
            <a:r>
              <a:rPr lang="pt-BR" sz="2400" dirty="0" smtClean="0">
                <a:solidFill>
                  <a:schemeClr val="dk1"/>
                </a:solidFill>
              </a:rPr>
              <a:t>DISTRIBUTORS.</a:t>
            </a:r>
          </a:p>
          <a:p>
            <a:endParaRPr lang="pt-BR" sz="2400" dirty="0" smtClean="0">
              <a:solidFill>
                <a:schemeClr val="dk1"/>
              </a:solidFill>
            </a:endParaRPr>
          </a:p>
          <a:p>
            <a:pPr algn="ctr"/>
            <a:r>
              <a:rPr lang="pt-BR" sz="2400" dirty="0" err="1">
                <a:solidFill>
                  <a:srgbClr val="FF0000"/>
                </a:solidFill>
              </a:rPr>
              <a:t>About</a:t>
            </a:r>
            <a:r>
              <a:rPr lang="pt-BR" sz="2400" dirty="0">
                <a:solidFill>
                  <a:srgbClr val="FF0000"/>
                </a:solidFill>
              </a:rPr>
              <a:t> </a:t>
            </a:r>
            <a:r>
              <a:rPr lang="pt-BR" sz="2400" dirty="0" err="1" smtClean="0">
                <a:solidFill>
                  <a:srgbClr val="FF0000"/>
                </a:solidFill>
              </a:rPr>
              <a:t>Strategy</a:t>
            </a:r>
            <a:r>
              <a:rPr lang="pt-BR" sz="2400" dirty="0" smtClean="0">
                <a:solidFill>
                  <a:srgbClr val="FF0000"/>
                </a:solidFill>
              </a:rPr>
              <a:t> </a:t>
            </a:r>
            <a:r>
              <a:rPr lang="pt-BR" sz="2400" dirty="0" err="1" smtClean="0">
                <a:solidFill>
                  <a:srgbClr val="FF33CC"/>
                </a:solidFill>
              </a:rPr>
              <a:t>and</a:t>
            </a:r>
            <a:r>
              <a:rPr lang="pt-BR" sz="2400" dirty="0" smtClean="0">
                <a:solidFill>
                  <a:srgbClr val="FF33CC"/>
                </a:solidFill>
              </a:rPr>
              <a:t> Procedure</a:t>
            </a:r>
            <a:endParaRPr lang="pt-BR" sz="2400" dirty="0">
              <a:solidFill>
                <a:srgbClr val="FF33CC"/>
              </a:solidFill>
            </a:endParaRPr>
          </a:p>
          <a:p>
            <a:r>
              <a:rPr lang="en-US" sz="2400" dirty="0" smtClean="0">
                <a:solidFill>
                  <a:schemeClr val="dk1"/>
                </a:solidFill>
              </a:rPr>
              <a:t>MACDONOUGH</a:t>
            </a:r>
            <a:r>
              <a:rPr lang="en-US" sz="2400" dirty="0">
                <a:solidFill>
                  <a:schemeClr val="dk1"/>
                </a:solidFill>
              </a:rPr>
              <a:t>, J.; SHAW, C. &amp; MASUHARA, H. (2013). </a:t>
            </a:r>
            <a:r>
              <a:rPr lang="en-US" sz="2400" b="1" dirty="0">
                <a:solidFill>
                  <a:schemeClr val="dk1"/>
                </a:solidFill>
              </a:rPr>
              <a:t>Materials and Methods in ELT – A Teacher’s Guide. </a:t>
            </a:r>
            <a:r>
              <a:rPr lang="pt-BR" sz="2400" dirty="0" err="1">
                <a:solidFill>
                  <a:schemeClr val="dk1"/>
                </a:solidFill>
              </a:rPr>
              <a:t>Wiley</a:t>
            </a:r>
            <a:r>
              <a:rPr lang="pt-BR" sz="2400" dirty="0">
                <a:solidFill>
                  <a:schemeClr val="dk1"/>
                </a:solidFill>
              </a:rPr>
              <a:t> </a:t>
            </a:r>
            <a:r>
              <a:rPr lang="pt-BR" sz="2400" dirty="0" err="1">
                <a:solidFill>
                  <a:schemeClr val="dk1"/>
                </a:solidFill>
              </a:rPr>
              <a:t>Blackwell</a:t>
            </a:r>
            <a:r>
              <a:rPr lang="pt-BR" sz="2400" dirty="0">
                <a:solidFill>
                  <a:schemeClr val="dk1"/>
                </a:solidFill>
              </a:rPr>
              <a:t> </a:t>
            </a:r>
            <a:r>
              <a:rPr lang="pt-BR" sz="2400" dirty="0" err="1">
                <a:solidFill>
                  <a:schemeClr val="dk1"/>
                </a:solidFill>
              </a:rPr>
              <a:t>Punlishing</a:t>
            </a:r>
            <a:r>
              <a:rPr lang="pt-BR" sz="2400" dirty="0">
                <a:solidFill>
                  <a:schemeClr val="dk1"/>
                </a:solidFill>
              </a:rPr>
              <a:t>. UK. </a:t>
            </a:r>
            <a:endParaRPr lang="pt-BR" sz="2400" dirty="0" smtClean="0">
              <a:solidFill>
                <a:schemeClr val="dk1"/>
              </a:solidFill>
            </a:endParaRPr>
          </a:p>
          <a:p>
            <a:endParaRPr lang="pt-BR" sz="2400" dirty="0" smtClean="0">
              <a:solidFill>
                <a:schemeClr val="dk1"/>
              </a:solidFill>
            </a:endParaRPr>
          </a:p>
          <a:p>
            <a:pPr algn="ctr"/>
            <a:r>
              <a:rPr lang="pt-BR" sz="2400" dirty="0" err="1">
                <a:solidFill>
                  <a:srgbClr val="FF33CC"/>
                </a:solidFill>
              </a:rPr>
              <a:t>About</a:t>
            </a:r>
            <a:r>
              <a:rPr lang="pt-BR" sz="2400" dirty="0">
                <a:solidFill>
                  <a:srgbClr val="FF33CC"/>
                </a:solidFill>
              </a:rPr>
              <a:t> </a:t>
            </a:r>
            <a:r>
              <a:rPr lang="pt-BR" sz="2400" dirty="0" smtClean="0">
                <a:solidFill>
                  <a:srgbClr val="FF33CC"/>
                </a:solidFill>
              </a:rPr>
              <a:t>Procedure </a:t>
            </a:r>
            <a:endParaRPr lang="pt-BR" sz="2400" dirty="0">
              <a:solidFill>
                <a:srgbClr val="FF33CC"/>
              </a:solidFill>
            </a:endParaRPr>
          </a:p>
          <a:p>
            <a:r>
              <a:rPr lang="pt-BR" sz="2400" dirty="0" smtClean="0">
                <a:solidFill>
                  <a:schemeClr val="dk1"/>
                </a:solidFill>
              </a:rPr>
              <a:t>KUMARAVADIVELU</a:t>
            </a:r>
            <a:r>
              <a:rPr lang="pt-BR" sz="2400" dirty="0">
                <a:solidFill>
                  <a:schemeClr val="dk1"/>
                </a:solidFill>
              </a:rPr>
              <a:t>, B. (2003) </a:t>
            </a:r>
            <a:r>
              <a:rPr lang="pt-BR" sz="2400" b="1" dirty="0" err="1">
                <a:solidFill>
                  <a:schemeClr val="dk1"/>
                </a:solidFill>
              </a:rPr>
              <a:t>Beyond</a:t>
            </a:r>
            <a:r>
              <a:rPr lang="pt-BR" sz="2400" b="1" dirty="0">
                <a:solidFill>
                  <a:schemeClr val="dk1"/>
                </a:solidFill>
              </a:rPr>
              <a:t> </a:t>
            </a:r>
            <a:r>
              <a:rPr lang="pt-BR" sz="2400" b="1" dirty="0" err="1">
                <a:solidFill>
                  <a:schemeClr val="dk1"/>
                </a:solidFill>
              </a:rPr>
              <a:t>Methods</a:t>
            </a:r>
            <a:r>
              <a:rPr lang="pt-BR" sz="2400" b="1" dirty="0">
                <a:solidFill>
                  <a:schemeClr val="dk1"/>
                </a:solidFill>
              </a:rPr>
              <a:t>: </a:t>
            </a:r>
            <a:r>
              <a:rPr lang="pt-BR" sz="2400" b="1" dirty="0" err="1">
                <a:solidFill>
                  <a:schemeClr val="dk1"/>
                </a:solidFill>
              </a:rPr>
              <a:t>Macrostrategies</a:t>
            </a:r>
            <a:r>
              <a:rPr lang="pt-BR" sz="2400" b="1" dirty="0">
                <a:solidFill>
                  <a:schemeClr val="dk1"/>
                </a:solidFill>
              </a:rPr>
              <a:t> for </a:t>
            </a:r>
            <a:r>
              <a:rPr lang="pt-BR" sz="2400" b="1" dirty="0" err="1">
                <a:solidFill>
                  <a:schemeClr val="dk1"/>
                </a:solidFill>
              </a:rPr>
              <a:t>Language</a:t>
            </a:r>
            <a:r>
              <a:rPr lang="pt-BR" sz="2400" b="1" dirty="0">
                <a:solidFill>
                  <a:schemeClr val="dk1"/>
                </a:solidFill>
              </a:rPr>
              <a:t> </a:t>
            </a:r>
            <a:r>
              <a:rPr lang="pt-BR" sz="2400" b="1" dirty="0" err="1">
                <a:solidFill>
                  <a:schemeClr val="dk1"/>
                </a:solidFill>
              </a:rPr>
              <a:t>Teaching</a:t>
            </a:r>
            <a:r>
              <a:rPr lang="pt-BR" sz="2400" b="1" dirty="0">
                <a:solidFill>
                  <a:schemeClr val="dk1"/>
                </a:solidFill>
              </a:rPr>
              <a:t>. </a:t>
            </a:r>
            <a:r>
              <a:rPr lang="pt-BR" sz="2400" dirty="0">
                <a:solidFill>
                  <a:schemeClr val="dk1"/>
                </a:solidFill>
              </a:rPr>
              <a:t>Yale </a:t>
            </a:r>
            <a:r>
              <a:rPr lang="pt-BR" sz="2400" dirty="0" err="1">
                <a:solidFill>
                  <a:schemeClr val="dk1"/>
                </a:solidFill>
              </a:rPr>
              <a:t>University</a:t>
            </a:r>
            <a:r>
              <a:rPr lang="pt-BR" sz="2400" dirty="0">
                <a:solidFill>
                  <a:schemeClr val="dk1"/>
                </a:solidFill>
              </a:rPr>
              <a:t> Press New Haven </a:t>
            </a:r>
            <a:r>
              <a:rPr lang="pt-BR" sz="2400" dirty="0" err="1">
                <a:solidFill>
                  <a:schemeClr val="dk1"/>
                </a:solidFill>
              </a:rPr>
              <a:t>and</a:t>
            </a:r>
            <a:r>
              <a:rPr lang="pt-BR" sz="2400" dirty="0">
                <a:solidFill>
                  <a:schemeClr val="dk1"/>
                </a:solidFill>
              </a:rPr>
              <a:t> London</a:t>
            </a:r>
            <a:r>
              <a:rPr lang="pt-BR" sz="2400" dirty="0" smtClean="0">
                <a:solidFill>
                  <a:schemeClr val="dk1"/>
                </a:solidFill>
              </a:rPr>
              <a:t>.</a:t>
            </a:r>
            <a:endParaRPr lang="pt-BR" sz="2400" dirty="0">
              <a:solidFill>
                <a:schemeClr val="dk1"/>
              </a:solidFill>
            </a:endParaRPr>
          </a:p>
        </p:txBody>
      </p:sp>
    </p:spTree>
    <p:extLst>
      <p:ext uri="{BB962C8B-B14F-4D97-AF65-F5344CB8AC3E}">
        <p14:creationId xmlns:p14="http://schemas.microsoft.com/office/powerpoint/2010/main" val="15300067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Approach</a:t>
            </a:r>
            <a:br>
              <a:rPr lang="pt-BR" b="1" dirty="0" smtClean="0">
                <a:solidFill>
                  <a:schemeClr val="bg1">
                    <a:lumMod val="65000"/>
                  </a:schemeClr>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a:solidFill>
                  <a:schemeClr val="bg1">
                    <a:lumMod val="65000"/>
                  </a:schemeClr>
                </a:solidFill>
              </a:rPr>
              <a:t>Procedure</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accent4">
                    <a:lumMod val="75000"/>
                  </a:schemeClr>
                </a:solidFill>
                <a:effectLst>
                  <a:outerShdw blurRad="38100" dist="38100" dir="2700000" algn="tl">
                    <a:srgbClr val="000000">
                      <a:alpha val="43137"/>
                    </a:srgbClr>
                  </a:outerShdw>
                </a:effectLst>
              </a:rPr>
              <a:t>Technology</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500047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1100621" y="201946"/>
            <a:ext cx="2709379" cy="643800"/>
          </a:xfrm>
        </p:spPr>
        <p:txBody>
          <a:bodyPr>
            <a:normAutofit/>
          </a:bodyPr>
          <a:lstStyle/>
          <a:p>
            <a:r>
              <a:rPr lang="pt-BR" b="1" dirty="0" smtClean="0">
                <a:solidFill>
                  <a:schemeClr val="accent4">
                    <a:lumMod val="75000"/>
                  </a:schemeClr>
                </a:solidFill>
                <a:effectLst>
                  <a:outerShdw blurRad="38100" dist="38100" dir="2700000" algn="tl">
                    <a:srgbClr val="000000">
                      <a:alpha val="43137"/>
                    </a:srgbClr>
                  </a:outerShdw>
                </a:effectLst>
              </a:rPr>
              <a:t>Technology</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334594" y="989678"/>
            <a:ext cx="9579761" cy="3307405"/>
          </a:xfrm>
          <a:prstGeom prst="round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800" dirty="0" smtClean="0"/>
              <a:t>Technology </a:t>
            </a:r>
            <a:r>
              <a:rPr lang="en-US" sz="2800" dirty="0"/>
              <a:t>is also considered as a body of </a:t>
            </a:r>
            <a:r>
              <a:rPr lang="en-US" sz="2800" dirty="0">
                <a:solidFill>
                  <a:srgbClr val="FF0000"/>
                </a:solidFill>
              </a:rPr>
              <a:t>knowledge</a:t>
            </a:r>
            <a:r>
              <a:rPr lang="en-US" sz="2800" dirty="0"/>
              <a:t> used to create </a:t>
            </a:r>
            <a:r>
              <a:rPr lang="en-US" sz="2800" dirty="0">
                <a:solidFill>
                  <a:srgbClr val="FF0000"/>
                </a:solidFill>
              </a:rPr>
              <a:t>tools</a:t>
            </a:r>
            <a:r>
              <a:rPr lang="en-US" sz="2800" dirty="0"/>
              <a:t> and develop </a:t>
            </a:r>
            <a:r>
              <a:rPr lang="en-US" sz="2800" dirty="0">
                <a:solidFill>
                  <a:srgbClr val="FF0000"/>
                </a:solidFill>
              </a:rPr>
              <a:t>skills</a:t>
            </a:r>
            <a:r>
              <a:rPr lang="en-US" sz="2800" dirty="0"/>
              <a:t>, and as the combination of scientific method and material to </a:t>
            </a:r>
            <a:r>
              <a:rPr lang="en-US" sz="2800" dirty="0">
                <a:solidFill>
                  <a:srgbClr val="FF0000"/>
                </a:solidFill>
              </a:rPr>
              <a:t>meet</a:t>
            </a:r>
            <a:r>
              <a:rPr lang="en-US" sz="2800" dirty="0"/>
              <a:t> an objective or </a:t>
            </a:r>
            <a:r>
              <a:rPr lang="en-US" sz="2800" dirty="0">
                <a:solidFill>
                  <a:srgbClr val="FF0000"/>
                </a:solidFill>
              </a:rPr>
              <a:t>solve</a:t>
            </a:r>
            <a:r>
              <a:rPr lang="en-US" sz="2800" dirty="0"/>
              <a:t> a problem. Most of these definitions </a:t>
            </a:r>
            <a:r>
              <a:rPr lang="en-US" sz="2800" dirty="0">
                <a:solidFill>
                  <a:srgbClr val="FF0000"/>
                </a:solidFill>
              </a:rPr>
              <a:t>broadly</a:t>
            </a:r>
            <a:r>
              <a:rPr lang="en-US" sz="2800" dirty="0"/>
              <a:t> define technology as the knowledge, skills, methods, and techniques used to accomplish specific practical </a:t>
            </a:r>
            <a:r>
              <a:rPr lang="en-US" sz="2800" dirty="0">
                <a:solidFill>
                  <a:srgbClr val="FF0000"/>
                </a:solidFill>
              </a:rPr>
              <a:t>tasks</a:t>
            </a:r>
            <a:r>
              <a:rPr lang="en-US" sz="2800" dirty="0"/>
              <a:t>. </a:t>
            </a:r>
            <a:r>
              <a:rPr lang="en-US" sz="2800" dirty="0"/>
              <a:t>(</a:t>
            </a:r>
            <a:r>
              <a:rPr lang="pt-BR" sz="2800" dirty="0"/>
              <a:t>ABUNOWARA, 2014</a:t>
            </a:r>
            <a:r>
              <a:rPr lang="pt-BR" sz="2800" dirty="0"/>
              <a:t>)</a:t>
            </a:r>
            <a:endParaRPr lang="pt-BR" sz="2800" dirty="0"/>
          </a:p>
        </p:txBody>
      </p:sp>
      <p:sp>
        <p:nvSpPr>
          <p:cNvPr id="15" name="Elipse 14">
            <a:extLst>
              <a:ext uri="{FF2B5EF4-FFF2-40B4-BE49-F238E27FC236}">
                <a16:creationId xmlns:a16="http://schemas.microsoft.com/office/drawing/2014/main" id="{0E8D7C00-4AFD-4C76-BC2C-65848A139DB1}"/>
              </a:ext>
            </a:extLst>
          </p:cNvPr>
          <p:cNvSpPr/>
          <p:nvPr/>
        </p:nvSpPr>
        <p:spPr>
          <a:xfrm>
            <a:off x="475872" y="1874700"/>
            <a:ext cx="1440000" cy="1465400"/>
          </a:xfrm>
          <a:prstGeom prst="ellipse">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a:endCxn id="13" idx="1"/>
          </p:cNvCxnSpPr>
          <p:nvPr/>
        </p:nvCxnSpPr>
        <p:spPr>
          <a:xfrm flipV="1">
            <a:off x="1863792" y="2578198"/>
            <a:ext cx="470802" cy="1660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pic>
        <p:nvPicPr>
          <p:cNvPr id="16" name="Gráfico 14" descr="Apresentação com lista de verificação">
            <a:extLst>
              <a:ext uri="{FF2B5EF4-FFF2-40B4-BE49-F238E27FC236}">
                <a16:creationId xmlns:a16="http://schemas.microsoft.com/office/drawing/2014/main" id="{614049BF-4AE6-4D16-93F9-E188945FCF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p:blipFill>
        <p:spPr>
          <a:xfrm>
            <a:off x="594349" y="2005877"/>
            <a:ext cx="1203045" cy="1203045"/>
          </a:xfrm>
          <a:prstGeom prst="rect">
            <a:avLst/>
          </a:prstGeom>
        </p:spPr>
      </p:pic>
      <p:sp>
        <p:nvSpPr>
          <p:cNvPr id="18" name="Retângulo: Cantos Arredondados 6">
            <a:extLst>
              <a:ext uri="{FF2B5EF4-FFF2-40B4-BE49-F238E27FC236}">
                <a16:creationId xmlns:a16="http://schemas.microsoft.com/office/drawing/2014/main" id="{7297221D-74A7-4443-801B-920A75D209DD}"/>
              </a:ext>
            </a:extLst>
          </p:cNvPr>
          <p:cNvSpPr/>
          <p:nvPr/>
        </p:nvSpPr>
        <p:spPr>
          <a:xfrm>
            <a:off x="2334594" y="4457700"/>
            <a:ext cx="9579761" cy="1962150"/>
          </a:xfrm>
          <a:prstGeom prst="round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800" dirty="0" smtClean="0">
                <a:solidFill>
                  <a:srgbClr val="FF0000"/>
                </a:solidFill>
              </a:rPr>
              <a:t>Knowledge: </a:t>
            </a:r>
            <a:r>
              <a:rPr lang="en-US" sz="2800" dirty="0" err="1" smtClean="0"/>
              <a:t>conhecimento</a:t>
            </a:r>
            <a:r>
              <a:rPr lang="en-US" sz="2800" dirty="0" smtClean="0"/>
              <a:t>.         </a:t>
            </a:r>
            <a:r>
              <a:rPr lang="en-US" sz="2800" dirty="0" smtClean="0">
                <a:solidFill>
                  <a:srgbClr val="FF0000"/>
                </a:solidFill>
              </a:rPr>
              <a:t>Tools: </a:t>
            </a:r>
            <a:r>
              <a:rPr lang="en-US" sz="2800" dirty="0" err="1" smtClean="0"/>
              <a:t>ferramentas</a:t>
            </a:r>
            <a:r>
              <a:rPr lang="en-US" sz="2800" dirty="0" smtClean="0"/>
              <a:t>.</a:t>
            </a:r>
          </a:p>
          <a:p>
            <a:pPr algn="just"/>
            <a:r>
              <a:rPr lang="en-US" sz="2800" dirty="0" smtClean="0">
                <a:solidFill>
                  <a:srgbClr val="FF0000"/>
                </a:solidFill>
              </a:rPr>
              <a:t>Skill: </a:t>
            </a:r>
            <a:r>
              <a:rPr lang="en-US" sz="2800" dirty="0" err="1" smtClean="0"/>
              <a:t>habilidades</a:t>
            </a:r>
            <a:r>
              <a:rPr lang="en-US" sz="2800" dirty="0" smtClean="0"/>
              <a:t>.       </a:t>
            </a:r>
            <a:r>
              <a:rPr lang="en-US" sz="2800" dirty="0" smtClean="0">
                <a:solidFill>
                  <a:srgbClr val="FF0000"/>
                </a:solidFill>
              </a:rPr>
              <a:t>Meet: </a:t>
            </a:r>
            <a:r>
              <a:rPr lang="en-US" sz="2800" dirty="0" err="1" smtClean="0"/>
              <a:t>encontrar</a:t>
            </a:r>
            <a:r>
              <a:rPr lang="en-US" sz="2800" dirty="0" smtClean="0"/>
              <a:t>, </a:t>
            </a:r>
            <a:r>
              <a:rPr lang="en-US" sz="2800" dirty="0" err="1" smtClean="0"/>
              <a:t>conhecer</a:t>
            </a:r>
            <a:r>
              <a:rPr lang="en-US" sz="2800" dirty="0" smtClean="0"/>
              <a:t>. </a:t>
            </a:r>
          </a:p>
          <a:p>
            <a:pPr algn="just"/>
            <a:r>
              <a:rPr lang="en-US" sz="2800" dirty="0" smtClean="0">
                <a:solidFill>
                  <a:srgbClr val="FF0000"/>
                </a:solidFill>
              </a:rPr>
              <a:t>Solve: </a:t>
            </a:r>
            <a:r>
              <a:rPr lang="en-US" sz="2800" dirty="0" smtClean="0"/>
              <a:t>resolver        </a:t>
            </a:r>
            <a:r>
              <a:rPr lang="en-US" sz="2800" dirty="0" smtClean="0">
                <a:solidFill>
                  <a:srgbClr val="FF0000"/>
                </a:solidFill>
              </a:rPr>
              <a:t>Broadly: </a:t>
            </a:r>
            <a:r>
              <a:rPr lang="en-US" sz="2800" dirty="0" err="1" smtClean="0"/>
              <a:t>amplamente</a:t>
            </a:r>
            <a:r>
              <a:rPr lang="en-US" sz="2800" dirty="0" smtClean="0"/>
              <a:t>, largamente. </a:t>
            </a:r>
          </a:p>
          <a:p>
            <a:pPr algn="just"/>
            <a:r>
              <a:rPr lang="en-US" sz="2800" dirty="0" smtClean="0">
                <a:solidFill>
                  <a:srgbClr val="FF0000"/>
                </a:solidFill>
              </a:rPr>
              <a:t>Tasks: </a:t>
            </a:r>
            <a:r>
              <a:rPr lang="en-US" sz="2800" dirty="0" err="1" smtClean="0"/>
              <a:t>tarefas</a:t>
            </a:r>
            <a:r>
              <a:rPr lang="en-US" sz="2800" dirty="0" smtClean="0"/>
              <a:t>, </a:t>
            </a:r>
            <a:r>
              <a:rPr lang="en-US" sz="2800" dirty="0" err="1" smtClean="0"/>
              <a:t>atividades</a:t>
            </a:r>
            <a:r>
              <a:rPr lang="en-US" sz="2800" dirty="0" smtClean="0"/>
              <a:t>. </a:t>
            </a:r>
            <a:endParaRPr lang="pt-BR" sz="2500" dirty="0"/>
          </a:p>
        </p:txBody>
      </p:sp>
    </p:spTree>
    <p:extLst>
      <p:ext uri="{BB962C8B-B14F-4D97-AF65-F5344CB8AC3E}">
        <p14:creationId xmlns:p14="http://schemas.microsoft.com/office/powerpoint/2010/main" val="25541867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866168" y="0"/>
            <a:ext cx="8596668" cy="643800"/>
          </a:xfrm>
        </p:spPr>
        <p:txBody>
          <a:bodyPr>
            <a:normAutofit/>
          </a:bodyPr>
          <a:lstStyle/>
          <a:p>
            <a:r>
              <a:rPr lang="pt-BR" b="1" dirty="0" smtClean="0">
                <a:solidFill>
                  <a:schemeClr val="accent4">
                    <a:lumMod val="75000"/>
                  </a:schemeClr>
                </a:solidFill>
                <a:effectLst>
                  <a:outerShdw blurRad="38100" dist="38100" dir="2700000" algn="tl">
                    <a:srgbClr val="000000">
                      <a:alpha val="43137"/>
                    </a:srgbClr>
                  </a:outerShdw>
                </a:effectLst>
              </a:rPr>
              <a:t>Technology</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729263" y="688605"/>
            <a:ext cx="9166404" cy="1465400"/>
          </a:xfrm>
          <a:prstGeom prst="round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The term technology covers a </a:t>
            </a:r>
            <a:r>
              <a:rPr lang="en-US" sz="2500" dirty="0">
                <a:solidFill>
                  <a:srgbClr val="FF0000"/>
                </a:solidFill>
              </a:rPr>
              <a:t>wide</a:t>
            </a:r>
            <a:r>
              <a:rPr lang="en-US" sz="2500" dirty="0"/>
              <a:t> </a:t>
            </a:r>
            <a:r>
              <a:rPr lang="en-US" sz="2500" dirty="0">
                <a:solidFill>
                  <a:srgbClr val="FF0000"/>
                </a:solidFill>
              </a:rPr>
              <a:t>range</a:t>
            </a:r>
            <a:r>
              <a:rPr lang="en-US" sz="2500" dirty="0"/>
              <a:t> of recent technologies, </a:t>
            </a:r>
            <a:r>
              <a:rPr lang="en-US" sz="2500" dirty="0" smtClean="0">
                <a:solidFill>
                  <a:srgbClr val="FF0000"/>
                </a:solidFill>
              </a:rPr>
              <a:t>such as </a:t>
            </a:r>
            <a:r>
              <a:rPr lang="en-US" sz="2500" dirty="0"/>
              <a:t>the Internet, CD-ROMs and interactive </a:t>
            </a:r>
            <a:r>
              <a:rPr lang="en-US" sz="2500" dirty="0">
                <a:solidFill>
                  <a:srgbClr val="FF0000"/>
                </a:solidFill>
              </a:rPr>
              <a:t>whiteboards</a:t>
            </a:r>
            <a:r>
              <a:rPr lang="en-US" sz="2500" dirty="0"/>
              <a:t>’. </a:t>
            </a:r>
            <a:r>
              <a:rPr lang="en-US" sz="2500" dirty="0"/>
              <a:t>(TOMLINSON, p.13, 2013</a:t>
            </a:r>
            <a:r>
              <a:rPr lang="en-US" sz="2500" dirty="0" smtClean="0"/>
              <a:t>)</a:t>
            </a:r>
            <a:endParaRPr lang="pt-BR" sz="2500" dirty="0"/>
          </a:p>
        </p:txBody>
      </p:sp>
      <p:sp>
        <p:nvSpPr>
          <p:cNvPr id="15" name="Elipse 14">
            <a:extLst>
              <a:ext uri="{FF2B5EF4-FFF2-40B4-BE49-F238E27FC236}">
                <a16:creationId xmlns:a16="http://schemas.microsoft.com/office/drawing/2014/main" id="{0E8D7C00-4AFD-4C76-BC2C-65848A139DB1}"/>
              </a:ext>
            </a:extLst>
          </p:cNvPr>
          <p:cNvSpPr/>
          <p:nvPr/>
        </p:nvSpPr>
        <p:spPr>
          <a:xfrm>
            <a:off x="547045" y="1817550"/>
            <a:ext cx="1440000" cy="1465400"/>
          </a:xfrm>
          <a:prstGeom prst="ellipse">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p:cNvCxnSpPr>
          <p:nvPr/>
        </p:nvCxnSpPr>
        <p:spPr>
          <a:xfrm flipV="1">
            <a:off x="1987044" y="2545810"/>
            <a:ext cx="394646" cy="444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pic>
        <p:nvPicPr>
          <p:cNvPr id="16" name="Gráfico 14" descr="Apresentação com lista de verificação">
            <a:extLst>
              <a:ext uri="{FF2B5EF4-FFF2-40B4-BE49-F238E27FC236}">
                <a16:creationId xmlns:a16="http://schemas.microsoft.com/office/drawing/2014/main" id="{614049BF-4AE6-4D16-93F9-E188945FCF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p:blipFill>
        <p:spPr>
          <a:xfrm>
            <a:off x="665522" y="1948727"/>
            <a:ext cx="1203045" cy="1203045"/>
          </a:xfrm>
          <a:prstGeom prst="rect">
            <a:avLst/>
          </a:prstGeom>
        </p:spPr>
      </p:pic>
      <p:sp>
        <p:nvSpPr>
          <p:cNvPr id="4" name="Colchete Esquerdo 3"/>
          <p:cNvSpPr/>
          <p:nvPr/>
        </p:nvSpPr>
        <p:spPr>
          <a:xfrm>
            <a:off x="2419350" y="1442378"/>
            <a:ext cx="290863" cy="1491322"/>
          </a:xfrm>
          <a:prstGeom prst="leftBracket">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pt-BR"/>
          </a:p>
        </p:txBody>
      </p:sp>
      <p:sp>
        <p:nvSpPr>
          <p:cNvPr id="17" name="Retângulo: Cantos Arredondados 6">
            <a:extLst>
              <a:ext uri="{FF2B5EF4-FFF2-40B4-BE49-F238E27FC236}">
                <a16:creationId xmlns:a16="http://schemas.microsoft.com/office/drawing/2014/main" id="{7297221D-74A7-4443-801B-920A75D209DD}"/>
              </a:ext>
            </a:extLst>
          </p:cNvPr>
          <p:cNvSpPr/>
          <p:nvPr/>
        </p:nvSpPr>
        <p:spPr>
          <a:xfrm>
            <a:off x="2749541" y="2305382"/>
            <a:ext cx="9166404" cy="1465400"/>
          </a:xfrm>
          <a:prstGeom prst="round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Merriam-Webster dictionary, for example, defines technology as "the practical application of knowledge especially in a particular area</a:t>
            </a:r>
            <a:r>
              <a:rPr lang="en-US" sz="2500" dirty="0" smtClean="0"/>
              <a:t>". (</a:t>
            </a:r>
            <a:r>
              <a:rPr lang="pt-BR" sz="2800" dirty="0" smtClean="0"/>
              <a:t>ABUNOWARA, 2014)</a:t>
            </a:r>
            <a:endParaRPr lang="pt-BR" sz="2500" dirty="0"/>
          </a:p>
        </p:txBody>
      </p:sp>
      <p:sp>
        <p:nvSpPr>
          <p:cNvPr id="19" name="Retângulo: Cantos Arredondados 6">
            <a:extLst>
              <a:ext uri="{FF2B5EF4-FFF2-40B4-BE49-F238E27FC236}">
                <a16:creationId xmlns:a16="http://schemas.microsoft.com/office/drawing/2014/main" id="{7297221D-74A7-4443-801B-920A75D209DD}"/>
              </a:ext>
            </a:extLst>
          </p:cNvPr>
          <p:cNvSpPr/>
          <p:nvPr/>
        </p:nvSpPr>
        <p:spPr>
          <a:xfrm>
            <a:off x="2787641" y="4077032"/>
            <a:ext cx="5422909" cy="1809418"/>
          </a:xfrm>
          <a:prstGeom prst="round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Wide: </a:t>
            </a:r>
            <a:r>
              <a:rPr lang="en-US" sz="2500" dirty="0" err="1" smtClean="0"/>
              <a:t>amplo</a:t>
            </a:r>
            <a:r>
              <a:rPr lang="en-US" sz="2500" dirty="0" smtClean="0"/>
              <a:t>, largo.</a:t>
            </a:r>
          </a:p>
          <a:p>
            <a:pPr algn="just"/>
            <a:r>
              <a:rPr lang="en-US" sz="2500" dirty="0" smtClean="0">
                <a:solidFill>
                  <a:srgbClr val="FF0000"/>
                </a:solidFill>
              </a:rPr>
              <a:t>Range: </a:t>
            </a:r>
            <a:r>
              <a:rPr lang="en-US" sz="2500" dirty="0" err="1" smtClean="0"/>
              <a:t>gama</a:t>
            </a:r>
            <a:r>
              <a:rPr lang="en-US" sz="2500" dirty="0" smtClean="0"/>
              <a:t>, </a:t>
            </a:r>
            <a:r>
              <a:rPr lang="en-US" sz="2500" dirty="0" err="1" smtClean="0"/>
              <a:t>conjunto</a:t>
            </a:r>
            <a:r>
              <a:rPr lang="en-US" sz="2500" dirty="0" smtClean="0"/>
              <a:t>, </a:t>
            </a:r>
            <a:r>
              <a:rPr lang="en-US" sz="2500" dirty="0" err="1" smtClean="0"/>
              <a:t>extensão</a:t>
            </a:r>
            <a:r>
              <a:rPr lang="en-US" sz="2500" dirty="0" smtClean="0"/>
              <a:t>. </a:t>
            </a:r>
          </a:p>
          <a:p>
            <a:pPr algn="just"/>
            <a:r>
              <a:rPr lang="en-US" sz="2500" dirty="0" smtClean="0">
                <a:solidFill>
                  <a:srgbClr val="FF0000"/>
                </a:solidFill>
              </a:rPr>
              <a:t>Such as: </a:t>
            </a:r>
            <a:r>
              <a:rPr lang="en-US" sz="2500" dirty="0" err="1" smtClean="0"/>
              <a:t>tais</a:t>
            </a:r>
            <a:r>
              <a:rPr lang="en-US" sz="2500" dirty="0" smtClean="0"/>
              <a:t> </a:t>
            </a:r>
            <a:r>
              <a:rPr lang="en-US" sz="2500" dirty="0" err="1" smtClean="0"/>
              <a:t>quais</a:t>
            </a:r>
            <a:r>
              <a:rPr lang="en-US" sz="2500" dirty="0" smtClean="0"/>
              <a:t>.</a:t>
            </a:r>
          </a:p>
          <a:p>
            <a:pPr algn="just"/>
            <a:r>
              <a:rPr lang="pt-BR" sz="2500" dirty="0" err="1" smtClean="0">
                <a:solidFill>
                  <a:srgbClr val="FF0000"/>
                </a:solidFill>
              </a:rPr>
              <a:t>Whiteboard</a:t>
            </a:r>
            <a:r>
              <a:rPr lang="pt-BR" sz="2500" dirty="0" smtClean="0">
                <a:solidFill>
                  <a:srgbClr val="FF0000"/>
                </a:solidFill>
              </a:rPr>
              <a:t>: </a:t>
            </a:r>
            <a:r>
              <a:rPr lang="pt-BR" sz="2500" dirty="0" smtClean="0"/>
              <a:t>quadro interativo.</a:t>
            </a:r>
            <a:endParaRPr lang="pt-BR" sz="2500" dirty="0"/>
          </a:p>
        </p:txBody>
      </p:sp>
    </p:spTree>
    <p:extLst>
      <p:ext uri="{BB962C8B-B14F-4D97-AF65-F5344CB8AC3E}">
        <p14:creationId xmlns:p14="http://schemas.microsoft.com/office/powerpoint/2010/main" val="36911990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852971" y="0"/>
            <a:ext cx="8596668" cy="643800"/>
          </a:xfrm>
        </p:spPr>
        <p:txBody>
          <a:bodyPr>
            <a:normAutofit/>
          </a:bodyPr>
          <a:lstStyle/>
          <a:p>
            <a:r>
              <a:rPr lang="pt-BR" b="1" dirty="0" smtClean="0">
                <a:solidFill>
                  <a:schemeClr val="accent4">
                    <a:lumMod val="75000"/>
                  </a:schemeClr>
                </a:solidFill>
                <a:effectLst>
                  <a:outerShdw blurRad="38100" dist="38100" dir="2700000" algn="tl">
                    <a:srgbClr val="000000">
                      <a:alpha val="43137"/>
                    </a:srgbClr>
                  </a:outerShdw>
                </a:effectLst>
              </a:rPr>
              <a:t>Technology</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372694" y="667821"/>
            <a:ext cx="9579761" cy="4294554"/>
          </a:xfrm>
          <a:prstGeom prst="round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700" dirty="0"/>
              <a:t>Educational technologies, in this sense, promise to change forever the way students learn and teachers teach. However, technology in language teaching is not new. It has been around in language teaching for decades. For example, the </a:t>
            </a:r>
            <a:r>
              <a:rPr lang="en-US" sz="2700" dirty="0">
                <a:solidFill>
                  <a:srgbClr val="FF0000"/>
                </a:solidFill>
              </a:rPr>
              <a:t>blackboard</a:t>
            </a:r>
            <a:r>
              <a:rPr lang="en-US" sz="2700" dirty="0"/>
              <a:t>, as a form of technology, has been used for centuries. </a:t>
            </a:r>
            <a:r>
              <a:rPr lang="en-US" sz="2700" dirty="0">
                <a:solidFill>
                  <a:srgbClr val="FF0000"/>
                </a:solidFill>
              </a:rPr>
              <a:t>Tape recorders, language labs </a:t>
            </a:r>
            <a:r>
              <a:rPr lang="en-US" sz="2700" dirty="0"/>
              <a:t>and videos have been in use since the 1960s and 1970s, and are </a:t>
            </a:r>
            <a:r>
              <a:rPr lang="en-US" sz="2700" dirty="0">
                <a:solidFill>
                  <a:srgbClr val="FF0000"/>
                </a:solidFill>
              </a:rPr>
              <a:t>still</a:t>
            </a:r>
            <a:r>
              <a:rPr lang="en-US" sz="2700" dirty="0"/>
              <a:t> used in classrooms around the world </a:t>
            </a:r>
            <a:r>
              <a:rPr lang="en-US" sz="2700" dirty="0" smtClean="0"/>
              <a:t>(DUDENY AND HOCKLY, 2008</a:t>
            </a:r>
            <a:r>
              <a:rPr lang="en-US" sz="2700" dirty="0"/>
              <a:t>). </a:t>
            </a:r>
            <a:r>
              <a:rPr lang="en-US" sz="2700" dirty="0"/>
              <a:t>(</a:t>
            </a:r>
            <a:r>
              <a:rPr lang="pt-BR" sz="2700" dirty="0"/>
              <a:t>ABUNOWARA, 2014</a:t>
            </a:r>
            <a:r>
              <a:rPr lang="pt-BR" sz="2700" dirty="0"/>
              <a:t>)</a:t>
            </a:r>
            <a:endParaRPr lang="pt-BR" sz="2700" dirty="0"/>
          </a:p>
        </p:txBody>
      </p:sp>
      <p:sp>
        <p:nvSpPr>
          <p:cNvPr id="15" name="Elipse 14">
            <a:extLst>
              <a:ext uri="{FF2B5EF4-FFF2-40B4-BE49-F238E27FC236}">
                <a16:creationId xmlns:a16="http://schemas.microsoft.com/office/drawing/2014/main" id="{0E8D7C00-4AFD-4C76-BC2C-65848A139DB1}"/>
              </a:ext>
            </a:extLst>
          </p:cNvPr>
          <p:cNvSpPr/>
          <p:nvPr/>
        </p:nvSpPr>
        <p:spPr>
          <a:xfrm>
            <a:off x="513972" y="2103300"/>
            <a:ext cx="1440000" cy="1465400"/>
          </a:xfrm>
          <a:prstGeom prst="ellipse">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a:endCxn id="13" idx="1"/>
          </p:cNvCxnSpPr>
          <p:nvPr/>
        </p:nvCxnSpPr>
        <p:spPr>
          <a:xfrm flipV="1">
            <a:off x="1901892" y="2806798"/>
            <a:ext cx="470802" cy="1660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pic>
        <p:nvPicPr>
          <p:cNvPr id="16" name="Gráfico 14" descr="Apresentação com lista de verificação">
            <a:extLst>
              <a:ext uri="{FF2B5EF4-FFF2-40B4-BE49-F238E27FC236}">
                <a16:creationId xmlns:a16="http://schemas.microsoft.com/office/drawing/2014/main" id="{614049BF-4AE6-4D16-93F9-E188945FCF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p:blipFill>
        <p:spPr>
          <a:xfrm>
            <a:off x="632449" y="2234477"/>
            <a:ext cx="1203045" cy="1203045"/>
          </a:xfrm>
          <a:prstGeom prst="rect">
            <a:avLst/>
          </a:prstGeom>
        </p:spPr>
      </p:pic>
      <p:sp>
        <p:nvSpPr>
          <p:cNvPr id="18" name="Retângulo: Cantos Arredondados 6">
            <a:extLst>
              <a:ext uri="{FF2B5EF4-FFF2-40B4-BE49-F238E27FC236}">
                <a16:creationId xmlns:a16="http://schemas.microsoft.com/office/drawing/2014/main" id="{7297221D-74A7-4443-801B-920A75D209DD}"/>
              </a:ext>
            </a:extLst>
          </p:cNvPr>
          <p:cNvSpPr/>
          <p:nvPr/>
        </p:nvSpPr>
        <p:spPr>
          <a:xfrm>
            <a:off x="2391745" y="5067300"/>
            <a:ext cx="6295056" cy="1590524"/>
          </a:xfrm>
          <a:prstGeom prst="round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700" dirty="0" smtClean="0">
                <a:solidFill>
                  <a:srgbClr val="FF0000"/>
                </a:solidFill>
              </a:rPr>
              <a:t>Blackboard: </a:t>
            </a:r>
            <a:r>
              <a:rPr lang="en-US" sz="2700" dirty="0" err="1" smtClean="0"/>
              <a:t>quadro</a:t>
            </a:r>
            <a:r>
              <a:rPr lang="en-US" sz="2700" dirty="0" smtClean="0"/>
              <a:t> negro.</a:t>
            </a:r>
          </a:p>
          <a:p>
            <a:pPr algn="just"/>
            <a:r>
              <a:rPr lang="en-US" sz="2700" dirty="0" smtClean="0">
                <a:solidFill>
                  <a:srgbClr val="FF0000"/>
                </a:solidFill>
              </a:rPr>
              <a:t>Tape recorders: </a:t>
            </a:r>
            <a:r>
              <a:rPr lang="en-US" sz="2700" dirty="0" err="1" smtClean="0"/>
              <a:t>fita</a:t>
            </a:r>
            <a:r>
              <a:rPr lang="en-US" sz="2700" dirty="0" smtClean="0"/>
              <a:t> cassette</a:t>
            </a:r>
          </a:p>
          <a:p>
            <a:pPr algn="just"/>
            <a:r>
              <a:rPr lang="en-US" sz="2700" dirty="0">
                <a:solidFill>
                  <a:srgbClr val="FF0000"/>
                </a:solidFill>
              </a:rPr>
              <a:t>L</a:t>
            </a:r>
            <a:r>
              <a:rPr lang="en-US" sz="2700" dirty="0" smtClean="0">
                <a:solidFill>
                  <a:srgbClr val="FF0000"/>
                </a:solidFill>
              </a:rPr>
              <a:t>anguage labs: </a:t>
            </a:r>
            <a:r>
              <a:rPr lang="en-US" sz="2700" dirty="0" err="1" smtClean="0"/>
              <a:t>laboratório</a:t>
            </a:r>
            <a:r>
              <a:rPr lang="en-US" sz="2700" dirty="0" smtClean="0"/>
              <a:t> de </a:t>
            </a:r>
            <a:r>
              <a:rPr lang="en-US" sz="2700" dirty="0" err="1" smtClean="0"/>
              <a:t>línguas</a:t>
            </a:r>
            <a:endParaRPr lang="en-US" sz="2700" dirty="0" smtClean="0"/>
          </a:p>
          <a:p>
            <a:pPr algn="just"/>
            <a:r>
              <a:rPr lang="en-US" sz="2700" dirty="0" smtClean="0">
                <a:solidFill>
                  <a:srgbClr val="FF0000"/>
                </a:solidFill>
              </a:rPr>
              <a:t>Still: </a:t>
            </a:r>
            <a:r>
              <a:rPr lang="en-US" sz="2700" dirty="0" err="1" smtClean="0"/>
              <a:t>ainda</a:t>
            </a:r>
            <a:endParaRPr lang="pt-BR" sz="2700" dirty="0"/>
          </a:p>
        </p:txBody>
      </p:sp>
    </p:spTree>
    <p:extLst>
      <p:ext uri="{BB962C8B-B14F-4D97-AF65-F5344CB8AC3E}">
        <p14:creationId xmlns:p14="http://schemas.microsoft.com/office/powerpoint/2010/main" val="20965177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Approach</a:t>
            </a:r>
            <a:br>
              <a:rPr lang="pt-BR" b="1" dirty="0" smtClean="0">
                <a:solidFill>
                  <a:schemeClr val="bg1">
                    <a:lumMod val="65000"/>
                  </a:schemeClr>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a:solidFill>
                  <a:schemeClr val="bg1">
                    <a:lumMod val="65000"/>
                  </a:schemeClr>
                </a:solidFill>
              </a:rPr>
              <a:t>Procedure</a:t>
            </a:r>
            <a:r>
              <a:rPr lang="pt-BR" b="1" dirty="0" smtClean="0">
                <a:solidFill>
                  <a:schemeClr val="bg1">
                    <a:lumMod val="65000"/>
                  </a:schemeClr>
                </a:solidFill>
              </a:rPr>
              <a:t/>
            </a:r>
            <a:br>
              <a:rPr lang="pt-BR" b="1" dirty="0" smtClean="0">
                <a:solidFill>
                  <a:schemeClr val="bg1">
                    <a:lumMod val="65000"/>
                  </a:schemeClr>
                </a:solidFill>
              </a:rPr>
            </a:br>
            <a:r>
              <a:rPr lang="pt-BR" b="1" dirty="0">
                <a:solidFill>
                  <a:schemeClr val="bg1">
                    <a:lumMod val="65000"/>
                  </a:schemeClr>
                </a:solidFill>
              </a:rPr>
              <a:t>Technology</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rgbClr val="A742C6"/>
                </a:solidFill>
                <a:effectLst>
                  <a:outerShdw blurRad="38100" dist="38100" dir="2700000" algn="tl">
                    <a:srgbClr val="000000">
                      <a:alpha val="43137"/>
                    </a:srgbClr>
                  </a:outerShdw>
                </a:effectLst>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829892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910121" y="0"/>
            <a:ext cx="8596668" cy="643800"/>
          </a:xfrm>
        </p:spPr>
        <p:txBody>
          <a:bodyPr>
            <a:normAutofit/>
          </a:bodyPr>
          <a:lstStyle/>
          <a:p>
            <a:r>
              <a:rPr lang="pt-BR" b="1" dirty="0" err="1" smtClean="0">
                <a:solidFill>
                  <a:srgbClr val="A742C6"/>
                </a:solidFill>
                <a:effectLst>
                  <a:outerShdw blurRad="38100" dist="38100" dir="2700000" algn="tl">
                    <a:srgbClr val="000000">
                      <a:alpha val="43137"/>
                    </a:srgbClr>
                  </a:outerShdw>
                </a:effectLst>
              </a:rPr>
              <a:t>Skill</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296494" y="236146"/>
            <a:ext cx="9579761" cy="4382258"/>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800" dirty="0"/>
              <a:t>Study skills can be thought of as a range of </a:t>
            </a:r>
            <a:r>
              <a:rPr lang="en-US" sz="2800" dirty="0">
                <a:solidFill>
                  <a:srgbClr val="FF0000"/>
                </a:solidFill>
              </a:rPr>
              <a:t>learnable</a:t>
            </a:r>
            <a:r>
              <a:rPr lang="en-US" sz="2800" dirty="0"/>
              <a:t> and </a:t>
            </a:r>
            <a:r>
              <a:rPr lang="en-US" sz="2800" dirty="0" smtClean="0"/>
              <a:t>practical techniques </a:t>
            </a:r>
            <a:r>
              <a:rPr lang="en-US" sz="2800" dirty="0"/>
              <a:t>that help students to adopt more effective methods of study. </a:t>
            </a:r>
            <a:r>
              <a:rPr lang="en-US" sz="2800" dirty="0" smtClean="0"/>
              <a:t>In the </a:t>
            </a:r>
            <a:r>
              <a:rPr lang="en-US" sz="2800" dirty="0"/>
              <a:t>area of English language teaching known as </a:t>
            </a:r>
            <a:r>
              <a:rPr lang="en-US" sz="2800" dirty="0">
                <a:solidFill>
                  <a:srgbClr val="FF0000"/>
                </a:solidFill>
              </a:rPr>
              <a:t>English for Academic </a:t>
            </a:r>
            <a:r>
              <a:rPr lang="en-US" sz="2800" dirty="0" smtClean="0">
                <a:solidFill>
                  <a:srgbClr val="FF0000"/>
                </a:solidFill>
              </a:rPr>
              <a:t>Purposes (EAP</a:t>
            </a:r>
            <a:r>
              <a:rPr lang="en-US" sz="2800" dirty="0">
                <a:solidFill>
                  <a:srgbClr val="FF0000"/>
                </a:solidFill>
              </a:rPr>
              <a:t>), </a:t>
            </a:r>
            <a:r>
              <a:rPr lang="en-US" sz="2800" dirty="0"/>
              <a:t>the concept is very well developed, particularly for </a:t>
            </a:r>
            <a:r>
              <a:rPr lang="en-US" sz="2800" dirty="0" smtClean="0"/>
              <a:t>students studying </a:t>
            </a:r>
            <a:r>
              <a:rPr lang="en-US" sz="2800" dirty="0"/>
              <a:t>their </a:t>
            </a:r>
            <a:r>
              <a:rPr lang="en-US" sz="2800" dirty="0">
                <a:solidFill>
                  <a:srgbClr val="FF0000"/>
                </a:solidFill>
              </a:rPr>
              <a:t>own</a:t>
            </a:r>
            <a:r>
              <a:rPr lang="en-US" sz="2800" dirty="0"/>
              <a:t> specialism through the medium of English where a </a:t>
            </a:r>
            <a:r>
              <a:rPr lang="en-US" sz="2800" dirty="0" smtClean="0">
                <a:solidFill>
                  <a:srgbClr val="FF0000"/>
                </a:solidFill>
              </a:rPr>
              <a:t>mastery</a:t>
            </a:r>
            <a:r>
              <a:rPr lang="en-US" sz="2800" dirty="0" smtClean="0"/>
              <a:t> of </a:t>
            </a:r>
            <a:r>
              <a:rPr lang="en-US" sz="2800" dirty="0"/>
              <a:t>a large number of academic-related skills is very important. </a:t>
            </a:r>
            <a:r>
              <a:rPr lang="en-US" sz="2800" dirty="0"/>
              <a:t>(MACDONOUGH, p.46, 2013)</a:t>
            </a:r>
            <a:endParaRPr lang="pt-BR" sz="2800" dirty="0"/>
          </a:p>
        </p:txBody>
      </p:sp>
      <p:sp>
        <p:nvSpPr>
          <p:cNvPr id="15" name="Elipse 14">
            <a:extLst>
              <a:ext uri="{FF2B5EF4-FFF2-40B4-BE49-F238E27FC236}">
                <a16:creationId xmlns:a16="http://schemas.microsoft.com/office/drawing/2014/main" id="{0E8D7C00-4AFD-4C76-BC2C-65848A139DB1}"/>
              </a:ext>
            </a:extLst>
          </p:cNvPr>
          <p:cNvSpPr/>
          <p:nvPr/>
        </p:nvSpPr>
        <p:spPr>
          <a:xfrm>
            <a:off x="437772" y="1550850"/>
            <a:ext cx="1440000" cy="1465400"/>
          </a:xfrm>
          <a:prstGeom prst="ellipse">
            <a:avLst/>
          </a:prstGeom>
          <a:solidFill>
            <a:srgbClr val="A742C6"/>
          </a:solidFill>
          <a:ln>
            <a:solidFill>
              <a:srgbClr val="A74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a:endCxn id="13" idx="1"/>
          </p:cNvCxnSpPr>
          <p:nvPr/>
        </p:nvCxnSpPr>
        <p:spPr>
          <a:xfrm flipV="1">
            <a:off x="1825692" y="2254348"/>
            <a:ext cx="470802" cy="16600"/>
          </a:xfrm>
          <a:prstGeom prst="line">
            <a:avLst/>
          </a:prstGeom>
          <a:ln>
            <a:solidFill>
              <a:srgbClr val="A742C6"/>
            </a:solidFill>
          </a:ln>
        </p:spPr>
        <p:style>
          <a:lnRef idx="1">
            <a:schemeClr val="accent1"/>
          </a:lnRef>
          <a:fillRef idx="0">
            <a:schemeClr val="accent1"/>
          </a:fillRef>
          <a:effectRef idx="0">
            <a:schemeClr val="accent1"/>
          </a:effectRef>
          <a:fontRef idx="minor">
            <a:schemeClr val="tx1"/>
          </a:fontRef>
        </p:style>
      </p:cxnSp>
      <p:pic>
        <p:nvPicPr>
          <p:cNvPr id="17" name="Gráfico 17" descr="Análise do cliente">
            <a:extLst>
              <a:ext uri="{FF2B5EF4-FFF2-40B4-BE49-F238E27FC236}">
                <a16:creationId xmlns:a16="http://schemas.microsoft.com/office/drawing/2014/main" id="{41AB3446-80EC-4CC4-88B6-222BEB2C078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p:blipFill>
        <p:spPr>
          <a:xfrm>
            <a:off x="647345" y="1794291"/>
            <a:ext cx="1028416" cy="1028416"/>
          </a:xfrm>
          <a:prstGeom prst="rect">
            <a:avLst/>
          </a:prstGeom>
        </p:spPr>
      </p:pic>
      <p:sp>
        <p:nvSpPr>
          <p:cNvPr id="16" name="Retângulo: Cantos Arredondados 6">
            <a:extLst>
              <a:ext uri="{FF2B5EF4-FFF2-40B4-BE49-F238E27FC236}">
                <a16:creationId xmlns:a16="http://schemas.microsoft.com/office/drawing/2014/main" id="{7297221D-74A7-4443-801B-920A75D209DD}"/>
              </a:ext>
            </a:extLst>
          </p:cNvPr>
          <p:cNvSpPr/>
          <p:nvPr/>
        </p:nvSpPr>
        <p:spPr>
          <a:xfrm>
            <a:off x="838200" y="4724400"/>
            <a:ext cx="10744200" cy="1962150"/>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800" dirty="0" smtClean="0">
                <a:solidFill>
                  <a:srgbClr val="FF0000"/>
                </a:solidFill>
              </a:rPr>
              <a:t>Learnable: </a:t>
            </a:r>
            <a:r>
              <a:rPr lang="en-US" sz="2800" dirty="0" err="1" smtClean="0"/>
              <a:t>aprendível</a:t>
            </a:r>
            <a:r>
              <a:rPr lang="en-US" sz="2800" dirty="0"/>
              <a:t>.</a:t>
            </a:r>
            <a:endParaRPr lang="en-US" sz="2800" dirty="0" smtClean="0"/>
          </a:p>
          <a:p>
            <a:pPr algn="just"/>
            <a:r>
              <a:rPr lang="en-US" sz="2800" dirty="0" smtClean="0">
                <a:solidFill>
                  <a:srgbClr val="FF0000"/>
                </a:solidFill>
              </a:rPr>
              <a:t>English </a:t>
            </a:r>
            <a:r>
              <a:rPr lang="en-US" sz="2800" dirty="0">
                <a:solidFill>
                  <a:srgbClr val="FF0000"/>
                </a:solidFill>
              </a:rPr>
              <a:t>for Academic </a:t>
            </a:r>
            <a:r>
              <a:rPr lang="en-US" sz="2800" dirty="0" smtClean="0">
                <a:solidFill>
                  <a:srgbClr val="FF0000"/>
                </a:solidFill>
              </a:rPr>
              <a:t>Purposes (</a:t>
            </a:r>
            <a:r>
              <a:rPr lang="en-US" sz="2800" dirty="0" smtClean="0">
                <a:solidFill>
                  <a:srgbClr val="FF0000"/>
                </a:solidFill>
              </a:rPr>
              <a:t>EP): </a:t>
            </a:r>
            <a:r>
              <a:rPr lang="en-US" sz="2800" dirty="0" err="1" smtClean="0"/>
              <a:t>Inglês</a:t>
            </a:r>
            <a:r>
              <a:rPr lang="en-US" sz="2800" dirty="0" smtClean="0"/>
              <a:t>  para fins </a:t>
            </a:r>
            <a:r>
              <a:rPr lang="en-US" sz="2800" dirty="0" err="1" smtClean="0"/>
              <a:t>específicos</a:t>
            </a:r>
            <a:r>
              <a:rPr lang="en-US" sz="2800" dirty="0" smtClean="0"/>
              <a:t>.</a:t>
            </a:r>
          </a:p>
          <a:p>
            <a:pPr algn="just"/>
            <a:r>
              <a:rPr lang="en-US" sz="2800" dirty="0" smtClean="0">
                <a:solidFill>
                  <a:srgbClr val="FF0000"/>
                </a:solidFill>
              </a:rPr>
              <a:t>Own: </a:t>
            </a:r>
            <a:r>
              <a:rPr lang="en-US" sz="2800" dirty="0" err="1" smtClean="0"/>
              <a:t>próprio</a:t>
            </a:r>
            <a:r>
              <a:rPr lang="en-US" sz="2800" dirty="0" smtClean="0"/>
              <a:t>.</a:t>
            </a:r>
          </a:p>
          <a:p>
            <a:pPr algn="just"/>
            <a:r>
              <a:rPr lang="en-US" sz="2800" dirty="0" smtClean="0">
                <a:solidFill>
                  <a:srgbClr val="FF0000"/>
                </a:solidFill>
              </a:rPr>
              <a:t>Mastery: </a:t>
            </a:r>
            <a:r>
              <a:rPr lang="en-US" sz="2800" dirty="0" err="1" smtClean="0"/>
              <a:t>domínio</a:t>
            </a:r>
            <a:r>
              <a:rPr lang="en-US" sz="2800" dirty="0" smtClean="0"/>
              <a:t>. </a:t>
            </a:r>
            <a:endParaRPr lang="pt-BR" sz="2800" dirty="0"/>
          </a:p>
        </p:txBody>
      </p:sp>
    </p:spTree>
    <p:extLst>
      <p:ext uri="{BB962C8B-B14F-4D97-AF65-F5344CB8AC3E}">
        <p14:creationId xmlns:p14="http://schemas.microsoft.com/office/powerpoint/2010/main" val="2754312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930532" y="333600"/>
            <a:ext cx="1137551" cy="643800"/>
          </a:xfrm>
        </p:spPr>
        <p:txBody>
          <a:bodyPr>
            <a:normAutofit/>
          </a:bodyPr>
          <a:lstStyle/>
          <a:p>
            <a:r>
              <a:rPr lang="pt-BR" b="1" dirty="0" err="1" smtClean="0">
                <a:solidFill>
                  <a:srgbClr val="A742C6"/>
                </a:solidFill>
                <a:effectLst>
                  <a:outerShdw blurRad="38100" dist="38100" dir="2700000" algn="tl">
                    <a:srgbClr val="000000">
                      <a:alpha val="43137"/>
                    </a:srgbClr>
                  </a:outerShdw>
                </a:effectLst>
              </a:rPr>
              <a:t>Skill</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305050" y="256220"/>
            <a:ext cx="9696449" cy="2506030"/>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0070C0"/>
                </a:solidFill>
              </a:rPr>
              <a:t>Reading</a:t>
            </a:r>
            <a:r>
              <a:rPr lang="en-US" sz="2500" dirty="0" smtClean="0"/>
              <a:t> </a:t>
            </a:r>
            <a:r>
              <a:rPr lang="en-US" sz="2500" dirty="0"/>
              <a:t>is a complex skill involving a number </a:t>
            </a:r>
            <a:r>
              <a:rPr lang="en-US" sz="2500" dirty="0" smtClean="0"/>
              <a:t>of simultaneous </a:t>
            </a:r>
            <a:r>
              <a:rPr lang="en-US" sz="2500" dirty="0"/>
              <a:t>operations. Reading has been divided </a:t>
            </a:r>
            <a:r>
              <a:rPr lang="en-US" sz="2500" dirty="0" smtClean="0"/>
              <a:t>into </a:t>
            </a:r>
            <a:r>
              <a:rPr lang="pt-BR" sz="2500" dirty="0" err="1" smtClean="0"/>
              <a:t>two</a:t>
            </a:r>
            <a:r>
              <a:rPr lang="pt-BR" sz="2500" dirty="0" smtClean="0"/>
              <a:t> </a:t>
            </a:r>
            <a:r>
              <a:rPr lang="pt-BR" sz="2500" dirty="0" err="1" smtClean="0"/>
              <a:t>parts</a:t>
            </a:r>
            <a:r>
              <a:rPr lang="pt-BR" sz="2500" dirty="0" smtClean="0"/>
              <a:t>: 1</a:t>
            </a:r>
            <a:r>
              <a:rPr lang="pt-BR" sz="2500" dirty="0"/>
              <a:t>. Reading </a:t>
            </a:r>
            <a:r>
              <a:rPr lang="pt-BR" sz="2500" dirty="0" err="1"/>
              <a:t>aloud</a:t>
            </a:r>
            <a:r>
              <a:rPr lang="pt-BR" sz="2500" dirty="0"/>
              <a:t>; 2. </a:t>
            </a:r>
            <a:r>
              <a:rPr lang="pt-BR" sz="2500" dirty="0" err="1"/>
              <a:t>Silent</a:t>
            </a:r>
            <a:r>
              <a:rPr lang="pt-BR" sz="2500" dirty="0"/>
              <a:t> Reading. (...) </a:t>
            </a:r>
            <a:r>
              <a:rPr lang="pt-BR" sz="2500" dirty="0" smtClean="0"/>
              <a:t>A </a:t>
            </a:r>
            <a:r>
              <a:rPr lang="en-US" sz="2500" dirty="0" smtClean="0"/>
              <a:t>teacher </a:t>
            </a:r>
            <a:r>
              <a:rPr lang="en-US" sz="2500" dirty="0"/>
              <a:t>can develop reading </a:t>
            </a:r>
            <a:r>
              <a:rPr lang="en-US" sz="2500" dirty="0" smtClean="0"/>
              <a:t>habit among </a:t>
            </a:r>
            <a:r>
              <a:rPr lang="en-US" sz="2500" dirty="0"/>
              <a:t>his students through reading exercise in the </a:t>
            </a:r>
            <a:r>
              <a:rPr lang="en-US" sz="2500" dirty="0" smtClean="0"/>
              <a:t>mother </a:t>
            </a:r>
            <a:r>
              <a:rPr lang="pt-BR" sz="2500" dirty="0" err="1" smtClean="0"/>
              <a:t>tongue</a:t>
            </a:r>
            <a:r>
              <a:rPr lang="pt-BR" sz="2500" dirty="0" smtClean="0"/>
              <a:t>. </a:t>
            </a:r>
            <a:r>
              <a:rPr lang="en-US" sz="2500" dirty="0" smtClean="0"/>
              <a:t>Intensive </a:t>
            </a:r>
            <a:r>
              <a:rPr lang="en-US" sz="2500" dirty="0" smtClean="0"/>
              <a:t>reading: reading to </a:t>
            </a:r>
            <a:r>
              <a:rPr lang="en-US" sz="2500" dirty="0" err="1" smtClean="0"/>
              <a:t>analyse</a:t>
            </a:r>
            <a:r>
              <a:rPr lang="en-US" sz="2500" dirty="0" smtClean="0"/>
              <a:t>; Extensive reading: Reading for </a:t>
            </a:r>
            <a:r>
              <a:rPr lang="en-US" sz="2500" dirty="0" smtClean="0">
                <a:solidFill>
                  <a:srgbClr val="FF0000"/>
                </a:solidFill>
              </a:rPr>
              <a:t>joy</a:t>
            </a:r>
            <a:r>
              <a:rPr lang="en-US" sz="2500" dirty="0" smtClean="0"/>
              <a:t>. </a:t>
            </a:r>
            <a:r>
              <a:rPr lang="en-US" sz="2500" dirty="0"/>
              <a:t>(PATEL &amp; JAIN, </a:t>
            </a:r>
            <a:r>
              <a:rPr lang="en-US" sz="2500" dirty="0" smtClean="0"/>
              <a:t>p.20, </a:t>
            </a:r>
            <a:r>
              <a:rPr lang="en-US" sz="2500" dirty="0"/>
              <a:t>2008</a:t>
            </a:r>
            <a:r>
              <a:rPr lang="en-US" sz="2500" dirty="0"/>
              <a:t>)</a:t>
            </a:r>
            <a:endParaRPr lang="pt-BR" sz="2500" dirty="0"/>
          </a:p>
        </p:txBody>
      </p:sp>
      <p:sp>
        <p:nvSpPr>
          <p:cNvPr id="15" name="Elipse 14">
            <a:extLst>
              <a:ext uri="{FF2B5EF4-FFF2-40B4-BE49-F238E27FC236}">
                <a16:creationId xmlns:a16="http://schemas.microsoft.com/office/drawing/2014/main" id="{0E8D7C00-4AFD-4C76-BC2C-65848A139DB1}"/>
              </a:ext>
            </a:extLst>
          </p:cNvPr>
          <p:cNvSpPr/>
          <p:nvPr/>
        </p:nvSpPr>
        <p:spPr>
          <a:xfrm>
            <a:off x="418722" y="2598600"/>
            <a:ext cx="1440000" cy="1465400"/>
          </a:xfrm>
          <a:prstGeom prst="ellipse">
            <a:avLst/>
          </a:prstGeom>
          <a:solidFill>
            <a:srgbClr val="A742C6"/>
          </a:solidFill>
          <a:ln>
            <a:solidFill>
              <a:srgbClr val="A74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4" name="Conector reto 3"/>
          <p:cNvCxnSpPr>
            <a:stCxn id="15" idx="6"/>
          </p:cNvCxnSpPr>
          <p:nvPr/>
        </p:nvCxnSpPr>
        <p:spPr>
          <a:xfrm>
            <a:off x="1858722" y="3331300"/>
            <a:ext cx="209361" cy="2450"/>
          </a:xfrm>
          <a:prstGeom prst="line">
            <a:avLst/>
          </a:prstGeom>
          <a:ln>
            <a:solidFill>
              <a:srgbClr val="A742C6"/>
            </a:solidFill>
          </a:ln>
        </p:spPr>
        <p:style>
          <a:lnRef idx="1">
            <a:schemeClr val="accent1"/>
          </a:lnRef>
          <a:fillRef idx="0">
            <a:schemeClr val="accent1"/>
          </a:fillRef>
          <a:effectRef idx="0">
            <a:schemeClr val="accent1"/>
          </a:effectRef>
          <a:fontRef idx="minor">
            <a:schemeClr val="tx1"/>
          </a:fontRef>
        </p:style>
      </p:cxnSp>
      <p:sp>
        <p:nvSpPr>
          <p:cNvPr id="5" name="Colchete Esquerdo 4"/>
          <p:cNvSpPr/>
          <p:nvPr/>
        </p:nvSpPr>
        <p:spPr>
          <a:xfrm>
            <a:off x="2082074" y="1657350"/>
            <a:ext cx="222976" cy="2590800"/>
          </a:xfrm>
          <a:prstGeom prst="leftBracket">
            <a:avLst/>
          </a:prstGeom>
          <a:ln>
            <a:solidFill>
              <a:srgbClr val="A742C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9" name="Retângulo: Cantos Arredondados 6">
            <a:extLst>
              <a:ext uri="{FF2B5EF4-FFF2-40B4-BE49-F238E27FC236}">
                <a16:creationId xmlns:a16="http://schemas.microsoft.com/office/drawing/2014/main" id="{7297221D-74A7-4443-801B-920A75D209DD}"/>
              </a:ext>
            </a:extLst>
          </p:cNvPr>
          <p:cNvSpPr/>
          <p:nvPr/>
        </p:nvSpPr>
        <p:spPr>
          <a:xfrm>
            <a:off x="2247900" y="2928672"/>
            <a:ext cx="9737769" cy="2119578"/>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solidFill>
                  <a:srgbClr val="0070C0"/>
                </a:solidFill>
              </a:rPr>
              <a:t>Writing</a:t>
            </a:r>
            <a:r>
              <a:rPr lang="en-US" sz="2500" dirty="0"/>
              <a:t> is a skill which must be </a:t>
            </a:r>
            <a:r>
              <a:rPr lang="en-US" sz="2500" dirty="0">
                <a:solidFill>
                  <a:srgbClr val="FF0000"/>
                </a:solidFill>
              </a:rPr>
              <a:t>taught</a:t>
            </a:r>
            <a:r>
              <a:rPr lang="en-US" sz="2500" dirty="0"/>
              <a:t> </a:t>
            </a:r>
            <a:r>
              <a:rPr lang="en-US" sz="2500" dirty="0" smtClean="0"/>
              <a:t>and </a:t>
            </a:r>
            <a:r>
              <a:rPr lang="en-US" sz="2500" dirty="0" err="1" smtClean="0"/>
              <a:t>practised</a:t>
            </a:r>
            <a:r>
              <a:rPr lang="en-US" sz="2500" dirty="0"/>
              <a:t>. Writing is essential </a:t>
            </a:r>
            <a:r>
              <a:rPr lang="en-US" sz="2500" dirty="0">
                <a:solidFill>
                  <a:srgbClr val="FF0000"/>
                </a:solidFill>
              </a:rPr>
              <a:t>features</a:t>
            </a:r>
            <a:r>
              <a:rPr lang="en-US" sz="2500" dirty="0"/>
              <a:t> of learning a </a:t>
            </a:r>
            <a:r>
              <a:rPr lang="en-US" sz="2500" dirty="0" smtClean="0"/>
              <a:t>language because </a:t>
            </a:r>
            <a:r>
              <a:rPr lang="en-US" sz="2500" dirty="0"/>
              <a:t>it provides a very good means of </a:t>
            </a:r>
            <a:r>
              <a:rPr lang="en-US" sz="2500" dirty="0" smtClean="0">
                <a:solidFill>
                  <a:srgbClr val="FF0000"/>
                </a:solidFill>
              </a:rPr>
              <a:t>fixing</a:t>
            </a:r>
            <a:r>
              <a:rPr lang="en-US" sz="2500" dirty="0" smtClean="0"/>
              <a:t> </a:t>
            </a:r>
            <a:r>
              <a:rPr lang="en-US" sz="2500" dirty="0" smtClean="0"/>
              <a:t>the vocabulary</a:t>
            </a:r>
            <a:r>
              <a:rPr lang="en-US" sz="2500" dirty="0"/>
              <a:t>, </a:t>
            </a:r>
            <a:r>
              <a:rPr lang="en-US" sz="2500" dirty="0">
                <a:solidFill>
                  <a:srgbClr val="FF0000"/>
                </a:solidFill>
              </a:rPr>
              <a:t>spelling</a:t>
            </a:r>
            <a:r>
              <a:rPr lang="en-US" sz="2500" dirty="0"/>
              <a:t>, and sentence pattern. It becomes </a:t>
            </a:r>
            <a:r>
              <a:rPr lang="en-US" sz="2500" dirty="0" smtClean="0"/>
              <a:t>an important </a:t>
            </a:r>
            <a:r>
              <a:rPr lang="en-US" sz="2500" dirty="0"/>
              <a:t>aspect of students' expression at </a:t>
            </a:r>
            <a:r>
              <a:rPr lang="en-US" sz="2500" dirty="0">
                <a:solidFill>
                  <a:srgbClr val="FF0000"/>
                </a:solidFill>
              </a:rPr>
              <a:t>higher stage</a:t>
            </a:r>
            <a:r>
              <a:rPr lang="en-US" sz="2500" dirty="0" smtClean="0"/>
              <a:t>. </a:t>
            </a:r>
            <a:r>
              <a:rPr lang="en-US" sz="2500" dirty="0" smtClean="0"/>
              <a:t>(</a:t>
            </a:r>
            <a:r>
              <a:rPr lang="en-US" sz="2800" dirty="0" smtClean="0"/>
              <a:t>PATEL &amp; JAIN, </a:t>
            </a:r>
            <a:r>
              <a:rPr lang="en-US" sz="2500" dirty="0" smtClean="0"/>
              <a:t>p.125, 2008)</a:t>
            </a:r>
            <a:endParaRPr lang="pt-BR" sz="2500" dirty="0"/>
          </a:p>
        </p:txBody>
      </p:sp>
      <p:pic>
        <p:nvPicPr>
          <p:cNvPr id="24" name="Gráfico 17" descr="Análise do cliente">
            <a:extLst>
              <a:ext uri="{FF2B5EF4-FFF2-40B4-BE49-F238E27FC236}">
                <a16:creationId xmlns:a16="http://schemas.microsoft.com/office/drawing/2014/main" id="{41AB3446-80EC-4CC4-88B6-222BEB2C078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p:blipFill>
        <p:spPr>
          <a:xfrm>
            <a:off x="628295" y="2842041"/>
            <a:ext cx="1028416" cy="1028416"/>
          </a:xfrm>
          <a:prstGeom prst="rect">
            <a:avLst/>
          </a:prstGeom>
        </p:spPr>
      </p:pic>
      <p:sp>
        <p:nvSpPr>
          <p:cNvPr id="16" name="Retângulo: Cantos Arredondados 6">
            <a:extLst>
              <a:ext uri="{FF2B5EF4-FFF2-40B4-BE49-F238E27FC236}">
                <a16:creationId xmlns:a16="http://schemas.microsoft.com/office/drawing/2014/main" id="{7297221D-74A7-4443-801B-920A75D209DD}"/>
              </a:ext>
            </a:extLst>
          </p:cNvPr>
          <p:cNvSpPr/>
          <p:nvPr/>
        </p:nvSpPr>
        <p:spPr>
          <a:xfrm>
            <a:off x="247651" y="5276850"/>
            <a:ext cx="11296649" cy="1333500"/>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Taught: </a:t>
            </a:r>
            <a:r>
              <a:rPr lang="en-US" sz="2500" dirty="0" err="1" smtClean="0"/>
              <a:t>ensinado</a:t>
            </a:r>
            <a:r>
              <a:rPr lang="en-US" sz="2500" dirty="0" smtClean="0"/>
              <a:t>(a).                </a:t>
            </a:r>
            <a:r>
              <a:rPr lang="en-US" sz="2500" dirty="0" smtClean="0">
                <a:solidFill>
                  <a:srgbClr val="FF0000"/>
                </a:solidFill>
              </a:rPr>
              <a:t>Joy: </a:t>
            </a:r>
            <a:r>
              <a:rPr lang="en-US" sz="2500" dirty="0" err="1" smtClean="0"/>
              <a:t>alegria</a:t>
            </a:r>
            <a:r>
              <a:rPr lang="en-US" sz="2500" dirty="0" smtClean="0"/>
              <a:t>.           </a:t>
            </a:r>
            <a:r>
              <a:rPr lang="en-US" sz="2500" dirty="0" smtClean="0">
                <a:solidFill>
                  <a:srgbClr val="FF0000"/>
                </a:solidFill>
              </a:rPr>
              <a:t>Features: </a:t>
            </a:r>
            <a:r>
              <a:rPr lang="en-US" sz="2500" dirty="0" err="1" smtClean="0"/>
              <a:t>características</a:t>
            </a:r>
            <a:r>
              <a:rPr lang="en-US" sz="2500" dirty="0" smtClean="0"/>
              <a:t>.         </a:t>
            </a:r>
          </a:p>
          <a:p>
            <a:pPr algn="just"/>
            <a:r>
              <a:rPr lang="en-US" sz="2500" dirty="0" smtClean="0">
                <a:solidFill>
                  <a:srgbClr val="FF0000"/>
                </a:solidFill>
              </a:rPr>
              <a:t>Fix: </a:t>
            </a:r>
            <a:r>
              <a:rPr lang="en-US" sz="2500" dirty="0" err="1" smtClean="0"/>
              <a:t>fixar</a:t>
            </a:r>
            <a:r>
              <a:rPr lang="en-US" sz="2500" dirty="0" smtClean="0"/>
              <a:t>.                  </a:t>
            </a:r>
            <a:r>
              <a:rPr lang="en-US" sz="2500" dirty="0" smtClean="0">
                <a:solidFill>
                  <a:srgbClr val="FF0000"/>
                </a:solidFill>
              </a:rPr>
              <a:t>Spelling: </a:t>
            </a:r>
            <a:r>
              <a:rPr lang="en-US" sz="2500" dirty="0" err="1" smtClean="0"/>
              <a:t>ortografia</a:t>
            </a:r>
            <a:r>
              <a:rPr lang="en-US" sz="2500" dirty="0" smtClean="0"/>
              <a:t>.              </a:t>
            </a:r>
            <a:r>
              <a:rPr lang="en-US" sz="2500" dirty="0" smtClean="0">
                <a:solidFill>
                  <a:srgbClr val="FF0000"/>
                </a:solidFill>
              </a:rPr>
              <a:t>Pattern: </a:t>
            </a:r>
            <a:r>
              <a:rPr lang="en-US" sz="2500" dirty="0" err="1" smtClean="0"/>
              <a:t>padrão</a:t>
            </a:r>
            <a:r>
              <a:rPr lang="en-US" sz="2500" dirty="0" smtClean="0"/>
              <a:t>.</a:t>
            </a:r>
          </a:p>
          <a:p>
            <a:pPr algn="just"/>
            <a:r>
              <a:rPr lang="en-US" sz="2500" dirty="0" smtClean="0">
                <a:solidFill>
                  <a:srgbClr val="FF0000"/>
                </a:solidFill>
              </a:rPr>
              <a:t>Higher stage: </a:t>
            </a:r>
            <a:r>
              <a:rPr lang="en-US" sz="2500" dirty="0" err="1" smtClean="0"/>
              <a:t>estágio</a:t>
            </a:r>
            <a:r>
              <a:rPr lang="en-US" sz="2500" dirty="0" smtClean="0"/>
              <a:t> </a:t>
            </a:r>
            <a:r>
              <a:rPr lang="en-US" sz="2500" dirty="0" err="1" smtClean="0"/>
              <a:t>mais</a:t>
            </a:r>
            <a:r>
              <a:rPr lang="en-US" sz="2500" dirty="0" smtClean="0"/>
              <a:t> </a:t>
            </a:r>
            <a:r>
              <a:rPr lang="en-US" sz="2500" dirty="0" err="1" smtClean="0"/>
              <a:t>avançado</a:t>
            </a:r>
            <a:r>
              <a:rPr lang="en-US" sz="2500" dirty="0" smtClean="0"/>
              <a:t>.</a:t>
            </a:r>
            <a:endParaRPr lang="pt-BR" sz="2500" dirty="0"/>
          </a:p>
        </p:txBody>
      </p:sp>
    </p:spTree>
    <p:extLst>
      <p:ext uri="{BB962C8B-B14F-4D97-AF65-F5344CB8AC3E}">
        <p14:creationId xmlns:p14="http://schemas.microsoft.com/office/powerpoint/2010/main" val="33519925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930532" y="333600"/>
            <a:ext cx="1137551" cy="643800"/>
          </a:xfrm>
        </p:spPr>
        <p:txBody>
          <a:bodyPr>
            <a:normAutofit/>
          </a:bodyPr>
          <a:lstStyle/>
          <a:p>
            <a:r>
              <a:rPr lang="pt-BR" b="1" dirty="0" err="1" smtClean="0">
                <a:solidFill>
                  <a:srgbClr val="A742C6"/>
                </a:solidFill>
                <a:effectLst>
                  <a:outerShdw blurRad="38100" dist="38100" dir="2700000" algn="tl">
                    <a:srgbClr val="000000">
                      <a:alpha val="43137"/>
                    </a:srgbClr>
                  </a:outerShdw>
                </a:effectLst>
              </a:rPr>
              <a:t>Skill</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5" name="Elipse 14">
            <a:extLst>
              <a:ext uri="{FF2B5EF4-FFF2-40B4-BE49-F238E27FC236}">
                <a16:creationId xmlns:a16="http://schemas.microsoft.com/office/drawing/2014/main" id="{0E8D7C00-4AFD-4C76-BC2C-65848A139DB1}"/>
              </a:ext>
            </a:extLst>
          </p:cNvPr>
          <p:cNvSpPr/>
          <p:nvPr/>
        </p:nvSpPr>
        <p:spPr>
          <a:xfrm>
            <a:off x="399672" y="2084250"/>
            <a:ext cx="1440000" cy="1465400"/>
          </a:xfrm>
          <a:prstGeom prst="ellipse">
            <a:avLst/>
          </a:prstGeom>
          <a:solidFill>
            <a:srgbClr val="A742C6"/>
          </a:solidFill>
          <a:ln>
            <a:solidFill>
              <a:srgbClr val="A74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4" name="Conector reto 3"/>
          <p:cNvCxnSpPr>
            <a:stCxn id="15" idx="6"/>
          </p:cNvCxnSpPr>
          <p:nvPr/>
        </p:nvCxnSpPr>
        <p:spPr>
          <a:xfrm>
            <a:off x="1839672" y="2816950"/>
            <a:ext cx="209361" cy="2450"/>
          </a:xfrm>
          <a:prstGeom prst="line">
            <a:avLst/>
          </a:prstGeom>
          <a:ln>
            <a:solidFill>
              <a:srgbClr val="A742C6"/>
            </a:solidFill>
          </a:ln>
        </p:spPr>
        <p:style>
          <a:lnRef idx="1">
            <a:schemeClr val="accent1"/>
          </a:lnRef>
          <a:fillRef idx="0">
            <a:schemeClr val="accent1"/>
          </a:fillRef>
          <a:effectRef idx="0">
            <a:schemeClr val="accent1"/>
          </a:effectRef>
          <a:fontRef idx="minor">
            <a:schemeClr val="tx1"/>
          </a:fontRef>
        </p:style>
      </p:cxnSp>
      <p:sp>
        <p:nvSpPr>
          <p:cNvPr id="5" name="Colchete Esquerdo 4"/>
          <p:cNvSpPr/>
          <p:nvPr/>
        </p:nvSpPr>
        <p:spPr>
          <a:xfrm>
            <a:off x="2095500" y="1333500"/>
            <a:ext cx="367291" cy="2533650"/>
          </a:xfrm>
          <a:prstGeom prst="leftBracket">
            <a:avLst/>
          </a:prstGeom>
          <a:ln>
            <a:solidFill>
              <a:srgbClr val="A742C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0" name="Retângulo: Cantos Arredondados 6">
            <a:extLst>
              <a:ext uri="{FF2B5EF4-FFF2-40B4-BE49-F238E27FC236}">
                <a16:creationId xmlns:a16="http://schemas.microsoft.com/office/drawing/2014/main" id="{7297221D-74A7-4443-801B-920A75D209DD}"/>
              </a:ext>
            </a:extLst>
          </p:cNvPr>
          <p:cNvSpPr/>
          <p:nvPr/>
        </p:nvSpPr>
        <p:spPr>
          <a:xfrm>
            <a:off x="2462791" y="141150"/>
            <a:ext cx="9489839" cy="2571106"/>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t>"</a:t>
            </a:r>
            <a:r>
              <a:rPr lang="en-US" sz="2500" dirty="0"/>
              <a:t>Language is sound contextualized." When we </a:t>
            </a:r>
            <a:r>
              <a:rPr lang="en-US" sz="2500" dirty="0" smtClean="0"/>
              <a:t>learn language</a:t>
            </a:r>
            <a:r>
              <a:rPr lang="en-US" sz="2500" dirty="0"/>
              <a:t>, </a:t>
            </a:r>
            <a:r>
              <a:rPr lang="en-US" sz="2500" dirty="0">
                <a:solidFill>
                  <a:srgbClr val="0070C0"/>
                </a:solidFill>
              </a:rPr>
              <a:t>listening</a:t>
            </a:r>
            <a:r>
              <a:rPr lang="en-US" sz="2500" dirty="0"/>
              <a:t> comes first than speaking. The </a:t>
            </a:r>
            <a:r>
              <a:rPr lang="en-US" sz="2500" dirty="0" smtClean="0"/>
              <a:t>teacher must </a:t>
            </a:r>
            <a:r>
              <a:rPr lang="en-US" sz="2500" dirty="0"/>
              <a:t>give motor training to </a:t>
            </a:r>
            <a:r>
              <a:rPr lang="en-US" sz="2500" dirty="0">
                <a:solidFill>
                  <a:srgbClr val="FF0000"/>
                </a:solidFill>
              </a:rPr>
              <a:t>enable</a:t>
            </a:r>
            <a:r>
              <a:rPr lang="en-US" sz="2500" dirty="0"/>
              <a:t> student to write in </a:t>
            </a:r>
            <a:r>
              <a:rPr lang="en-US" sz="2500" dirty="0" smtClean="0"/>
              <a:t>good </a:t>
            </a:r>
            <a:r>
              <a:rPr lang="pt-BR" sz="2500" dirty="0" err="1" smtClean="0">
                <a:solidFill>
                  <a:srgbClr val="FF0000"/>
                </a:solidFill>
              </a:rPr>
              <a:t>manner</a:t>
            </a:r>
            <a:r>
              <a:rPr lang="pt-BR" sz="2500" dirty="0">
                <a:solidFill>
                  <a:srgbClr val="FF0000"/>
                </a:solidFill>
              </a:rPr>
              <a:t>, </a:t>
            </a:r>
            <a:r>
              <a:rPr lang="pt-BR" sz="2500" dirty="0" err="1">
                <a:solidFill>
                  <a:srgbClr val="FF0000"/>
                </a:solidFill>
              </a:rPr>
              <a:t>speedily</a:t>
            </a:r>
            <a:r>
              <a:rPr lang="pt-BR" sz="2500" dirty="0">
                <a:solidFill>
                  <a:srgbClr val="FF0000"/>
                </a:solidFill>
              </a:rPr>
              <a:t> </a:t>
            </a:r>
            <a:r>
              <a:rPr lang="pt-BR" sz="2500" dirty="0" err="1"/>
              <a:t>and</a:t>
            </a:r>
            <a:r>
              <a:rPr lang="pt-BR" sz="2500" dirty="0"/>
              <a:t> </a:t>
            </a:r>
            <a:r>
              <a:rPr lang="pt-BR" sz="2500" dirty="0" err="1"/>
              <a:t>correctly</a:t>
            </a:r>
            <a:r>
              <a:rPr lang="pt-BR" sz="2500" dirty="0" smtClean="0"/>
              <a:t>. (p.131) </a:t>
            </a:r>
            <a:r>
              <a:rPr lang="en-US" sz="2500" dirty="0" smtClean="0"/>
              <a:t>The </a:t>
            </a:r>
            <a:r>
              <a:rPr lang="en-US" sz="2500" dirty="0"/>
              <a:t>language labs are </a:t>
            </a:r>
            <a:r>
              <a:rPr lang="en-US" sz="2500" dirty="0">
                <a:solidFill>
                  <a:srgbClr val="FF0000"/>
                </a:solidFill>
              </a:rPr>
              <a:t>set </a:t>
            </a:r>
            <a:r>
              <a:rPr lang="en-US" sz="2500" dirty="0" smtClean="0">
                <a:solidFill>
                  <a:srgbClr val="FF0000"/>
                </a:solidFill>
              </a:rPr>
              <a:t>up </a:t>
            </a:r>
            <a:r>
              <a:rPr lang="en-US" sz="2500" dirty="0" smtClean="0"/>
              <a:t>with </a:t>
            </a:r>
            <a:r>
              <a:rPr lang="en-US" sz="2500" dirty="0"/>
              <a:t>a view to provide listening activities in order to </a:t>
            </a:r>
            <a:r>
              <a:rPr lang="en-US" sz="2500" dirty="0" smtClean="0"/>
              <a:t>make them </a:t>
            </a:r>
            <a:r>
              <a:rPr lang="en-US" sz="2500" dirty="0"/>
              <a:t>developing good </a:t>
            </a:r>
            <a:r>
              <a:rPr lang="en-US" sz="2500" dirty="0">
                <a:solidFill>
                  <a:srgbClr val="FF0000"/>
                </a:solidFill>
              </a:rPr>
              <a:t>speech</a:t>
            </a:r>
            <a:r>
              <a:rPr lang="en-US" sz="2500" dirty="0"/>
              <a:t> habit</a:t>
            </a:r>
            <a:r>
              <a:rPr lang="en-US" sz="2500" dirty="0" smtClean="0"/>
              <a:t>. </a:t>
            </a:r>
            <a:r>
              <a:rPr lang="en-US" sz="2500" dirty="0"/>
              <a:t>(PATEL &amp; JAIN, </a:t>
            </a:r>
            <a:r>
              <a:rPr lang="en-US" sz="2500" dirty="0" smtClean="0"/>
              <a:t>p.66, </a:t>
            </a:r>
            <a:r>
              <a:rPr lang="en-US" sz="2500" dirty="0"/>
              <a:t>2008)</a:t>
            </a:r>
            <a:endParaRPr lang="pt-BR" sz="2500" dirty="0"/>
          </a:p>
        </p:txBody>
      </p:sp>
      <p:sp>
        <p:nvSpPr>
          <p:cNvPr id="22" name="Retângulo: Cantos Arredondados 6">
            <a:extLst>
              <a:ext uri="{FF2B5EF4-FFF2-40B4-BE49-F238E27FC236}">
                <a16:creationId xmlns:a16="http://schemas.microsoft.com/office/drawing/2014/main" id="{7297221D-74A7-4443-801B-920A75D209DD}"/>
              </a:ext>
            </a:extLst>
          </p:cNvPr>
          <p:cNvSpPr/>
          <p:nvPr/>
        </p:nvSpPr>
        <p:spPr>
          <a:xfrm>
            <a:off x="2462790" y="2873167"/>
            <a:ext cx="9489840" cy="2135362"/>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pt-BR" sz="2500" dirty="0" err="1" smtClean="0">
                <a:solidFill>
                  <a:srgbClr val="0070C0"/>
                </a:solidFill>
              </a:rPr>
              <a:t>Speaking</a:t>
            </a:r>
            <a:r>
              <a:rPr lang="pt-BR" sz="2500" dirty="0" smtClean="0"/>
              <a:t> </a:t>
            </a:r>
            <a:r>
              <a:rPr lang="en-US" sz="2500" dirty="0" smtClean="0"/>
              <a:t>is </a:t>
            </a:r>
            <a:r>
              <a:rPr lang="en-US" sz="2500" dirty="0"/>
              <a:t>a skill that often is underrepresented in the </a:t>
            </a:r>
            <a:r>
              <a:rPr lang="en-US" sz="2500" dirty="0" smtClean="0"/>
              <a:t>traditional classroom</a:t>
            </a:r>
            <a:r>
              <a:rPr lang="en-US" sz="2500" dirty="0"/>
              <a:t>. This is due to the fact that it is </a:t>
            </a:r>
            <a:r>
              <a:rPr lang="en-US" sz="2500" dirty="0" smtClean="0"/>
              <a:t>considered harder </a:t>
            </a:r>
            <a:r>
              <a:rPr lang="en-US" sz="2500" dirty="0"/>
              <a:t>to teach and test. There are numerous texts </a:t>
            </a:r>
            <a:r>
              <a:rPr lang="en-US" sz="2500" dirty="0" smtClean="0"/>
              <a:t>on teaching </a:t>
            </a:r>
            <a:r>
              <a:rPr lang="en-US" sz="2500" dirty="0"/>
              <a:t>and testing writing but relatively few on </a:t>
            </a:r>
            <a:r>
              <a:rPr lang="en-US" sz="2500" dirty="0" smtClean="0"/>
              <a:t>speaking. (p.5) </a:t>
            </a:r>
            <a:r>
              <a:rPr lang="pt-BR" sz="2500" dirty="0" smtClean="0">
                <a:solidFill>
                  <a:srgbClr val="000000"/>
                </a:solidFill>
                <a:latin typeface="FreeSerif-Identity-H"/>
                <a:hlinkClick r:id="rId2"/>
              </a:rPr>
              <a:t>www.koreaherald.com</a:t>
            </a:r>
            <a:r>
              <a:rPr lang="pt-BR" sz="2500" dirty="0" smtClean="0">
                <a:solidFill>
                  <a:srgbClr val="000000"/>
                </a:solidFill>
                <a:latin typeface="FreeSerif-Identity-H"/>
              </a:rPr>
              <a:t> </a:t>
            </a:r>
            <a:endParaRPr lang="pt-BR" sz="2500" dirty="0"/>
          </a:p>
        </p:txBody>
      </p:sp>
      <p:pic>
        <p:nvPicPr>
          <p:cNvPr id="21" name="Gráfico 17" descr="Análise do cliente">
            <a:extLst>
              <a:ext uri="{FF2B5EF4-FFF2-40B4-BE49-F238E27FC236}">
                <a16:creationId xmlns:a16="http://schemas.microsoft.com/office/drawing/2014/main" id="{41AB3446-80EC-4CC4-88B6-222BEB2C0781}"/>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p:blipFill>
        <p:spPr>
          <a:xfrm>
            <a:off x="609245" y="2327691"/>
            <a:ext cx="1028416" cy="1028416"/>
          </a:xfrm>
          <a:prstGeom prst="rect">
            <a:avLst/>
          </a:prstGeom>
        </p:spPr>
      </p:pic>
      <p:sp>
        <p:nvSpPr>
          <p:cNvPr id="10" name="Retângulo: Cantos Arredondados 6">
            <a:extLst>
              <a:ext uri="{FF2B5EF4-FFF2-40B4-BE49-F238E27FC236}">
                <a16:creationId xmlns:a16="http://schemas.microsoft.com/office/drawing/2014/main" id="{7297221D-74A7-4443-801B-920A75D209DD}"/>
              </a:ext>
            </a:extLst>
          </p:cNvPr>
          <p:cNvSpPr/>
          <p:nvPr/>
        </p:nvSpPr>
        <p:spPr>
          <a:xfrm>
            <a:off x="495300" y="5238749"/>
            <a:ext cx="10363200" cy="1352551"/>
          </a:xfrm>
          <a:prstGeom prst="roundRect">
            <a:avLst/>
          </a:prstGeom>
          <a:ln>
            <a:solidFill>
              <a:srgbClr val="A742C6"/>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pt-BR" sz="2500" dirty="0" err="1" smtClean="0">
                <a:solidFill>
                  <a:srgbClr val="FF0000"/>
                </a:solidFill>
              </a:rPr>
              <a:t>Enable</a:t>
            </a:r>
            <a:r>
              <a:rPr lang="pt-BR" sz="2500" dirty="0" smtClean="0">
                <a:solidFill>
                  <a:srgbClr val="FF0000"/>
                </a:solidFill>
              </a:rPr>
              <a:t>: </a:t>
            </a:r>
            <a:r>
              <a:rPr lang="pt-BR" sz="2500" dirty="0" smtClean="0">
                <a:solidFill>
                  <a:schemeClr val="tx1"/>
                </a:solidFill>
              </a:rPr>
              <a:t>permitir, possibilitar.             </a:t>
            </a:r>
            <a:r>
              <a:rPr lang="pt-BR" sz="2500" dirty="0" err="1" smtClean="0">
                <a:solidFill>
                  <a:srgbClr val="FF0000"/>
                </a:solidFill>
              </a:rPr>
              <a:t>Manner</a:t>
            </a:r>
            <a:r>
              <a:rPr lang="pt-BR" sz="2500" dirty="0" smtClean="0">
                <a:solidFill>
                  <a:srgbClr val="FF0000"/>
                </a:solidFill>
              </a:rPr>
              <a:t>: </a:t>
            </a:r>
            <a:r>
              <a:rPr lang="pt-BR" sz="2500" dirty="0" smtClean="0">
                <a:solidFill>
                  <a:schemeClr val="tx1"/>
                </a:solidFill>
              </a:rPr>
              <a:t>forma, maneira, modo.</a:t>
            </a:r>
          </a:p>
          <a:p>
            <a:pPr algn="just"/>
            <a:r>
              <a:rPr lang="pt-BR" sz="2500" dirty="0" err="1" smtClean="0">
                <a:solidFill>
                  <a:srgbClr val="FF0000"/>
                </a:solidFill>
              </a:rPr>
              <a:t>Speedily</a:t>
            </a:r>
            <a:r>
              <a:rPr lang="pt-BR" sz="2500" dirty="0" smtClean="0">
                <a:solidFill>
                  <a:srgbClr val="FF0000"/>
                </a:solidFill>
              </a:rPr>
              <a:t>: </a:t>
            </a:r>
            <a:r>
              <a:rPr lang="pt-BR" sz="2500" dirty="0" smtClean="0">
                <a:solidFill>
                  <a:schemeClr val="tx1"/>
                </a:solidFill>
              </a:rPr>
              <a:t>rapidamente, imediatamente.       </a:t>
            </a:r>
            <a:r>
              <a:rPr lang="pt-BR" sz="2500" dirty="0" smtClean="0">
                <a:solidFill>
                  <a:srgbClr val="FF0000"/>
                </a:solidFill>
              </a:rPr>
              <a:t>Speech: </a:t>
            </a:r>
            <a:r>
              <a:rPr lang="pt-BR" sz="2500" dirty="0" smtClean="0">
                <a:solidFill>
                  <a:schemeClr val="tx1"/>
                </a:solidFill>
              </a:rPr>
              <a:t>discurso, voz.</a:t>
            </a:r>
            <a:endParaRPr lang="pt-BR" sz="2500" dirty="0" smtClean="0">
              <a:solidFill>
                <a:srgbClr val="FF0000"/>
              </a:solidFill>
            </a:endParaRPr>
          </a:p>
          <a:p>
            <a:pPr algn="just"/>
            <a:r>
              <a:rPr lang="pt-BR" sz="2500" dirty="0" smtClean="0">
                <a:solidFill>
                  <a:srgbClr val="FF0000"/>
                </a:solidFill>
              </a:rPr>
              <a:t>Set </a:t>
            </a:r>
            <a:r>
              <a:rPr lang="pt-BR" sz="2500" dirty="0" err="1" smtClean="0">
                <a:solidFill>
                  <a:srgbClr val="FF0000"/>
                </a:solidFill>
              </a:rPr>
              <a:t>up</a:t>
            </a:r>
            <a:r>
              <a:rPr lang="pt-BR" sz="2500" dirty="0" smtClean="0">
                <a:solidFill>
                  <a:srgbClr val="FF0000"/>
                </a:solidFill>
              </a:rPr>
              <a:t>: </a:t>
            </a:r>
            <a:r>
              <a:rPr lang="pt-BR" sz="2500" dirty="0" smtClean="0">
                <a:solidFill>
                  <a:schemeClr val="tx1"/>
                </a:solidFill>
              </a:rPr>
              <a:t>preparado, instalado, estabelecido. </a:t>
            </a:r>
            <a:endParaRPr lang="pt-BR" sz="2500" dirty="0">
              <a:solidFill>
                <a:schemeClr val="tx1"/>
              </a:solidFill>
            </a:endParaRPr>
          </a:p>
        </p:txBody>
      </p:sp>
    </p:spTree>
    <p:extLst>
      <p:ext uri="{BB962C8B-B14F-4D97-AF65-F5344CB8AC3E}">
        <p14:creationId xmlns:p14="http://schemas.microsoft.com/office/powerpoint/2010/main" val="1813498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accent2"/>
                </a:solidFill>
                <a:effectLst>
                  <a:outerShdw blurRad="38100" dist="38100" dir="2700000" algn="tl">
                    <a:srgbClr val="000000">
                      <a:alpha val="43137"/>
                    </a:srgbClr>
                  </a:outerShdw>
                </a:effectLst>
              </a:rPr>
              <a:t>Method</a:t>
            </a:r>
            <a:r>
              <a:rPr lang="pt-BR" b="1" dirty="0" smtClean="0">
                <a:solidFill>
                  <a:schemeClr val="accent2"/>
                </a:solidFill>
              </a:rPr>
              <a:t/>
            </a:r>
            <a:br>
              <a:rPr lang="pt-BR" b="1" dirty="0" smtClean="0">
                <a:solidFill>
                  <a:schemeClr val="accent2"/>
                </a:solidFill>
              </a:rPr>
            </a:br>
            <a:r>
              <a:rPr lang="pt-BR" b="1" dirty="0" smtClean="0">
                <a:solidFill>
                  <a:schemeClr val="bg1">
                    <a:lumMod val="65000"/>
                  </a:schemeClr>
                </a:solidFill>
              </a:rPr>
              <a:t>Approach</a:t>
            </a:r>
            <a:br>
              <a:rPr lang="pt-BR" b="1" dirty="0" smtClean="0">
                <a:solidFill>
                  <a:schemeClr val="bg1">
                    <a:lumMod val="65000"/>
                  </a:schemeClr>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Procedure</a:t>
            </a:r>
            <a:br>
              <a:rPr lang="pt-BR" b="1" dirty="0" smtClean="0">
                <a:solidFill>
                  <a:schemeClr val="bg1">
                    <a:lumMod val="65000"/>
                  </a:schemeClr>
                </a:solidFill>
              </a:rPr>
            </a:br>
            <a:r>
              <a:rPr lang="pt-BR" b="1" dirty="0" smtClean="0">
                <a:solidFill>
                  <a:schemeClr val="bg1">
                    <a:lumMod val="65000"/>
                  </a:schemeClr>
                </a:solidFill>
              </a:rPr>
              <a:t>Technology</a:t>
            </a:r>
            <a:br>
              <a:rPr lang="pt-BR" b="1" dirty="0" smtClean="0">
                <a:solidFill>
                  <a:schemeClr val="bg1">
                    <a:lumMod val="65000"/>
                  </a:schemeClr>
                </a:solidFill>
              </a:rPr>
            </a:br>
            <a:r>
              <a:rPr lang="pt-BR" b="1" dirty="0" err="1" smtClean="0">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Materials</a:t>
            </a:r>
            <a:endParaRPr lang="en-US" sz="5400" b="1" dirty="0">
              <a:solidFill>
                <a:schemeClr val="bg1">
                  <a:lumMod val="65000"/>
                </a:schemeClr>
              </a:solidFill>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5200384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tângulo 20"/>
          <p:cNvSpPr/>
          <p:nvPr/>
        </p:nvSpPr>
        <p:spPr>
          <a:xfrm>
            <a:off x="304799" y="358666"/>
            <a:ext cx="11601451" cy="6001643"/>
          </a:xfrm>
          <a:prstGeom prst="rect">
            <a:avLst/>
          </a:prstGeom>
        </p:spPr>
        <p:txBody>
          <a:bodyPr wrap="square">
            <a:spAutoFit/>
          </a:bodyPr>
          <a:lstStyle/>
          <a:p>
            <a:r>
              <a:rPr lang="pt-BR" sz="2400" b="1" dirty="0" smtClean="0">
                <a:solidFill>
                  <a:schemeClr val="dk1"/>
                </a:solidFill>
                <a:effectLst>
                  <a:outerShdw blurRad="38100" dist="38100" dir="2700000" algn="tl">
                    <a:srgbClr val="000000">
                      <a:alpha val="43137"/>
                    </a:srgbClr>
                  </a:outerShdw>
                </a:effectLst>
              </a:rPr>
              <a:t>REFERENCES:</a:t>
            </a:r>
          </a:p>
          <a:p>
            <a:pPr algn="ctr"/>
            <a:r>
              <a:rPr lang="pt-BR" sz="2400" b="1" dirty="0" err="1">
                <a:solidFill>
                  <a:schemeClr val="accent5">
                    <a:lumMod val="50000"/>
                  </a:schemeClr>
                </a:solidFill>
              </a:rPr>
              <a:t>About</a:t>
            </a:r>
            <a:r>
              <a:rPr lang="pt-BR" sz="2400" b="1" dirty="0">
                <a:solidFill>
                  <a:schemeClr val="accent5">
                    <a:lumMod val="50000"/>
                  </a:schemeClr>
                </a:solidFill>
              </a:rPr>
              <a:t> </a:t>
            </a:r>
            <a:r>
              <a:rPr lang="pt-BR" sz="2400" b="1" dirty="0" smtClean="0">
                <a:solidFill>
                  <a:schemeClr val="accent5">
                    <a:lumMod val="50000"/>
                  </a:schemeClr>
                </a:solidFill>
              </a:rPr>
              <a:t>Technology</a:t>
            </a:r>
            <a:endParaRPr lang="pt-BR" sz="2400" b="1" dirty="0">
              <a:solidFill>
                <a:schemeClr val="accent5">
                  <a:lumMod val="50000"/>
                </a:schemeClr>
              </a:solidFill>
            </a:endParaRPr>
          </a:p>
          <a:p>
            <a:r>
              <a:rPr lang="pt-BR" sz="2400" dirty="0"/>
              <a:t>ABUNOWARA, A.M. &amp; LYBIA, B.U. </a:t>
            </a:r>
            <a:r>
              <a:rPr lang="en-US" sz="2400" dirty="0">
                <a:solidFill>
                  <a:schemeClr val="dk1"/>
                </a:solidFill>
              </a:rPr>
              <a:t> (2014). </a:t>
            </a:r>
            <a:r>
              <a:rPr lang="en-US" sz="2400" b="1" dirty="0"/>
              <a:t>Using Technology in EFL/ESL Classroom. </a:t>
            </a:r>
            <a:r>
              <a:rPr lang="pt-BR" sz="2400" b="1" dirty="0">
                <a:solidFill>
                  <a:schemeClr val="dk1"/>
                </a:solidFill>
              </a:rPr>
              <a:t>British </a:t>
            </a:r>
            <a:r>
              <a:rPr lang="pt-BR" sz="2400" b="1" dirty="0" err="1">
                <a:solidFill>
                  <a:schemeClr val="dk1"/>
                </a:solidFill>
              </a:rPr>
              <a:t>Council</a:t>
            </a:r>
            <a:r>
              <a:rPr lang="pt-BR" sz="2400" b="1" dirty="0">
                <a:solidFill>
                  <a:schemeClr val="dk1"/>
                </a:solidFill>
              </a:rPr>
              <a:t>.</a:t>
            </a:r>
            <a:r>
              <a:rPr lang="en-US" sz="2400" dirty="0"/>
              <a:t> International Journal of Humanities and Cultural Studies (IJHCS). </a:t>
            </a:r>
            <a:r>
              <a:rPr lang="en-US" sz="2400" dirty="0" smtClean="0"/>
              <a:t>Vol.1.</a:t>
            </a:r>
            <a:endParaRPr lang="pt-BR" sz="2400" dirty="0" smtClean="0">
              <a:solidFill>
                <a:schemeClr val="dk1"/>
              </a:solidFill>
            </a:endParaRPr>
          </a:p>
          <a:p>
            <a:endParaRPr lang="pt-BR" sz="2400" dirty="0">
              <a:solidFill>
                <a:schemeClr val="dk1"/>
              </a:solidFill>
            </a:endParaRPr>
          </a:p>
          <a:p>
            <a:r>
              <a:rPr lang="en-US" sz="2400" dirty="0" smtClean="0">
                <a:solidFill>
                  <a:schemeClr val="dk1"/>
                </a:solidFill>
              </a:rPr>
              <a:t>TOMLINSON, </a:t>
            </a:r>
            <a:r>
              <a:rPr lang="en-US" sz="2400" dirty="0">
                <a:solidFill>
                  <a:schemeClr val="dk1"/>
                </a:solidFill>
              </a:rPr>
              <a:t>B. &amp; </a:t>
            </a:r>
            <a:r>
              <a:rPr lang="en-US" sz="2400" dirty="0" smtClean="0">
                <a:solidFill>
                  <a:schemeClr val="dk1"/>
                </a:solidFill>
              </a:rPr>
              <a:t>WITTAKER, </a:t>
            </a:r>
            <a:r>
              <a:rPr lang="en-US" sz="2400" dirty="0">
                <a:solidFill>
                  <a:schemeClr val="dk1"/>
                </a:solidFill>
              </a:rPr>
              <a:t>C. (2013). </a:t>
            </a:r>
            <a:r>
              <a:rPr lang="pt-BR" sz="2400" b="1" dirty="0" err="1">
                <a:solidFill>
                  <a:schemeClr val="dk1"/>
                </a:solidFill>
              </a:rPr>
              <a:t>Blended</a:t>
            </a:r>
            <a:r>
              <a:rPr lang="pt-BR" sz="2400" b="1" dirty="0">
                <a:solidFill>
                  <a:schemeClr val="dk1"/>
                </a:solidFill>
              </a:rPr>
              <a:t> Learning in </a:t>
            </a:r>
            <a:r>
              <a:rPr lang="pt-BR" sz="2400" b="1" dirty="0" err="1">
                <a:solidFill>
                  <a:schemeClr val="dk1"/>
                </a:solidFill>
              </a:rPr>
              <a:t>English</a:t>
            </a:r>
            <a:r>
              <a:rPr lang="pt-BR" sz="2400" b="1" dirty="0">
                <a:solidFill>
                  <a:schemeClr val="dk1"/>
                </a:solidFill>
              </a:rPr>
              <a:t> </a:t>
            </a:r>
            <a:r>
              <a:rPr lang="pt-BR" sz="2400" b="1" dirty="0" err="1">
                <a:solidFill>
                  <a:schemeClr val="dk1"/>
                </a:solidFill>
              </a:rPr>
              <a:t>Language</a:t>
            </a:r>
            <a:r>
              <a:rPr lang="pt-BR" sz="2400" b="1" dirty="0">
                <a:solidFill>
                  <a:schemeClr val="dk1"/>
                </a:solidFill>
              </a:rPr>
              <a:t> </a:t>
            </a:r>
            <a:r>
              <a:rPr lang="pt-BR" sz="2400" b="1" dirty="0" err="1">
                <a:solidFill>
                  <a:schemeClr val="dk1"/>
                </a:solidFill>
              </a:rPr>
              <a:t>Teaching</a:t>
            </a:r>
            <a:r>
              <a:rPr lang="pt-BR" sz="2400" b="1" dirty="0">
                <a:solidFill>
                  <a:schemeClr val="dk1"/>
                </a:solidFill>
              </a:rPr>
              <a:t>: </a:t>
            </a:r>
            <a:r>
              <a:rPr lang="pt-BR" sz="2400" b="1" dirty="0" err="1">
                <a:solidFill>
                  <a:schemeClr val="dk1"/>
                </a:solidFill>
              </a:rPr>
              <a:t>Course</a:t>
            </a:r>
            <a:r>
              <a:rPr lang="pt-BR" sz="2400" b="1" dirty="0">
                <a:solidFill>
                  <a:schemeClr val="dk1"/>
                </a:solidFill>
              </a:rPr>
              <a:t> Design </a:t>
            </a:r>
            <a:r>
              <a:rPr lang="pt-BR" sz="2400" b="1" dirty="0" err="1">
                <a:solidFill>
                  <a:schemeClr val="dk1"/>
                </a:solidFill>
              </a:rPr>
              <a:t>and</a:t>
            </a:r>
            <a:r>
              <a:rPr lang="pt-BR" sz="2400" b="1" dirty="0">
                <a:solidFill>
                  <a:schemeClr val="dk1"/>
                </a:solidFill>
              </a:rPr>
              <a:t> </a:t>
            </a:r>
            <a:r>
              <a:rPr lang="pt-BR" sz="2400" b="1" dirty="0" err="1">
                <a:solidFill>
                  <a:schemeClr val="dk1"/>
                </a:solidFill>
              </a:rPr>
              <a:t>Implementation</a:t>
            </a:r>
            <a:r>
              <a:rPr lang="pt-BR" sz="2400" b="1" dirty="0">
                <a:solidFill>
                  <a:schemeClr val="dk1"/>
                </a:solidFill>
              </a:rPr>
              <a:t>. </a:t>
            </a:r>
            <a:r>
              <a:rPr lang="pt-BR" sz="2400" dirty="0">
                <a:solidFill>
                  <a:schemeClr val="dk1"/>
                </a:solidFill>
              </a:rPr>
              <a:t>British </a:t>
            </a:r>
            <a:r>
              <a:rPr lang="pt-BR" sz="2400" dirty="0" err="1">
                <a:solidFill>
                  <a:schemeClr val="dk1"/>
                </a:solidFill>
              </a:rPr>
              <a:t>Council</a:t>
            </a:r>
            <a:r>
              <a:rPr lang="pt-BR" sz="2400" dirty="0">
                <a:solidFill>
                  <a:schemeClr val="dk1"/>
                </a:solidFill>
              </a:rPr>
              <a:t>. UK</a:t>
            </a:r>
            <a:r>
              <a:rPr lang="pt-BR" sz="2400" dirty="0" smtClean="0">
                <a:solidFill>
                  <a:schemeClr val="dk1"/>
                </a:solidFill>
              </a:rPr>
              <a:t>.</a:t>
            </a:r>
          </a:p>
          <a:p>
            <a:endParaRPr lang="pt-BR" sz="2400" dirty="0">
              <a:solidFill>
                <a:schemeClr val="dk1"/>
              </a:solidFill>
            </a:endParaRPr>
          </a:p>
          <a:p>
            <a:pPr algn="ctr"/>
            <a:r>
              <a:rPr lang="pt-BR" sz="2400" b="1" dirty="0" err="1">
                <a:solidFill>
                  <a:srgbClr val="7030A0"/>
                </a:solidFill>
              </a:rPr>
              <a:t>About</a:t>
            </a:r>
            <a:r>
              <a:rPr lang="pt-BR" sz="2400" b="1" dirty="0">
                <a:solidFill>
                  <a:srgbClr val="7030A0"/>
                </a:solidFill>
              </a:rPr>
              <a:t> </a:t>
            </a:r>
            <a:r>
              <a:rPr lang="pt-BR" sz="2400" b="1" dirty="0" err="1" smtClean="0">
                <a:solidFill>
                  <a:srgbClr val="7030A0"/>
                </a:solidFill>
              </a:rPr>
              <a:t>Skills</a:t>
            </a:r>
            <a:endParaRPr lang="pt-BR" sz="2400" b="1" dirty="0">
              <a:solidFill>
                <a:srgbClr val="7030A0"/>
              </a:solidFill>
            </a:endParaRPr>
          </a:p>
          <a:p>
            <a:r>
              <a:rPr lang="en-US" sz="2400" dirty="0">
                <a:solidFill>
                  <a:schemeClr val="dk1"/>
                </a:solidFill>
              </a:rPr>
              <a:t>MACDONOUGH, J.; SHAW, C. &amp; MASUHARA, H. (2013). </a:t>
            </a:r>
            <a:r>
              <a:rPr lang="en-US" sz="2400" b="1" dirty="0">
                <a:solidFill>
                  <a:schemeClr val="dk1"/>
                </a:solidFill>
              </a:rPr>
              <a:t>Materials and Methods in ELT – A Teacher’s Guide. </a:t>
            </a:r>
            <a:r>
              <a:rPr lang="pt-BR" sz="2400" dirty="0" err="1">
                <a:solidFill>
                  <a:schemeClr val="dk1"/>
                </a:solidFill>
              </a:rPr>
              <a:t>Wiley</a:t>
            </a:r>
            <a:r>
              <a:rPr lang="pt-BR" sz="2400" dirty="0">
                <a:solidFill>
                  <a:schemeClr val="dk1"/>
                </a:solidFill>
              </a:rPr>
              <a:t> </a:t>
            </a:r>
            <a:r>
              <a:rPr lang="pt-BR" sz="2400" dirty="0" err="1">
                <a:solidFill>
                  <a:schemeClr val="dk1"/>
                </a:solidFill>
              </a:rPr>
              <a:t>Blackwell</a:t>
            </a:r>
            <a:r>
              <a:rPr lang="pt-BR" sz="2400" dirty="0">
                <a:solidFill>
                  <a:schemeClr val="dk1"/>
                </a:solidFill>
              </a:rPr>
              <a:t> </a:t>
            </a:r>
            <a:r>
              <a:rPr lang="pt-BR" sz="2400" dirty="0" err="1">
                <a:solidFill>
                  <a:schemeClr val="dk1"/>
                </a:solidFill>
              </a:rPr>
              <a:t>Punlishing</a:t>
            </a:r>
            <a:r>
              <a:rPr lang="pt-BR" sz="2400" dirty="0">
                <a:solidFill>
                  <a:schemeClr val="dk1"/>
                </a:solidFill>
              </a:rPr>
              <a:t>. UK</a:t>
            </a:r>
            <a:r>
              <a:rPr lang="pt-BR" sz="2400" dirty="0" smtClean="0">
                <a:solidFill>
                  <a:schemeClr val="dk1"/>
                </a:solidFill>
              </a:rPr>
              <a:t>.</a:t>
            </a:r>
          </a:p>
          <a:p>
            <a:endParaRPr lang="pt-BR" sz="2400" dirty="0">
              <a:solidFill>
                <a:schemeClr val="dk1"/>
              </a:solidFill>
            </a:endParaRPr>
          </a:p>
          <a:p>
            <a:r>
              <a:rPr lang="en-US" sz="2400" dirty="0">
                <a:solidFill>
                  <a:schemeClr val="dk1"/>
                </a:solidFill>
              </a:rPr>
              <a:t>PATEL, M.F. &amp; JAIN, P.M. (2008). </a:t>
            </a:r>
            <a:r>
              <a:rPr lang="pt-BR" sz="2400" b="1" dirty="0">
                <a:solidFill>
                  <a:schemeClr val="dk1"/>
                </a:solidFill>
              </a:rPr>
              <a:t>ENGLISH LANGUAGE TEACHING (METHODS, TOOLS &amp; TECHNIQUES)</a:t>
            </a:r>
            <a:r>
              <a:rPr lang="en-US" sz="2400" b="1" dirty="0">
                <a:solidFill>
                  <a:schemeClr val="dk1"/>
                </a:solidFill>
              </a:rPr>
              <a:t> </a:t>
            </a:r>
            <a:r>
              <a:rPr lang="pt-BR" sz="2400" dirty="0">
                <a:solidFill>
                  <a:schemeClr val="dk1"/>
                </a:solidFill>
              </a:rPr>
              <a:t>Jaipur: SUNRISE PUBLISHERS &amp; DISTRIBUTORS</a:t>
            </a:r>
          </a:p>
          <a:p>
            <a:endParaRPr lang="pt-BR" sz="2400" dirty="0" smtClean="0">
              <a:solidFill>
                <a:schemeClr val="dk1"/>
              </a:solidFill>
            </a:endParaRPr>
          </a:p>
        </p:txBody>
      </p:sp>
    </p:spTree>
    <p:extLst>
      <p:ext uri="{BB962C8B-B14F-4D97-AF65-F5344CB8AC3E}">
        <p14:creationId xmlns:p14="http://schemas.microsoft.com/office/powerpoint/2010/main" val="13130376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262E9-A982-4B57-9058-A33B21877C95}"/>
              </a:ext>
            </a:extLst>
          </p:cNvPr>
          <p:cNvSpPr>
            <a:spLocks noGrp="1"/>
          </p:cNvSpPr>
          <p:nvPr>
            <p:ph type="title"/>
          </p:nvPr>
        </p:nvSpPr>
        <p:spPr>
          <a:xfrm>
            <a:off x="993285" y="616535"/>
            <a:ext cx="3906426" cy="5616459"/>
          </a:xfrm>
        </p:spPr>
        <p:txBody>
          <a:bodyPr vert="horz" lIns="91440" tIns="45720" rIns="91440" bIns="45720" rtlCol="0" anchor="ctr">
            <a:normAutofit/>
          </a:bodyPr>
          <a:lstStyle/>
          <a:p>
            <a:pPr algn="ctr"/>
            <a:r>
              <a:rPr lang="pt-BR" b="1" dirty="0" err="1" smtClean="0">
                <a:solidFill>
                  <a:schemeClr val="bg1">
                    <a:lumMod val="65000"/>
                  </a:schemeClr>
                </a:solidFill>
              </a:rPr>
              <a:t>Method</a:t>
            </a:r>
            <a:r>
              <a:rPr lang="pt-BR" b="1" dirty="0" smtClean="0">
                <a:solidFill>
                  <a:schemeClr val="bg1">
                    <a:lumMod val="65000"/>
                  </a:schemeClr>
                </a:solidFill>
              </a:rPr>
              <a:t/>
            </a:r>
            <a:br>
              <a:rPr lang="pt-BR" b="1" dirty="0" smtClean="0">
                <a:solidFill>
                  <a:schemeClr val="bg1">
                    <a:lumMod val="65000"/>
                  </a:schemeClr>
                </a:solidFill>
              </a:rPr>
            </a:br>
            <a:r>
              <a:rPr lang="pt-BR" b="1" dirty="0" smtClean="0">
                <a:solidFill>
                  <a:schemeClr val="bg1">
                    <a:lumMod val="65000"/>
                  </a:schemeClr>
                </a:solidFill>
              </a:rPr>
              <a:t>Approach</a:t>
            </a:r>
            <a:br>
              <a:rPr lang="pt-BR" b="1" dirty="0" smtClean="0">
                <a:solidFill>
                  <a:schemeClr val="bg1">
                    <a:lumMod val="65000"/>
                  </a:schemeClr>
                </a:solidFill>
              </a:rPr>
            </a:br>
            <a:r>
              <a:rPr lang="pt-BR" b="1" dirty="0" err="1" smtClean="0">
                <a:solidFill>
                  <a:schemeClr val="bg1">
                    <a:lumMod val="65000"/>
                  </a:schemeClr>
                </a:solidFill>
              </a:rPr>
              <a:t>Methodology</a:t>
            </a:r>
            <a:r>
              <a:rPr lang="pt-BR" b="1" dirty="0" smtClean="0">
                <a:solidFill>
                  <a:schemeClr val="bg1">
                    <a:lumMod val="65000"/>
                  </a:schemeClr>
                </a:solidFill>
              </a:rPr>
              <a:t/>
            </a:r>
            <a:br>
              <a:rPr lang="pt-BR" b="1" dirty="0" smtClean="0">
                <a:solidFill>
                  <a:schemeClr val="bg1">
                    <a:lumMod val="65000"/>
                  </a:schemeClr>
                </a:solidFill>
              </a:rPr>
            </a:br>
            <a:r>
              <a:rPr lang="pt-BR" b="1" dirty="0" err="1">
                <a:solidFill>
                  <a:schemeClr val="bg1">
                    <a:lumMod val="65000"/>
                  </a:schemeClr>
                </a:solidFill>
              </a:rPr>
              <a:t>Techniques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chemeClr val="bg1">
                    <a:lumMod val="65000"/>
                  </a:schemeClr>
                </a:solidFill>
              </a:rPr>
              <a:t>Strategies</a:t>
            </a:r>
            <a:r>
              <a:rPr lang="pt-BR" b="1" dirty="0" smtClean="0">
                <a:solidFill>
                  <a:schemeClr val="bg1">
                    <a:lumMod val="65000"/>
                  </a:schemeClr>
                </a:solidFill>
              </a:rPr>
              <a:t/>
            </a:r>
            <a:br>
              <a:rPr lang="pt-BR" b="1" dirty="0" smtClean="0">
                <a:solidFill>
                  <a:schemeClr val="bg1">
                    <a:lumMod val="65000"/>
                  </a:schemeClr>
                </a:solidFill>
              </a:rPr>
            </a:br>
            <a:r>
              <a:rPr lang="pt-BR" b="1" dirty="0">
                <a:solidFill>
                  <a:schemeClr val="bg1">
                    <a:lumMod val="65000"/>
                  </a:schemeClr>
                </a:solidFill>
              </a:rPr>
              <a:t>Procedure</a:t>
            </a:r>
            <a:r>
              <a:rPr lang="pt-BR" b="1" dirty="0" smtClean="0">
                <a:solidFill>
                  <a:schemeClr val="bg1">
                    <a:lumMod val="65000"/>
                  </a:schemeClr>
                </a:solidFill>
              </a:rPr>
              <a:t/>
            </a:r>
            <a:br>
              <a:rPr lang="pt-BR" b="1" dirty="0" smtClean="0">
                <a:solidFill>
                  <a:schemeClr val="bg1">
                    <a:lumMod val="65000"/>
                  </a:schemeClr>
                </a:solidFill>
              </a:rPr>
            </a:br>
            <a:r>
              <a:rPr lang="pt-BR" b="1" dirty="0">
                <a:solidFill>
                  <a:schemeClr val="bg1">
                    <a:lumMod val="65000"/>
                  </a:schemeClr>
                </a:solidFill>
              </a:rPr>
              <a:t>Technology</a:t>
            </a:r>
            <a:r>
              <a:rPr lang="pt-BR" b="1" dirty="0" smtClean="0">
                <a:solidFill>
                  <a:schemeClr val="bg1">
                    <a:lumMod val="65000"/>
                  </a:schemeClr>
                </a:solidFill>
              </a:rPr>
              <a:t/>
            </a:r>
            <a:br>
              <a:rPr lang="pt-BR" b="1" dirty="0" smtClean="0">
                <a:solidFill>
                  <a:schemeClr val="bg1">
                    <a:lumMod val="65000"/>
                  </a:schemeClr>
                </a:solidFill>
              </a:rPr>
            </a:br>
            <a:r>
              <a:rPr lang="pt-BR" b="1" dirty="0" err="1">
                <a:solidFill>
                  <a:schemeClr val="bg1">
                    <a:lumMod val="65000"/>
                  </a:schemeClr>
                </a:solidFill>
              </a:rPr>
              <a:t>Skills</a:t>
            </a:r>
            <a:r>
              <a:rPr lang="pt-BR" b="1" dirty="0" smtClean="0">
                <a:solidFill>
                  <a:schemeClr val="bg1">
                    <a:lumMod val="65000"/>
                  </a:schemeClr>
                </a:solidFill>
              </a:rPr>
              <a:t/>
            </a:r>
            <a:br>
              <a:rPr lang="pt-BR" b="1" dirty="0" smtClean="0">
                <a:solidFill>
                  <a:schemeClr val="bg1">
                    <a:lumMod val="65000"/>
                  </a:schemeClr>
                </a:solidFill>
              </a:rPr>
            </a:br>
            <a:r>
              <a:rPr lang="pt-BR" b="1" dirty="0" err="1" smtClean="0">
                <a:solidFill>
                  <a:srgbClr val="FFC000"/>
                </a:solidFill>
                <a:effectLst>
                  <a:outerShdw blurRad="38100" dist="38100" dir="2700000" algn="tl">
                    <a:srgbClr val="000000">
                      <a:alpha val="43137"/>
                    </a:srgbClr>
                  </a:outerShdw>
                </a:effectLst>
              </a:rPr>
              <a:t>Materials</a:t>
            </a:r>
            <a:endParaRPr lang="en-US" sz="5400" b="1" dirty="0">
              <a:solidFill>
                <a:srgbClr val="FFC000"/>
              </a:solidFill>
              <a:effectLst>
                <a:outerShdw blurRad="38100" dist="38100" dir="2700000" algn="tl">
                  <a:srgbClr val="000000">
                    <a:alpha val="43137"/>
                  </a:srgbClr>
                </a:outerShdw>
              </a:effectLst>
            </a:endParaRPr>
          </a:p>
        </p:txBody>
      </p:sp>
      <p:pic>
        <p:nvPicPr>
          <p:cNvPr id="3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662326" y="2413262"/>
            <a:ext cx="3176587" cy="3176587"/>
          </a:xfrm>
          <a:prstGeom prst="rect">
            <a:avLst/>
          </a:prstGeom>
        </p:spPr>
      </p:pic>
      <p:sp>
        <p:nvSpPr>
          <p:cNvPr id="32" name="Balão de Fala: Retângulo com Cantos Arredondados 31">
            <a:extLst>
              <a:ext uri="{FF2B5EF4-FFF2-40B4-BE49-F238E27FC236}">
                <a16:creationId xmlns:a16="http://schemas.microsoft.com/office/drawing/2014/main" id="{714B7150-56C5-45B0-8F25-DE0FAAF82D65}"/>
              </a:ext>
            </a:extLst>
          </p:cNvPr>
          <p:cNvSpPr/>
          <p:nvPr/>
        </p:nvSpPr>
        <p:spPr>
          <a:xfrm>
            <a:off x="6768849" y="2107094"/>
            <a:ext cx="2219667" cy="1293560"/>
          </a:xfrm>
          <a:prstGeom prst="wedgeRoundRectCallout">
            <a:avLst>
              <a:gd name="adj1" fmla="val 56253"/>
              <a:gd name="adj2" fmla="val 31936"/>
              <a:gd name="adj3" fmla="val 16667"/>
            </a:avLst>
          </a:prstGeom>
          <a:blipFill dpi="0" rotWithShape="1">
            <a:blip r:embed="rId4">
              <a:extLst>
                <a:ext uri="{28A0092B-C50C-407E-A947-70E740481C1C}">
                  <a14:useLocalDpi xmlns:a14="http://schemas.microsoft.com/office/drawing/2010/main" val="0"/>
                </a:ext>
              </a:extLst>
            </a:blip>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1321883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186221" y="0"/>
            <a:ext cx="8596668" cy="643800"/>
          </a:xfrm>
        </p:spPr>
        <p:txBody>
          <a:bodyPr>
            <a:normAutofit/>
          </a:bodyPr>
          <a:lstStyle/>
          <a:p>
            <a:r>
              <a:rPr lang="pt-BR" b="1" dirty="0" err="1" smtClean="0">
                <a:solidFill>
                  <a:srgbClr val="FFC000"/>
                </a:solidFill>
                <a:effectLst>
                  <a:outerShdw blurRad="38100" dist="38100" dir="2700000" algn="tl">
                    <a:srgbClr val="000000">
                      <a:alpha val="43137"/>
                    </a:srgbClr>
                  </a:outerShdw>
                </a:effectLst>
              </a:rPr>
              <a:t>Materials</a:t>
            </a:r>
            <a:r>
              <a:rPr lang="pt-BR" b="1" dirty="0" smtClean="0">
                <a:solidFill>
                  <a:schemeClr val="accent2"/>
                </a:solidFill>
                <a:effectLst>
                  <a:outerShdw blurRad="38100" dist="38100" dir="2700000" algn="tl">
                    <a:srgbClr val="000000">
                      <a:alpha val="43137"/>
                    </a:srgbClr>
                  </a:outerShdw>
                </a:effectLst>
              </a:rPr>
              <a:t> </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2352067" y="698365"/>
            <a:ext cx="9579761" cy="3892685"/>
          </a:xfrm>
          <a:prstGeom prst="round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pt-BR" sz="2700" dirty="0"/>
              <a:t>(...) </a:t>
            </a:r>
            <a:r>
              <a:rPr lang="en-US" sz="2700" dirty="0"/>
              <a:t>teacher uses some </a:t>
            </a:r>
            <a:r>
              <a:rPr lang="en-US" sz="2700" dirty="0" smtClean="0"/>
              <a:t>things </a:t>
            </a:r>
            <a:r>
              <a:rPr lang="en-US" sz="2700" dirty="0"/>
              <a:t>to make </a:t>
            </a:r>
            <a:r>
              <a:rPr lang="en-US" sz="2700" dirty="0" smtClean="0"/>
              <a:t>learning </a:t>
            </a:r>
            <a:r>
              <a:rPr lang="en-US" sz="2700" dirty="0"/>
              <a:t>process effective. The </a:t>
            </a:r>
            <a:r>
              <a:rPr lang="en-US" sz="2700" dirty="0">
                <a:solidFill>
                  <a:srgbClr val="0070C0"/>
                </a:solidFill>
              </a:rPr>
              <a:t>material</a:t>
            </a:r>
            <a:r>
              <a:rPr lang="en-US" sz="2700" dirty="0"/>
              <a:t> and </a:t>
            </a:r>
            <a:r>
              <a:rPr lang="en-US" sz="2700" dirty="0">
                <a:solidFill>
                  <a:srgbClr val="FF0000"/>
                </a:solidFill>
              </a:rPr>
              <a:t>aids</a:t>
            </a:r>
            <a:r>
              <a:rPr lang="en-US" sz="2700" dirty="0"/>
              <a:t> which are used </a:t>
            </a:r>
            <a:r>
              <a:rPr lang="en-US" sz="2700" dirty="0" smtClean="0"/>
              <a:t>are </a:t>
            </a:r>
            <a:r>
              <a:rPr lang="en-US" sz="2700" dirty="0"/>
              <a:t>called teaching aids and instructional material. The language teaching is not a static process </a:t>
            </a:r>
            <a:r>
              <a:rPr lang="en-US" sz="2700" dirty="0" smtClean="0"/>
              <a:t>it </a:t>
            </a:r>
            <a:r>
              <a:rPr lang="en-US" sz="2700" dirty="0"/>
              <a:t>is </a:t>
            </a:r>
            <a:r>
              <a:rPr lang="en-US" sz="2700" dirty="0" smtClean="0"/>
              <a:t>dynamic. </a:t>
            </a:r>
            <a:r>
              <a:rPr lang="en-US" sz="2700" dirty="0"/>
              <a:t>(…) </a:t>
            </a:r>
            <a:r>
              <a:rPr lang="en-US" sz="2700" dirty="0" smtClean="0"/>
              <a:t>Teachers </a:t>
            </a:r>
            <a:r>
              <a:rPr lang="en-US" sz="2700" dirty="0"/>
              <a:t>should select teaching </a:t>
            </a:r>
            <a:r>
              <a:rPr lang="en-US" sz="2700" dirty="0" smtClean="0"/>
              <a:t>and </a:t>
            </a:r>
            <a:r>
              <a:rPr lang="en-US" sz="2700" dirty="0"/>
              <a:t>instructional material </a:t>
            </a:r>
            <a:r>
              <a:rPr lang="en-US" sz="2700" dirty="0" smtClean="0"/>
              <a:t> according </a:t>
            </a:r>
            <a:r>
              <a:rPr lang="en-US" sz="2700" dirty="0"/>
              <a:t>the objectives decided by </a:t>
            </a:r>
            <a:r>
              <a:rPr lang="en-US" sz="2700" dirty="0" smtClean="0"/>
              <a:t>them </a:t>
            </a:r>
            <a:r>
              <a:rPr lang="en-US" sz="2700" dirty="0"/>
              <a:t>so that skill of reading, understanding, writing </a:t>
            </a:r>
            <a:r>
              <a:rPr lang="en-US" sz="2700" dirty="0" smtClean="0">
                <a:solidFill>
                  <a:srgbClr val="FF0000"/>
                </a:solidFill>
              </a:rPr>
              <a:t>and so on </a:t>
            </a:r>
            <a:r>
              <a:rPr lang="en-US" sz="2700" dirty="0" smtClean="0"/>
              <a:t>could </a:t>
            </a:r>
            <a:r>
              <a:rPr lang="en-US" sz="2700" dirty="0"/>
              <a:t>be developed </a:t>
            </a:r>
            <a:r>
              <a:rPr lang="en-US" sz="2700" dirty="0" smtClean="0"/>
              <a:t>by his </a:t>
            </a:r>
            <a:r>
              <a:rPr lang="pt-BR" sz="2700" dirty="0" smtClean="0"/>
              <a:t>students. </a:t>
            </a:r>
            <a:r>
              <a:rPr lang="en-US" sz="2800" dirty="0"/>
              <a:t>(PATEL &amp; JAIN, </a:t>
            </a:r>
            <a:r>
              <a:rPr lang="en-US" sz="2800" dirty="0" smtClean="0"/>
              <a:t>p.57, </a:t>
            </a:r>
            <a:r>
              <a:rPr lang="en-US" sz="2800" dirty="0"/>
              <a:t>2008</a:t>
            </a:r>
            <a:r>
              <a:rPr lang="en-US" sz="2800" dirty="0" smtClean="0"/>
              <a:t>)</a:t>
            </a:r>
            <a:endParaRPr lang="pt-BR" sz="2800" dirty="0"/>
          </a:p>
        </p:txBody>
      </p:sp>
      <p:sp>
        <p:nvSpPr>
          <p:cNvPr id="15" name="Elipse 14">
            <a:extLst>
              <a:ext uri="{FF2B5EF4-FFF2-40B4-BE49-F238E27FC236}">
                <a16:creationId xmlns:a16="http://schemas.microsoft.com/office/drawing/2014/main" id="{0E8D7C00-4AFD-4C76-BC2C-65848A139DB1}"/>
              </a:ext>
            </a:extLst>
          </p:cNvPr>
          <p:cNvSpPr/>
          <p:nvPr/>
        </p:nvSpPr>
        <p:spPr>
          <a:xfrm>
            <a:off x="591792" y="1701630"/>
            <a:ext cx="1440000" cy="14654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a:stCxn id="15" idx="6"/>
          </p:cNvCxnSpPr>
          <p:nvPr/>
        </p:nvCxnSpPr>
        <p:spPr>
          <a:xfrm>
            <a:off x="2031792" y="2434330"/>
            <a:ext cx="320275" cy="15014"/>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0" name="Gráfico 25" descr="Sala de aula">
            <a:extLst>
              <a:ext uri="{FF2B5EF4-FFF2-40B4-BE49-F238E27FC236}">
                <a16:creationId xmlns:a16="http://schemas.microsoft.com/office/drawing/2014/main" id="{3CF5CC9B-C77A-4AE1-A28C-27268D8DEE72}"/>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rcRect/>
          <a:stretch/>
        </p:blipFill>
        <p:spPr>
          <a:xfrm>
            <a:off x="644852" y="1771651"/>
            <a:ext cx="1259510" cy="1259510"/>
          </a:xfrm>
          <a:prstGeom prst="rect">
            <a:avLst/>
          </a:prstGeom>
        </p:spPr>
      </p:pic>
      <p:sp>
        <p:nvSpPr>
          <p:cNvPr id="8" name="Retângulo: Cantos Arredondados 6">
            <a:extLst>
              <a:ext uri="{FF2B5EF4-FFF2-40B4-BE49-F238E27FC236}">
                <a16:creationId xmlns:a16="http://schemas.microsoft.com/office/drawing/2014/main" id="{7297221D-74A7-4443-801B-920A75D209DD}"/>
              </a:ext>
            </a:extLst>
          </p:cNvPr>
          <p:cNvSpPr/>
          <p:nvPr/>
        </p:nvSpPr>
        <p:spPr>
          <a:xfrm>
            <a:off x="770917" y="4857750"/>
            <a:ext cx="7344383" cy="1419022"/>
          </a:xfrm>
          <a:prstGeom prst="round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n-US" sz="2700" dirty="0" smtClean="0">
                <a:solidFill>
                  <a:srgbClr val="FF0000"/>
                </a:solidFill>
              </a:rPr>
              <a:t>Aid: </a:t>
            </a:r>
            <a:r>
              <a:rPr lang="en-US" sz="2700" dirty="0" err="1" smtClean="0"/>
              <a:t>subsídio</a:t>
            </a:r>
            <a:r>
              <a:rPr lang="en-US" sz="2700" dirty="0" smtClean="0"/>
              <a:t>, </a:t>
            </a:r>
            <a:r>
              <a:rPr lang="en-US" sz="2700" dirty="0" err="1" smtClean="0"/>
              <a:t>ajuda</a:t>
            </a:r>
            <a:r>
              <a:rPr lang="en-US" sz="2700" dirty="0" smtClean="0"/>
              <a:t>.</a:t>
            </a:r>
          </a:p>
          <a:p>
            <a:pPr algn="just"/>
            <a:r>
              <a:rPr lang="en-US" sz="2700" dirty="0">
                <a:solidFill>
                  <a:srgbClr val="FF0000"/>
                </a:solidFill>
              </a:rPr>
              <a:t>A</a:t>
            </a:r>
            <a:r>
              <a:rPr lang="en-US" sz="2700" dirty="0" smtClean="0">
                <a:solidFill>
                  <a:srgbClr val="FF0000"/>
                </a:solidFill>
              </a:rPr>
              <a:t>nd </a:t>
            </a:r>
            <a:r>
              <a:rPr lang="en-US" sz="2700" dirty="0" smtClean="0">
                <a:solidFill>
                  <a:srgbClr val="FF0000"/>
                </a:solidFill>
              </a:rPr>
              <a:t>so </a:t>
            </a:r>
            <a:r>
              <a:rPr lang="en-US" sz="2700" dirty="0" smtClean="0">
                <a:solidFill>
                  <a:srgbClr val="FF0000"/>
                </a:solidFill>
              </a:rPr>
              <a:t>on: </a:t>
            </a:r>
            <a:r>
              <a:rPr lang="en-US" sz="2700" dirty="0" smtClean="0"/>
              <a:t>e </a:t>
            </a:r>
            <a:r>
              <a:rPr lang="en-US" sz="2700" dirty="0" err="1" smtClean="0"/>
              <a:t>assim</a:t>
            </a:r>
            <a:r>
              <a:rPr lang="en-US" sz="2700" dirty="0" smtClean="0"/>
              <a:t> </a:t>
            </a:r>
            <a:r>
              <a:rPr lang="en-US" sz="2700" dirty="0" err="1" smtClean="0"/>
              <a:t>por</a:t>
            </a:r>
            <a:r>
              <a:rPr lang="en-US" sz="2700" dirty="0" smtClean="0"/>
              <a:t> </a:t>
            </a:r>
            <a:r>
              <a:rPr lang="en-US" sz="2700" dirty="0" err="1" smtClean="0"/>
              <a:t>diante</a:t>
            </a:r>
            <a:r>
              <a:rPr lang="en-US" sz="2700" dirty="0" smtClean="0"/>
              <a:t>.</a:t>
            </a:r>
            <a:endParaRPr lang="pt-BR" sz="2700" dirty="0"/>
          </a:p>
        </p:txBody>
      </p:sp>
    </p:spTree>
    <p:extLst>
      <p:ext uri="{BB962C8B-B14F-4D97-AF65-F5344CB8AC3E}">
        <p14:creationId xmlns:p14="http://schemas.microsoft.com/office/powerpoint/2010/main" val="35969191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rot="19528002">
            <a:off x="-10528" y="564232"/>
            <a:ext cx="2190750" cy="643801"/>
          </a:xfrm>
        </p:spPr>
        <p:txBody>
          <a:bodyPr>
            <a:normAutofit/>
          </a:bodyPr>
          <a:lstStyle/>
          <a:p>
            <a:r>
              <a:rPr lang="pt-BR" b="1" dirty="0" err="1" smtClean="0">
                <a:solidFill>
                  <a:srgbClr val="FFC000"/>
                </a:solidFill>
                <a:effectLst>
                  <a:outerShdw blurRad="38100" dist="38100" dir="2700000" algn="tl">
                    <a:srgbClr val="000000">
                      <a:alpha val="43137"/>
                    </a:srgbClr>
                  </a:outerShdw>
                </a:effectLst>
              </a:rPr>
              <a:t>Materials</a:t>
            </a:r>
            <a:endParaRPr lang="pt-BR" b="1" dirty="0">
              <a:solidFill>
                <a:schemeClr val="accent2"/>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1969302" y="380999"/>
            <a:ext cx="10070298" cy="4343401"/>
          </a:xfrm>
          <a:prstGeom prst="roundRect">
            <a:avLst/>
          </a:prstGeom>
          <a:ln>
            <a:solidFill>
              <a:srgbClr val="FFFF0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pt-BR" sz="2400" dirty="0" smtClean="0"/>
              <a:t>Some </a:t>
            </a:r>
            <a:r>
              <a:rPr lang="pt-BR" sz="2400" dirty="0" err="1"/>
              <a:t>of</a:t>
            </a:r>
            <a:r>
              <a:rPr lang="pt-BR" sz="2400" dirty="0"/>
              <a:t> </a:t>
            </a:r>
            <a:r>
              <a:rPr lang="pt-BR" sz="2400" dirty="0" err="1"/>
              <a:t>the</a:t>
            </a:r>
            <a:r>
              <a:rPr lang="pt-BR" sz="2400" dirty="0"/>
              <a:t> </a:t>
            </a:r>
            <a:r>
              <a:rPr lang="pt-BR" sz="2400" dirty="0" err="1">
                <a:solidFill>
                  <a:srgbClr val="0070C0"/>
                </a:solidFill>
              </a:rPr>
              <a:t>authentic</a:t>
            </a:r>
            <a:r>
              <a:rPr lang="pt-BR" sz="2400" dirty="0">
                <a:solidFill>
                  <a:srgbClr val="0070C0"/>
                </a:solidFill>
              </a:rPr>
              <a:t> </a:t>
            </a:r>
            <a:r>
              <a:rPr lang="pt-BR" sz="2400" dirty="0" err="1">
                <a:solidFill>
                  <a:srgbClr val="0070C0"/>
                </a:solidFill>
              </a:rPr>
              <a:t>materials</a:t>
            </a:r>
            <a:r>
              <a:rPr lang="pt-BR" sz="2400" dirty="0">
                <a:solidFill>
                  <a:srgbClr val="0070C0"/>
                </a:solidFill>
              </a:rPr>
              <a:t> </a:t>
            </a:r>
            <a:r>
              <a:rPr lang="pt-BR" sz="2400" dirty="0"/>
              <a:t>EFL/ESL </a:t>
            </a:r>
            <a:r>
              <a:rPr lang="pt-BR" sz="2400" dirty="0" err="1"/>
              <a:t>teachers</a:t>
            </a:r>
            <a:r>
              <a:rPr lang="pt-BR" sz="2400" dirty="0"/>
              <a:t> </a:t>
            </a:r>
            <a:r>
              <a:rPr lang="pt-BR" sz="2400" dirty="0" err="1"/>
              <a:t>have</a:t>
            </a:r>
            <a:r>
              <a:rPr lang="pt-BR" sz="2400" dirty="0"/>
              <a:t> </a:t>
            </a:r>
            <a:r>
              <a:rPr lang="pt-BR" sz="2400" dirty="0" err="1"/>
              <a:t>used</a:t>
            </a:r>
            <a:r>
              <a:rPr lang="pt-BR" sz="2400" dirty="0"/>
              <a:t> in </a:t>
            </a:r>
            <a:r>
              <a:rPr lang="pt-BR" sz="2400" dirty="0" err="1"/>
              <a:t>their</a:t>
            </a:r>
            <a:r>
              <a:rPr lang="pt-BR" sz="2400" dirty="0"/>
              <a:t> </a:t>
            </a:r>
            <a:r>
              <a:rPr lang="pt-BR" sz="2400" dirty="0" err="1"/>
              <a:t>teaching</a:t>
            </a:r>
            <a:r>
              <a:rPr lang="pt-BR" sz="2400" dirty="0"/>
              <a:t> are: </a:t>
            </a:r>
            <a:endParaRPr lang="pt-BR" sz="2400" dirty="0" smtClean="0"/>
          </a:p>
          <a:p>
            <a:pPr marL="514350" indent="-514350" algn="just">
              <a:buAutoNum type="alphaLcParenR"/>
            </a:pPr>
            <a:r>
              <a:rPr lang="pt-BR" sz="2400" b="1" u="sng" dirty="0" err="1" smtClean="0"/>
              <a:t>Listening</a:t>
            </a:r>
            <a:r>
              <a:rPr lang="pt-BR" sz="2400" b="1" u="sng" dirty="0" smtClean="0"/>
              <a:t>/</a:t>
            </a:r>
            <a:r>
              <a:rPr lang="pt-BR" sz="2400" b="1" u="sng" dirty="0" err="1" smtClean="0"/>
              <a:t>Viewing</a:t>
            </a:r>
            <a:r>
              <a:rPr lang="pt-BR" sz="2400" b="1" u="sng" dirty="0" smtClean="0"/>
              <a:t> </a:t>
            </a:r>
            <a:r>
              <a:rPr lang="pt-BR" sz="2400" b="1" u="sng" dirty="0" err="1"/>
              <a:t>Materials</a:t>
            </a:r>
            <a:r>
              <a:rPr lang="pt-BR" sz="2400" b="1" u="sng" dirty="0"/>
              <a:t>:</a:t>
            </a:r>
            <a:r>
              <a:rPr lang="pt-BR" sz="2400" b="1" dirty="0"/>
              <a:t> </a:t>
            </a:r>
            <a:r>
              <a:rPr lang="pt-BR" sz="2400" dirty="0"/>
              <a:t>TV </a:t>
            </a:r>
            <a:r>
              <a:rPr lang="pt-BR" sz="2400" dirty="0" err="1"/>
              <a:t>commercials</a:t>
            </a:r>
            <a:r>
              <a:rPr lang="pt-BR" sz="2400" dirty="0"/>
              <a:t>, </a:t>
            </a:r>
            <a:r>
              <a:rPr lang="pt-BR" sz="2400" dirty="0" err="1"/>
              <a:t>cartoons</a:t>
            </a:r>
            <a:r>
              <a:rPr lang="pt-BR" sz="2400" dirty="0"/>
              <a:t>, </a:t>
            </a:r>
            <a:r>
              <a:rPr lang="pt-BR" sz="2400" dirty="0" err="1"/>
              <a:t>comedy</a:t>
            </a:r>
            <a:r>
              <a:rPr lang="pt-BR" sz="2400" dirty="0"/>
              <a:t> shows, </a:t>
            </a:r>
            <a:r>
              <a:rPr lang="pt-BR" sz="2400" dirty="0" err="1"/>
              <a:t>movies</a:t>
            </a:r>
            <a:r>
              <a:rPr lang="pt-BR" sz="2400" dirty="0"/>
              <a:t>, radio </a:t>
            </a:r>
            <a:r>
              <a:rPr lang="pt-BR" sz="2400" dirty="0" err="1"/>
              <a:t>news</a:t>
            </a:r>
            <a:r>
              <a:rPr lang="pt-BR" sz="2400" dirty="0"/>
              <a:t>, </a:t>
            </a:r>
            <a:r>
              <a:rPr lang="pt-BR" sz="2400" dirty="0" err="1"/>
              <a:t>documentaries</a:t>
            </a:r>
            <a:r>
              <a:rPr lang="pt-BR" sz="2400" dirty="0"/>
              <a:t>, rock </a:t>
            </a:r>
            <a:r>
              <a:rPr lang="pt-BR" sz="2400" dirty="0" err="1"/>
              <a:t>songs</a:t>
            </a:r>
            <a:r>
              <a:rPr lang="pt-BR" sz="2400" dirty="0"/>
              <a:t>, etc. </a:t>
            </a:r>
            <a:endParaRPr lang="pt-BR" sz="2400" dirty="0" smtClean="0"/>
          </a:p>
          <a:p>
            <a:pPr marL="514350" indent="-514350" algn="just">
              <a:buAutoNum type="alphaLcParenR"/>
            </a:pPr>
            <a:r>
              <a:rPr lang="pt-BR" sz="2400" b="1" u="sng" dirty="0" smtClean="0"/>
              <a:t>Visual </a:t>
            </a:r>
            <a:r>
              <a:rPr lang="pt-BR" sz="2400" b="1" u="sng" dirty="0" err="1"/>
              <a:t>materials</a:t>
            </a:r>
            <a:r>
              <a:rPr lang="pt-BR" sz="2400" b="1" dirty="0"/>
              <a:t>:</a:t>
            </a:r>
            <a:r>
              <a:rPr lang="pt-BR" sz="2400" dirty="0"/>
              <a:t> slides, </a:t>
            </a:r>
            <a:r>
              <a:rPr lang="pt-BR" sz="2400" dirty="0" err="1"/>
              <a:t>photographs</a:t>
            </a:r>
            <a:r>
              <a:rPr lang="pt-BR" sz="2400" dirty="0"/>
              <a:t>, </a:t>
            </a:r>
            <a:r>
              <a:rPr lang="pt-BR" sz="2400" dirty="0" err="1"/>
              <a:t>street</a:t>
            </a:r>
            <a:r>
              <a:rPr lang="pt-BR" sz="2400" dirty="0"/>
              <a:t> </a:t>
            </a:r>
            <a:r>
              <a:rPr lang="pt-BR" sz="2400" dirty="0" err="1"/>
              <a:t>signs</a:t>
            </a:r>
            <a:r>
              <a:rPr lang="pt-BR" sz="2400" dirty="0"/>
              <a:t>, </a:t>
            </a:r>
            <a:r>
              <a:rPr lang="pt-BR" sz="2400" dirty="0" err="1"/>
              <a:t>paintings</a:t>
            </a:r>
            <a:r>
              <a:rPr lang="pt-BR" sz="2400" dirty="0"/>
              <a:t>, </a:t>
            </a:r>
            <a:r>
              <a:rPr lang="pt-BR" sz="2400" dirty="0" err="1"/>
              <a:t>stamps</a:t>
            </a:r>
            <a:r>
              <a:rPr lang="pt-BR" sz="2400" dirty="0"/>
              <a:t>, </a:t>
            </a:r>
            <a:r>
              <a:rPr lang="pt-BR" sz="2400" dirty="0" err="1"/>
              <a:t>postcard</a:t>
            </a:r>
            <a:r>
              <a:rPr lang="pt-BR" sz="2400" dirty="0"/>
              <a:t> </a:t>
            </a:r>
            <a:r>
              <a:rPr lang="pt-BR" sz="2400" dirty="0" err="1"/>
              <a:t>pictures</a:t>
            </a:r>
            <a:r>
              <a:rPr lang="pt-BR" sz="2400" dirty="0"/>
              <a:t>, </a:t>
            </a:r>
            <a:r>
              <a:rPr lang="pt-BR" sz="2400" dirty="0" err="1"/>
              <a:t>picture</a:t>
            </a:r>
            <a:r>
              <a:rPr lang="pt-BR" sz="2400" dirty="0"/>
              <a:t> books, etc. </a:t>
            </a:r>
            <a:endParaRPr lang="pt-BR" sz="2400" dirty="0" smtClean="0"/>
          </a:p>
          <a:p>
            <a:pPr marL="514350" indent="-514350" algn="just">
              <a:buAutoNum type="alphaLcParenR"/>
            </a:pPr>
            <a:r>
              <a:rPr lang="pt-BR" sz="2400" b="1" u="sng" dirty="0" err="1" smtClean="0"/>
              <a:t>Printed</a:t>
            </a:r>
            <a:r>
              <a:rPr lang="pt-BR" sz="2400" b="1" u="sng" dirty="0" smtClean="0"/>
              <a:t> </a:t>
            </a:r>
            <a:r>
              <a:rPr lang="pt-BR" sz="2400" b="1" u="sng" dirty="0" err="1"/>
              <a:t>materials</a:t>
            </a:r>
            <a:r>
              <a:rPr lang="pt-BR" sz="2400" b="1" dirty="0"/>
              <a:t>: </a:t>
            </a:r>
            <a:r>
              <a:rPr lang="pt-BR" sz="2400" dirty="0" err="1"/>
              <a:t>sports</a:t>
            </a:r>
            <a:r>
              <a:rPr lang="pt-BR" sz="2400" dirty="0"/>
              <a:t> </a:t>
            </a:r>
            <a:r>
              <a:rPr lang="pt-BR" sz="2400" dirty="0" err="1"/>
              <a:t>reports</a:t>
            </a:r>
            <a:r>
              <a:rPr lang="pt-BR" sz="2400" dirty="0"/>
              <a:t>, TV </a:t>
            </a:r>
            <a:r>
              <a:rPr lang="pt-BR" sz="2400" dirty="0" err="1"/>
              <a:t>guides</a:t>
            </a:r>
            <a:r>
              <a:rPr lang="pt-BR" sz="2400" dirty="0"/>
              <a:t>, </a:t>
            </a:r>
            <a:r>
              <a:rPr lang="pt-BR" sz="2400" dirty="0" err="1"/>
              <a:t>greeting</a:t>
            </a:r>
            <a:r>
              <a:rPr lang="pt-BR" sz="2400" dirty="0"/>
              <a:t> </a:t>
            </a:r>
            <a:r>
              <a:rPr lang="pt-BR" sz="2400" dirty="0" err="1"/>
              <a:t>cards</a:t>
            </a:r>
            <a:r>
              <a:rPr lang="pt-BR" sz="2400" dirty="0"/>
              <a:t>, </a:t>
            </a:r>
            <a:r>
              <a:rPr lang="pt-BR" sz="2400" dirty="0" err="1"/>
              <a:t>postcards</a:t>
            </a:r>
            <a:r>
              <a:rPr lang="pt-BR" sz="2400" dirty="0"/>
              <a:t>, </a:t>
            </a:r>
            <a:r>
              <a:rPr lang="pt-BR" sz="2400" dirty="0" err="1"/>
              <a:t>train</a:t>
            </a:r>
            <a:r>
              <a:rPr lang="pt-BR" sz="2400" dirty="0"/>
              <a:t>, plane, </a:t>
            </a:r>
            <a:r>
              <a:rPr lang="pt-BR" sz="2400" dirty="0" err="1"/>
              <a:t>and</a:t>
            </a:r>
            <a:r>
              <a:rPr lang="pt-BR" sz="2400" dirty="0"/>
              <a:t> bus schedules, </a:t>
            </a:r>
            <a:r>
              <a:rPr lang="pt-BR" sz="2400" dirty="0" err="1"/>
              <a:t>city</a:t>
            </a:r>
            <a:r>
              <a:rPr lang="pt-BR" sz="2400" dirty="0"/>
              <a:t> </a:t>
            </a:r>
            <a:r>
              <a:rPr lang="pt-BR" sz="2400" dirty="0" err="1"/>
              <a:t>maps</a:t>
            </a:r>
            <a:r>
              <a:rPr lang="pt-BR" sz="2400" dirty="0"/>
              <a:t>, etc. </a:t>
            </a:r>
            <a:endParaRPr lang="pt-BR" sz="2400" dirty="0" smtClean="0"/>
          </a:p>
          <a:p>
            <a:pPr marL="514350" indent="-514350" algn="just">
              <a:buAutoNum type="alphaLcParenR"/>
            </a:pPr>
            <a:r>
              <a:rPr lang="pt-BR" sz="2400" b="1" u="sng" dirty="0" err="1" smtClean="0"/>
              <a:t>Realia</a:t>
            </a:r>
            <a:r>
              <a:rPr lang="pt-BR" sz="2400" b="1" dirty="0"/>
              <a:t>:</a:t>
            </a:r>
            <a:r>
              <a:rPr lang="pt-BR" sz="2400" dirty="0"/>
              <a:t> </a:t>
            </a:r>
            <a:r>
              <a:rPr lang="pt-BR" sz="2400" dirty="0" err="1"/>
              <a:t>dolls</a:t>
            </a:r>
            <a:r>
              <a:rPr lang="pt-BR" sz="2400" dirty="0"/>
              <a:t>, </a:t>
            </a:r>
            <a:r>
              <a:rPr lang="pt-BR" sz="2400" dirty="0" err="1"/>
              <a:t>puppets</a:t>
            </a:r>
            <a:r>
              <a:rPr lang="pt-BR" sz="2400" dirty="0"/>
              <a:t>, </a:t>
            </a:r>
            <a:r>
              <a:rPr lang="pt-BR" sz="2400" dirty="0" err="1"/>
              <a:t>scissors</a:t>
            </a:r>
            <a:r>
              <a:rPr lang="pt-BR" sz="2400" dirty="0"/>
              <a:t>, walkie-talkie, </a:t>
            </a:r>
            <a:r>
              <a:rPr lang="pt-BR" sz="2400" dirty="0" err="1"/>
              <a:t>dishes</a:t>
            </a:r>
            <a:r>
              <a:rPr lang="pt-BR" sz="2400" dirty="0"/>
              <a:t>, </a:t>
            </a:r>
            <a:r>
              <a:rPr lang="pt-BR" sz="2400" dirty="0" err="1"/>
              <a:t>glasses</a:t>
            </a:r>
            <a:r>
              <a:rPr lang="pt-BR" sz="2400" dirty="0"/>
              <a:t>, </a:t>
            </a:r>
            <a:r>
              <a:rPr lang="pt-BR" sz="2400" dirty="0" err="1"/>
              <a:t>sand</a:t>
            </a:r>
            <a:r>
              <a:rPr lang="pt-BR" sz="2400" dirty="0"/>
              <a:t> </a:t>
            </a:r>
            <a:r>
              <a:rPr lang="pt-BR" sz="2400" dirty="0" err="1"/>
              <a:t>clay</a:t>
            </a:r>
            <a:r>
              <a:rPr lang="pt-BR" sz="2400" dirty="0"/>
              <a:t>, </a:t>
            </a:r>
            <a:r>
              <a:rPr lang="pt-BR" sz="2400" dirty="0" err="1"/>
              <a:t>balls</a:t>
            </a:r>
            <a:r>
              <a:rPr lang="pt-BR" sz="2400" dirty="0"/>
              <a:t>, </a:t>
            </a:r>
            <a:r>
              <a:rPr lang="pt-BR" sz="2400" dirty="0" err="1"/>
              <a:t>phones</a:t>
            </a:r>
            <a:r>
              <a:rPr lang="pt-BR" sz="2400" dirty="0"/>
              <a:t>, </a:t>
            </a:r>
            <a:r>
              <a:rPr lang="pt-BR" sz="2400" dirty="0" err="1"/>
              <a:t>wall</a:t>
            </a:r>
            <a:r>
              <a:rPr lang="pt-BR" sz="2400" dirty="0"/>
              <a:t> </a:t>
            </a:r>
            <a:r>
              <a:rPr lang="pt-BR" sz="2400" dirty="0" err="1"/>
              <a:t>clocks</a:t>
            </a:r>
            <a:r>
              <a:rPr lang="pt-BR" sz="2400" dirty="0"/>
              <a:t>, etc. (</a:t>
            </a:r>
            <a:r>
              <a:rPr lang="pt-BR" sz="2400" dirty="0" err="1"/>
              <a:t>Gebhard</a:t>
            </a:r>
            <a:r>
              <a:rPr lang="pt-BR" sz="2400" dirty="0"/>
              <a:t>, 2009). </a:t>
            </a:r>
            <a:r>
              <a:rPr lang="pt-BR" sz="2400" dirty="0"/>
              <a:t>(</a:t>
            </a:r>
            <a:r>
              <a:rPr lang="pt-BR" sz="2400" dirty="0" smtClean="0"/>
              <a:t>ABUNOWARA, 2014).</a:t>
            </a:r>
            <a:endParaRPr lang="pt-BR" sz="2400" dirty="0"/>
          </a:p>
        </p:txBody>
      </p:sp>
      <p:sp>
        <p:nvSpPr>
          <p:cNvPr id="15" name="Elipse 14">
            <a:extLst>
              <a:ext uri="{FF2B5EF4-FFF2-40B4-BE49-F238E27FC236}">
                <a16:creationId xmlns:a16="http://schemas.microsoft.com/office/drawing/2014/main" id="{0E8D7C00-4AFD-4C76-BC2C-65848A139DB1}"/>
              </a:ext>
            </a:extLst>
          </p:cNvPr>
          <p:cNvSpPr/>
          <p:nvPr/>
        </p:nvSpPr>
        <p:spPr>
          <a:xfrm>
            <a:off x="257661" y="1731197"/>
            <a:ext cx="1440000" cy="14654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1" name="Conector reto 20">
            <a:extLst>
              <a:ext uri="{FF2B5EF4-FFF2-40B4-BE49-F238E27FC236}">
                <a16:creationId xmlns:a16="http://schemas.microsoft.com/office/drawing/2014/main" id="{E81714EE-EBF0-4D3C-8154-BAFE49AC4574}"/>
              </a:ext>
            </a:extLst>
          </p:cNvPr>
          <p:cNvCxnSpPr>
            <a:cxnSpLocks/>
          </p:cNvCxnSpPr>
          <p:nvPr/>
        </p:nvCxnSpPr>
        <p:spPr>
          <a:xfrm flipV="1">
            <a:off x="1500360" y="2444847"/>
            <a:ext cx="470802" cy="166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9" name="Gráfico 25" descr="Sala de aula">
            <a:extLst>
              <a:ext uri="{FF2B5EF4-FFF2-40B4-BE49-F238E27FC236}">
                <a16:creationId xmlns:a16="http://schemas.microsoft.com/office/drawing/2014/main" id="{3CF5CC9B-C77A-4AE1-A28C-27268D8DEE72}"/>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rcRect/>
          <a:stretch/>
        </p:blipFill>
        <p:spPr>
          <a:xfrm>
            <a:off x="321002" y="1790701"/>
            <a:ext cx="1259510" cy="1259510"/>
          </a:xfrm>
          <a:prstGeom prst="rect">
            <a:avLst/>
          </a:prstGeom>
        </p:spPr>
      </p:pic>
      <p:sp>
        <p:nvSpPr>
          <p:cNvPr id="10" name="Retângulo: Cantos Arredondados 6">
            <a:extLst>
              <a:ext uri="{FF2B5EF4-FFF2-40B4-BE49-F238E27FC236}">
                <a16:creationId xmlns:a16="http://schemas.microsoft.com/office/drawing/2014/main" id="{7297221D-74A7-4443-801B-920A75D209DD}"/>
              </a:ext>
            </a:extLst>
          </p:cNvPr>
          <p:cNvSpPr/>
          <p:nvPr/>
        </p:nvSpPr>
        <p:spPr>
          <a:xfrm>
            <a:off x="171450" y="4876800"/>
            <a:ext cx="11925300" cy="1790700"/>
          </a:xfrm>
          <a:prstGeom prst="roundRect">
            <a:avLst/>
          </a:prstGeom>
          <a:ln>
            <a:solidFill>
              <a:srgbClr val="FFFF00"/>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pt-BR" sz="2500" dirty="0" err="1" smtClean="0">
                <a:solidFill>
                  <a:srgbClr val="FF0000"/>
                </a:solidFill>
              </a:rPr>
              <a:t>Cartoons</a:t>
            </a:r>
            <a:r>
              <a:rPr lang="pt-BR" sz="2500" dirty="0" smtClean="0">
                <a:solidFill>
                  <a:srgbClr val="FF0000"/>
                </a:solidFill>
              </a:rPr>
              <a:t>: </a:t>
            </a:r>
            <a:r>
              <a:rPr lang="pt-BR" sz="2500" dirty="0" smtClean="0"/>
              <a:t>desenho animado.     </a:t>
            </a:r>
            <a:r>
              <a:rPr lang="pt-BR" sz="2500" dirty="0" smtClean="0">
                <a:solidFill>
                  <a:srgbClr val="FF0000"/>
                </a:solidFill>
              </a:rPr>
              <a:t>Street </a:t>
            </a:r>
            <a:r>
              <a:rPr lang="pt-BR" sz="2500" dirty="0" err="1" smtClean="0">
                <a:solidFill>
                  <a:srgbClr val="FF0000"/>
                </a:solidFill>
              </a:rPr>
              <a:t>signs</a:t>
            </a:r>
            <a:r>
              <a:rPr lang="pt-BR" sz="2500" dirty="0" smtClean="0">
                <a:solidFill>
                  <a:srgbClr val="FF0000"/>
                </a:solidFill>
              </a:rPr>
              <a:t>: </a:t>
            </a:r>
            <a:r>
              <a:rPr lang="pt-BR" sz="2500" dirty="0" smtClean="0"/>
              <a:t>sinais de trânsito.    </a:t>
            </a:r>
            <a:r>
              <a:rPr lang="pt-BR" sz="2500" dirty="0" err="1" smtClean="0">
                <a:solidFill>
                  <a:srgbClr val="FF0000"/>
                </a:solidFill>
              </a:rPr>
              <a:t>Stamps</a:t>
            </a:r>
            <a:r>
              <a:rPr lang="pt-BR" sz="2500" dirty="0" smtClean="0">
                <a:solidFill>
                  <a:srgbClr val="FF0000"/>
                </a:solidFill>
              </a:rPr>
              <a:t>:</a:t>
            </a:r>
            <a:r>
              <a:rPr lang="pt-BR" sz="2500" dirty="0" smtClean="0"/>
              <a:t> selos               </a:t>
            </a:r>
            <a:r>
              <a:rPr lang="pt-BR" sz="2500" dirty="0" err="1" smtClean="0">
                <a:solidFill>
                  <a:srgbClr val="FF0000"/>
                </a:solidFill>
              </a:rPr>
              <a:t>Postcard</a:t>
            </a:r>
            <a:r>
              <a:rPr lang="pt-BR" sz="2500" dirty="0" smtClean="0">
                <a:solidFill>
                  <a:srgbClr val="FF0000"/>
                </a:solidFill>
              </a:rPr>
              <a:t> </a:t>
            </a:r>
            <a:r>
              <a:rPr lang="pt-BR" sz="2500" dirty="0" err="1" smtClean="0">
                <a:solidFill>
                  <a:srgbClr val="FF0000"/>
                </a:solidFill>
              </a:rPr>
              <a:t>pictures</a:t>
            </a:r>
            <a:r>
              <a:rPr lang="pt-BR" sz="2500" dirty="0" smtClean="0">
                <a:solidFill>
                  <a:srgbClr val="FF0000"/>
                </a:solidFill>
              </a:rPr>
              <a:t>: </a:t>
            </a:r>
            <a:r>
              <a:rPr lang="pt-BR" sz="2500" dirty="0" smtClean="0"/>
              <a:t>imagens de cartão postal.  </a:t>
            </a:r>
            <a:r>
              <a:rPr lang="pt-BR" sz="2500" dirty="0" smtClean="0">
                <a:solidFill>
                  <a:srgbClr val="FF0000"/>
                </a:solidFill>
              </a:rPr>
              <a:t>S</a:t>
            </a:r>
            <a:r>
              <a:rPr lang="pt-BR" sz="2500" dirty="0" smtClean="0">
                <a:solidFill>
                  <a:srgbClr val="FF0000"/>
                </a:solidFill>
              </a:rPr>
              <a:t>ports </a:t>
            </a:r>
            <a:r>
              <a:rPr lang="pt-BR" sz="2500" dirty="0" err="1" smtClean="0">
                <a:solidFill>
                  <a:srgbClr val="FF0000"/>
                </a:solidFill>
              </a:rPr>
              <a:t>reports</a:t>
            </a:r>
            <a:r>
              <a:rPr lang="pt-BR" sz="2500" dirty="0" smtClean="0">
                <a:solidFill>
                  <a:srgbClr val="FF0000"/>
                </a:solidFill>
              </a:rPr>
              <a:t>: </a:t>
            </a:r>
            <a:r>
              <a:rPr lang="pt-BR" sz="2500" dirty="0" smtClean="0"/>
              <a:t>boletins esportivos       </a:t>
            </a:r>
            <a:r>
              <a:rPr lang="pt-BR" sz="2500" dirty="0" smtClean="0">
                <a:solidFill>
                  <a:srgbClr val="FF0000"/>
                </a:solidFill>
              </a:rPr>
              <a:t>Bus schedules: </a:t>
            </a:r>
            <a:r>
              <a:rPr lang="pt-BR" sz="2500" dirty="0" smtClean="0"/>
              <a:t>horários de ônibus     </a:t>
            </a:r>
            <a:r>
              <a:rPr lang="pt-BR" sz="2500" dirty="0" err="1" smtClean="0">
                <a:solidFill>
                  <a:srgbClr val="FF0000"/>
                </a:solidFill>
              </a:rPr>
              <a:t>Puppets</a:t>
            </a:r>
            <a:r>
              <a:rPr lang="pt-BR" sz="2500" dirty="0" smtClean="0">
                <a:solidFill>
                  <a:srgbClr val="FF0000"/>
                </a:solidFill>
              </a:rPr>
              <a:t>: </a:t>
            </a:r>
            <a:r>
              <a:rPr lang="pt-BR" sz="2500" dirty="0" smtClean="0"/>
              <a:t>bonecos, </a:t>
            </a:r>
            <a:r>
              <a:rPr lang="pt-BR" sz="2500" dirty="0" err="1" smtClean="0"/>
              <a:t>mamulengos</a:t>
            </a:r>
            <a:r>
              <a:rPr lang="pt-BR" sz="2500" dirty="0" smtClean="0"/>
              <a:t>.           </a:t>
            </a:r>
            <a:r>
              <a:rPr lang="pt-BR" sz="2500" dirty="0" err="1" smtClean="0">
                <a:solidFill>
                  <a:srgbClr val="FF0000"/>
                </a:solidFill>
              </a:rPr>
              <a:t>Scissors</a:t>
            </a:r>
            <a:r>
              <a:rPr lang="pt-BR" sz="2500" dirty="0" smtClean="0">
                <a:solidFill>
                  <a:srgbClr val="FF0000"/>
                </a:solidFill>
              </a:rPr>
              <a:t>: </a:t>
            </a:r>
            <a:r>
              <a:rPr lang="pt-BR" sz="2500" dirty="0" smtClean="0"/>
              <a:t>tesouras.         </a:t>
            </a:r>
            <a:r>
              <a:rPr lang="pt-BR" sz="2500" dirty="0" err="1" smtClean="0">
                <a:solidFill>
                  <a:srgbClr val="FF0000"/>
                </a:solidFill>
              </a:rPr>
              <a:t>Sand</a:t>
            </a:r>
            <a:r>
              <a:rPr lang="pt-BR" sz="2500" dirty="0" smtClean="0">
                <a:solidFill>
                  <a:srgbClr val="FF0000"/>
                </a:solidFill>
              </a:rPr>
              <a:t> </a:t>
            </a:r>
            <a:r>
              <a:rPr lang="pt-BR" sz="2500" dirty="0" err="1" smtClean="0">
                <a:solidFill>
                  <a:srgbClr val="FF0000"/>
                </a:solidFill>
              </a:rPr>
              <a:t>clay</a:t>
            </a:r>
            <a:r>
              <a:rPr lang="pt-BR" sz="2500" dirty="0" smtClean="0">
                <a:solidFill>
                  <a:srgbClr val="FF0000"/>
                </a:solidFill>
              </a:rPr>
              <a:t>: </a:t>
            </a:r>
            <a:r>
              <a:rPr lang="pt-BR" sz="2500" dirty="0" smtClean="0"/>
              <a:t>argila.</a:t>
            </a:r>
            <a:endParaRPr lang="pt-BR" sz="2500" dirty="0"/>
          </a:p>
        </p:txBody>
      </p:sp>
    </p:spTree>
    <p:extLst>
      <p:ext uri="{BB962C8B-B14F-4D97-AF65-F5344CB8AC3E}">
        <p14:creationId xmlns:p14="http://schemas.microsoft.com/office/powerpoint/2010/main" val="24339607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tângulo 20"/>
          <p:cNvSpPr/>
          <p:nvPr/>
        </p:nvSpPr>
        <p:spPr>
          <a:xfrm>
            <a:off x="304799" y="358666"/>
            <a:ext cx="11601451" cy="6001643"/>
          </a:xfrm>
          <a:prstGeom prst="rect">
            <a:avLst/>
          </a:prstGeom>
        </p:spPr>
        <p:txBody>
          <a:bodyPr wrap="square">
            <a:spAutoFit/>
          </a:bodyPr>
          <a:lstStyle/>
          <a:p>
            <a:r>
              <a:rPr lang="pt-BR" sz="2400" b="1" dirty="0" smtClean="0">
                <a:solidFill>
                  <a:schemeClr val="dk1"/>
                </a:solidFill>
                <a:effectLst>
                  <a:outerShdw blurRad="38100" dist="38100" dir="2700000" algn="tl">
                    <a:srgbClr val="000000">
                      <a:alpha val="43137"/>
                    </a:srgbClr>
                  </a:outerShdw>
                </a:effectLst>
              </a:rPr>
              <a:t>REFERENCES:</a:t>
            </a:r>
          </a:p>
          <a:p>
            <a:pPr algn="ctr"/>
            <a:r>
              <a:rPr lang="pt-BR" sz="2400" b="1" dirty="0" err="1">
                <a:solidFill>
                  <a:schemeClr val="accent5">
                    <a:lumMod val="50000"/>
                  </a:schemeClr>
                </a:solidFill>
              </a:rPr>
              <a:t>About</a:t>
            </a:r>
            <a:r>
              <a:rPr lang="pt-BR" sz="2400" b="1" dirty="0">
                <a:solidFill>
                  <a:schemeClr val="accent5">
                    <a:lumMod val="50000"/>
                  </a:schemeClr>
                </a:solidFill>
              </a:rPr>
              <a:t> </a:t>
            </a:r>
            <a:r>
              <a:rPr lang="pt-BR" sz="2400" b="1" dirty="0" smtClean="0">
                <a:solidFill>
                  <a:schemeClr val="accent5">
                    <a:lumMod val="50000"/>
                  </a:schemeClr>
                </a:solidFill>
              </a:rPr>
              <a:t>Technology</a:t>
            </a:r>
            <a:endParaRPr lang="pt-BR" sz="2400" b="1" dirty="0">
              <a:solidFill>
                <a:schemeClr val="accent5">
                  <a:lumMod val="50000"/>
                </a:schemeClr>
              </a:solidFill>
            </a:endParaRPr>
          </a:p>
          <a:p>
            <a:r>
              <a:rPr lang="pt-BR" sz="2400" dirty="0"/>
              <a:t>ABUNOWARA, A.M. &amp; LYBIA, B.U. </a:t>
            </a:r>
            <a:r>
              <a:rPr lang="en-US" sz="2400" dirty="0">
                <a:solidFill>
                  <a:schemeClr val="dk1"/>
                </a:solidFill>
              </a:rPr>
              <a:t> (2014). </a:t>
            </a:r>
            <a:r>
              <a:rPr lang="en-US" sz="2400" b="1" dirty="0"/>
              <a:t>Using Technology in EFL/ESL Classroom. </a:t>
            </a:r>
            <a:r>
              <a:rPr lang="pt-BR" sz="2400" b="1" dirty="0">
                <a:solidFill>
                  <a:schemeClr val="dk1"/>
                </a:solidFill>
              </a:rPr>
              <a:t>British </a:t>
            </a:r>
            <a:r>
              <a:rPr lang="pt-BR" sz="2400" b="1" dirty="0" err="1">
                <a:solidFill>
                  <a:schemeClr val="dk1"/>
                </a:solidFill>
              </a:rPr>
              <a:t>Council</a:t>
            </a:r>
            <a:r>
              <a:rPr lang="pt-BR" sz="2400" b="1" dirty="0">
                <a:solidFill>
                  <a:schemeClr val="dk1"/>
                </a:solidFill>
              </a:rPr>
              <a:t>.</a:t>
            </a:r>
            <a:r>
              <a:rPr lang="en-US" sz="2400" dirty="0"/>
              <a:t> International Journal of Humanities and Cultural Studies (IJHCS). </a:t>
            </a:r>
            <a:r>
              <a:rPr lang="en-US" sz="2400" dirty="0" smtClean="0"/>
              <a:t>Vol.1.</a:t>
            </a:r>
            <a:endParaRPr lang="pt-BR" sz="2400" dirty="0" smtClean="0">
              <a:solidFill>
                <a:schemeClr val="dk1"/>
              </a:solidFill>
            </a:endParaRPr>
          </a:p>
          <a:p>
            <a:endParaRPr lang="pt-BR" sz="2400" dirty="0">
              <a:solidFill>
                <a:schemeClr val="dk1"/>
              </a:solidFill>
            </a:endParaRPr>
          </a:p>
          <a:p>
            <a:r>
              <a:rPr lang="en-US" sz="2400" dirty="0" smtClean="0">
                <a:solidFill>
                  <a:schemeClr val="dk1"/>
                </a:solidFill>
              </a:rPr>
              <a:t>TOMLINSON, </a:t>
            </a:r>
            <a:r>
              <a:rPr lang="en-US" sz="2400" dirty="0">
                <a:solidFill>
                  <a:schemeClr val="dk1"/>
                </a:solidFill>
              </a:rPr>
              <a:t>B. &amp; </a:t>
            </a:r>
            <a:r>
              <a:rPr lang="en-US" sz="2400" dirty="0" smtClean="0">
                <a:solidFill>
                  <a:schemeClr val="dk1"/>
                </a:solidFill>
              </a:rPr>
              <a:t>WITTAKER, </a:t>
            </a:r>
            <a:r>
              <a:rPr lang="en-US" sz="2400" dirty="0">
                <a:solidFill>
                  <a:schemeClr val="dk1"/>
                </a:solidFill>
              </a:rPr>
              <a:t>C. (2013). </a:t>
            </a:r>
            <a:r>
              <a:rPr lang="pt-BR" sz="2400" b="1" dirty="0" err="1">
                <a:solidFill>
                  <a:schemeClr val="dk1"/>
                </a:solidFill>
              </a:rPr>
              <a:t>Blended</a:t>
            </a:r>
            <a:r>
              <a:rPr lang="pt-BR" sz="2400" b="1" dirty="0">
                <a:solidFill>
                  <a:schemeClr val="dk1"/>
                </a:solidFill>
              </a:rPr>
              <a:t> Learning in </a:t>
            </a:r>
            <a:r>
              <a:rPr lang="pt-BR" sz="2400" b="1" dirty="0" err="1">
                <a:solidFill>
                  <a:schemeClr val="dk1"/>
                </a:solidFill>
              </a:rPr>
              <a:t>English</a:t>
            </a:r>
            <a:r>
              <a:rPr lang="pt-BR" sz="2400" b="1" dirty="0">
                <a:solidFill>
                  <a:schemeClr val="dk1"/>
                </a:solidFill>
              </a:rPr>
              <a:t> </a:t>
            </a:r>
            <a:r>
              <a:rPr lang="pt-BR" sz="2400" b="1" dirty="0" err="1">
                <a:solidFill>
                  <a:schemeClr val="dk1"/>
                </a:solidFill>
              </a:rPr>
              <a:t>Language</a:t>
            </a:r>
            <a:r>
              <a:rPr lang="pt-BR" sz="2400" b="1" dirty="0">
                <a:solidFill>
                  <a:schemeClr val="dk1"/>
                </a:solidFill>
              </a:rPr>
              <a:t> </a:t>
            </a:r>
            <a:r>
              <a:rPr lang="pt-BR" sz="2400" b="1" dirty="0" err="1">
                <a:solidFill>
                  <a:schemeClr val="dk1"/>
                </a:solidFill>
              </a:rPr>
              <a:t>Teaching</a:t>
            </a:r>
            <a:r>
              <a:rPr lang="pt-BR" sz="2400" b="1" dirty="0">
                <a:solidFill>
                  <a:schemeClr val="dk1"/>
                </a:solidFill>
              </a:rPr>
              <a:t>: </a:t>
            </a:r>
            <a:r>
              <a:rPr lang="pt-BR" sz="2400" b="1" dirty="0" err="1">
                <a:solidFill>
                  <a:schemeClr val="dk1"/>
                </a:solidFill>
              </a:rPr>
              <a:t>Course</a:t>
            </a:r>
            <a:r>
              <a:rPr lang="pt-BR" sz="2400" b="1" dirty="0">
                <a:solidFill>
                  <a:schemeClr val="dk1"/>
                </a:solidFill>
              </a:rPr>
              <a:t> Design </a:t>
            </a:r>
            <a:r>
              <a:rPr lang="pt-BR" sz="2400" b="1" dirty="0" err="1">
                <a:solidFill>
                  <a:schemeClr val="dk1"/>
                </a:solidFill>
              </a:rPr>
              <a:t>and</a:t>
            </a:r>
            <a:r>
              <a:rPr lang="pt-BR" sz="2400" b="1" dirty="0">
                <a:solidFill>
                  <a:schemeClr val="dk1"/>
                </a:solidFill>
              </a:rPr>
              <a:t> </a:t>
            </a:r>
            <a:r>
              <a:rPr lang="pt-BR" sz="2400" b="1" dirty="0" err="1">
                <a:solidFill>
                  <a:schemeClr val="dk1"/>
                </a:solidFill>
              </a:rPr>
              <a:t>Implementation</a:t>
            </a:r>
            <a:r>
              <a:rPr lang="pt-BR" sz="2400" b="1" dirty="0">
                <a:solidFill>
                  <a:schemeClr val="dk1"/>
                </a:solidFill>
              </a:rPr>
              <a:t>. </a:t>
            </a:r>
            <a:r>
              <a:rPr lang="pt-BR" sz="2400" dirty="0">
                <a:solidFill>
                  <a:schemeClr val="dk1"/>
                </a:solidFill>
              </a:rPr>
              <a:t>British </a:t>
            </a:r>
            <a:r>
              <a:rPr lang="pt-BR" sz="2400" dirty="0" err="1">
                <a:solidFill>
                  <a:schemeClr val="dk1"/>
                </a:solidFill>
              </a:rPr>
              <a:t>Council</a:t>
            </a:r>
            <a:r>
              <a:rPr lang="pt-BR" sz="2400" dirty="0">
                <a:solidFill>
                  <a:schemeClr val="dk1"/>
                </a:solidFill>
              </a:rPr>
              <a:t>. UK</a:t>
            </a:r>
            <a:r>
              <a:rPr lang="pt-BR" sz="2400" dirty="0" smtClean="0">
                <a:solidFill>
                  <a:schemeClr val="dk1"/>
                </a:solidFill>
              </a:rPr>
              <a:t>.</a:t>
            </a:r>
          </a:p>
          <a:p>
            <a:endParaRPr lang="pt-BR" sz="2400" dirty="0">
              <a:solidFill>
                <a:schemeClr val="dk1"/>
              </a:solidFill>
            </a:endParaRPr>
          </a:p>
          <a:p>
            <a:pPr algn="ctr"/>
            <a:r>
              <a:rPr lang="pt-BR" sz="2400" b="1" dirty="0" err="1">
                <a:solidFill>
                  <a:srgbClr val="7030A0"/>
                </a:solidFill>
              </a:rPr>
              <a:t>About</a:t>
            </a:r>
            <a:r>
              <a:rPr lang="pt-BR" sz="2400" b="1" dirty="0">
                <a:solidFill>
                  <a:srgbClr val="7030A0"/>
                </a:solidFill>
              </a:rPr>
              <a:t> </a:t>
            </a:r>
            <a:r>
              <a:rPr lang="pt-BR" sz="2400" b="1" dirty="0" err="1" smtClean="0">
                <a:solidFill>
                  <a:srgbClr val="7030A0"/>
                </a:solidFill>
              </a:rPr>
              <a:t>Skills</a:t>
            </a:r>
            <a:endParaRPr lang="pt-BR" sz="2400" b="1" dirty="0">
              <a:solidFill>
                <a:srgbClr val="7030A0"/>
              </a:solidFill>
            </a:endParaRPr>
          </a:p>
          <a:p>
            <a:r>
              <a:rPr lang="en-US" sz="2400" dirty="0">
                <a:solidFill>
                  <a:schemeClr val="dk1"/>
                </a:solidFill>
              </a:rPr>
              <a:t>MACDONOUGH, J.; SHAW, C. &amp; MASUHARA, H. (2013). </a:t>
            </a:r>
            <a:r>
              <a:rPr lang="en-US" sz="2400" b="1" dirty="0">
                <a:solidFill>
                  <a:schemeClr val="dk1"/>
                </a:solidFill>
              </a:rPr>
              <a:t>Materials and Methods in ELT – A Teacher’s Guide. </a:t>
            </a:r>
            <a:r>
              <a:rPr lang="pt-BR" sz="2400" dirty="0" err="1">
                <a:solidFill>
                  <a:schemeClr val="dk1"/>
                </a:solidFill>
              </a:rPr>
              <a:t>Wiley</a:t>
            </a:r>
            <a:r>
              <a:rPr lang="pt-BR" sz="2400" dirty="0">
                <a:solidFill>
                  <a:schemeClr val="dk1"/>
                </a:solidFill>
              </a:rPr>
              <a:t> </a:t>
            </a:r>
            <a:r>
              <a:rPr lang="pt-BR" sz="2400" dirty="0" err="1">
                <a:solidFill>
                  <a:schemeClr val="dk1"/>
                </a:solidFill>
              </a:rPr>
              <a:t>Blackwell</a:t>
            </a:r>
            <a:r>
              <a:rPr lang="pt-BR" sz="2400" dirty="0">
                <a:solidFill>
                  <a:schemeClr val="dk1"/>
                </a:solidFill>
              </a:rPr>
              <a:t> </a:t>
            </a:r>
            <a:r>
              <a:rPr lang="pt-BR" sz="2400" dirty="0" err="1">
                <a:solidFill>
                  <a:schemeClr val="dk1"/>
                </a:solidFill>
              </a:rPr>
              <a:t>Punlishing</a:t>
            </a:r>
            <a:r>
              <a:rPr lang="pt-BR" sz="2400" dirty="0">
                <a:solidFill>
                  <a:schemeClr val="dk1"/>
                </a:solidFill>
              </a:rPr>
              <a:t>. UK</a:t>
            </a:r>
            <a:r>
              <a:rPr lang="pt-BR" sz="2400" dirty="0" smtClean="0">
                <a:solidFill>
                  <a:schemeClr val="dk1"/>
                </a:solidFill>
              </a:rPr>
              <a:t>.</a:t>
            </a:r>
          </a:p>
          <a:p>
            <a:endParaRPr lang="pt-BR" sz="2400" dirty="0">
              <a:solidFill>
                <a:schemeClr val="dk1"/>
              </a:solidFill>
            </a:endParaRPr>
          </a:p>
          <a:p>
            <a:r>
              <a:rPr lang="en-US" sz="2400" dirty="0">
                <a:solidFill>
                  <a:schemeClr val="dk1"/>
                </a:solidFill>
              </a:rPr>
              <a:t>PATEL, M.F. &amp; JAIN, P.M. (2008). </a:t>
            </a:r>
            <a:r>
              <a:rPr lang="pt-BR" sz="2400" b="1" dirty="0">
                <a:solidFill>
                  <a:schemeClr val="dk1"/>
                </a:solidFill>
              </a:rPr>
              <a:t>ENGLISH LANGUAGE TEACHING (METHODS, TOOLS &amp; TECHNIQUES)</a:t>
            </a:r>
            <a:r>
              <a:rPr lang="en-US" sz="2400" b="1" dirty="0">
                <a:solidFill>
                  <a:schemeClr val="dk1"/>
                </a:solidFill>
              </a:rPr>
              <a:t> </a:t>
            </a:r>
            <a:r>
              <a:rPr lang="pt-BR" sz="2400" dirty="0">
                <a:solidFill>
                  <a:schemeClr val="dk1"/>
                </a:solidFill>
              </a:rPr>
              <a:t>Jaipur: SUNRISE PUBLISHERS &amp; DISTRIBUTORS</a:t>
            </a:r>
          </a:p>
          <a:p>
            <a:endParaRPr lang="pt-BR" sz="2400" dirty="0" smtClean="0">
              <a:solidFill>
                <a:schemeClr val="dk1"/>
              </a:solidFill>
            </a:endParaRPr>
          </a:p>
        </p:txBody>
      </p:sp>
    </p:spTree>
    <p:extLst>
      <p:ext uri="{BB962C8B-B14F-4D97-AF65-F5344CB8AC3E}">
        <p14:creationId xmlns:p14="http://schemas.microsoft.com/office/powerpoint/2010/main" val="660529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rot="16200000">
            <a:off x="-2064675" y="3053437"/>
            <a:ext cx="4983077" cy="543801"/>
          </a:xfrm>
        </p:spPr>
        <p:txBody>
          <a:bodyPr>
            <a:noAutofit/>
          </a:bodyPr>
          <a:lstStyle/>
          <a:p>
            <a:r>
              <a:rPr lang="pt-BR" sz="3500" b="1" dirty="0" smtClean="0">
                <a:solidFill>
                  <a:srgbClr val="BE42AF"/>
                </a:solidFill>
                <a:effectLst>
                  <a:outerShdw blurRad="38100" dist="38100" dir="2700000" algn="tl">
                    <a:srgbClr val="000000">
                      <a:alpha val="43137"/>
                    </a:srgbClr>
                  </a:outerShdw>
                </a:effectLst>
              </a:rPr>
              <a:t>BACK TO DEFINITIONS:</a:t>
            </a:r>
            <a:endParaRPr lang="pt-BR" sz="3500" b="1" dirty="0">
              <a:solidFill>
                <a:srgbClr val="BE42AF"/>
              </a:solidFill>
              <a:effectLst>
                <a:outerShdw blurRad="38100" dist="38100" dir="2700000" algn="tl">
                  <a:srgbClr val="000000">
                    <a:alpha val="43137"/>
                  </a:srgbClr>
                </a:outerShdw>
              </a:effectLst>
            </a:endParaRPr>
          </a:p>
        </p:txBody>
      </p:sp>
      <p:sp>
        <p:nvSpPr>
          <p:cNvPr id="13" name="Retângulo: Cantos Arredondados 6">
            <a:extLst>
              <a:ext uri="{FF2B5EF4-FFF2-40B4-BE49-F238E27FC236}">
                <a16:creationId xmlns:a16="http://schemas.microsoft.com/office/drawing/2014/main" id="{7297221D-74A7-4443-801B-920A75D209DD}"/>
              </a:ext>
            </a:extLst>
          </p:cNvPr>
          <p:cNvSpPr/>
          <p:nvPr/>
        </p:nvSpPr>
        <p:spPr>
          <a:xfrm>
            <a:off x="859400" y="186101"/>
            <a:ext cx="11084950" cy="6462350"/>
          </a:xfrm>
          <a:prstGeom prst="roundRect">
            <a:avLst>
              <a:gd name="adj" fmla="val 8476"/>
            </a:avLst>
          </a:prstGeom>
          <a:ln>
            <a:solidFill>
              <a:srgbClr val="BE42AF"/>
            </a:solidFill>
          </a:ln>
        </p:spPr>
        <p:style>
          <a:lnRef idx="2">
            <a:schemeClr val="accent1"/>
          </a:lnRef>
          <a:fillRef idx="1">
            <a:schemeClr val="lt1"/>
          </a:fillRef>
          <a:effectRef idx="0">
            <a:schemeClr val="accent1"/>
          </a:effectRef>
          <a:fontRef idx="minor">
            <a:schemeClr val="dk1"/>
          </a:fontRef>
        </p:style>
        <p:txBody>
          <a:bodyPr rtlCol="0" anchor="ctr"/>
          <a:lstStyle/>
          <a:p>
            <a:r>
              <a:rPr lang="en-US" sz="2500" b="1" dirty="0" smtClean="0">
                <a:solidFill>
                  <a:schemeClr val="accent2"/>
                </a:solidFill>
                <a:latin typeface="Arial Narrow" panose="020B0606020202030204" pitchFamily="34" charset="0"/>
                <a:cs typeface="Aparajita" panose="020B0604020202020204" pitchFamily="34" charset="0"/>
              </a:rPr>
              <a:t>Method: </a:t>
            </a:r>
            <a:r>
              <a:rPr lang="en-US" sz="2500" dirty="0" smtClean="0">
                <a:solidFill>
                  <a:schemeClr val="tx1"/>
                </a:solidFill>
                <a:latin typeface="Arial Narrow" panose="020B0606020202030204" pitchFamily="34" charset="0"/>
                <a:cs typeface="Aparajita" panose="020B0604020202020204" pitchFamily="34" charset="0"/>
              </a:rPr>
              <a:t>conceptualized and constructed by experts in the field (</a:t>
            </a:r>
            <a:r>
              <a:rPr lang="en-US" sz="2500" dirty="0" err="1" smtClean="0">
                <a:solidFill>
                  <a:schemeClr val="tx1"/>
                </a:solidFill>
                <a:latin typeface="Arial Narrow" panose="020B0606020202030204" pitchFamily="34" charset="0"/>
                <a:cs typeface="Aparajita" panose="020B0604020202020204" pitchFamily="34" charset="0"/>
              </a:rPr>
              <a:t>Audiolingualism</a:t>
            </a:r>
            <a:r>
              <a:rPr lang="en-US" sz="2500" dirty="0" smtClean="0">
                <a:solidFill>
                  <a:schemeClr val="tx1"/>
                </a:solidFill>
                <a:latin typeface="Arial Narrow" panose="020B0606020202030204" pitchFamily="34" charset="0"/>
                <a:cs typeface="Aparajita" panose="020B0604020202020204" pitchFamily="34" charset="0"/>
              </a:rPr>
              <a:t>, </a:t>
            </a:r>
            <a:r>
              <a:rPr lang="en-US" sz="2500" dirty="0" err="1" smtClean="0">
                <a:solidFill>
                  <a:schemeClr val="tx1"/>
                </a:solidFill>
                <a:latin typeface="Arial Narrow" panose="020B0606020202030204" pitchFamily="34" charset="0"/>
                <a:cs typeface="Aparajita" panose="020B0604020202020204" pitchFamily="34" charset="0"/>
              </a:rPr>
              <a:t>Suggestopedia</a:t>
            </a:r>
            <a:r>
              <a:rPr lang="en-US" sz="2500" dirty="0" smtClean="0">
                <a:solidFill>
                  <a:schemeClr val="tx1"/>
                </a:solidFill>
                <a:latin typeface="Arial Narrow" panose="020B0606020202030204" pitchFamily="34" charset="0"/>
                <a:cs typeface="Aparajita" panose="020B0604020202020204" pitchFamily="34" charset="0"/>
              </a:rPr>
              <a:t>, </a:t>
            </a:r>
            <a:r>
              <a:rPr lang="en-US" sz="2500" dirty="0" err="1" smtClean="0">
                <a:solidFill>
                  <a:schemeClr val="tx1"/>
                </a:solidFill>
                <a:latin typeface="Arial Narrow" panose="020B0606020202030204" pitchFamily="34" charset="0"/>
                <a:cs typeface="Aparajita" panose="020B0604020202020204" pitchFamily="34" charset="0"/>
              </a:rPr>
              <a:t>etc</a:t>
            </a:r>
            <a:r>
              <a:rPr lang="en-US" sz="2500" dirty="0" smtClean="0">
                <a:solidFill>
                  <a:schemeClr val="tx1"/>
                </a:solidFill>
                <a:latin typeface="Arial Narrow" panose="020B0606020202030204" pitchFamily="34" charset="0"/>
                <a:cs typeface="Aparajita" panose="020B0604020202020204" pitchFamily="34" charset="0"/>
              </a:rPr>
              <a:t>); “</a:t>
            </a:r>
            <a:r>
              <a:rPr lang="es-ES" sz="2500" dirty="0" smtClean="0">
                <a:solidFill>
                  <a:schemeClr val="tx1"/>
                </a:solidFill>
                <a:latin typeface="Arial Narrow" panose="020B0606020202030204" pitchFamily="34" charset="0"/>
                <a:cs typeface="Aparajita" panose="020B0604020202020204" pitchFamily="34" charset="0"/>
              </a:rPr>
              <a:t>un </a:t>
            </a:r>
            <a:r>
              <a:rPr lang="es-ES" sz="2500" dirty="0">
                <a:solidFill>
                  <a:schemeClr val="tx1"/>
                </a:solidFill>
                <a:latin typeface="Arial Narrow" panose="020B0606020202030204" pitchFamily="34" charset="0"/>
                <a:cs typeface="Aparajita" panose="020B0604020202020204" pitchFamily="34" charset="0"/>
              </a:rPr>
              <a:t>conjunto sistemático de prácticas docentes fundadas en una determinada teoría del lenguaje y del aprendizaje de </a:t>
            </a:r>
            <a:r>
              <a:rPr lang="es-ES" sz="2500" dirty="0" smtClean="0">
                <a:solidFill>
                  <a:schemeClr val="tx1"/>
                </a:solidFill>
                <a:latin typeface="Arial Narrow" panose="020B0606020202030204" pitchFamily="34" charset="0"/>
                <a:cs typeface="Aparajita" panose="020B0604020202020204" pitchFamily="34" charset="0"/>
              </a:rPr>
              <a:t>idiomas”.</a:t>
            </a:r>
            <a:r>
              <a:rPr lang="en-US" sz="2500" dirty="0">
                <a:solidFill>
                  <a:schemeClr val="tx1"/>
                </a:solidFill>
                <a:latin typeface="Arial Narrow" panose="020B0606020202030204" pitchFamily="34" charset="0"/>
                <a:cs typeface="Aparajita" panose="020B0604020202020204" pitchFamily="34" charset="0"/>
              </a:rPr>
              <a:t/>
            </a:r>
            <a:br>
              <a:rPr lang="en-US" sz="2500" dirty="0">
                <a:solidFill>
                  <a:schemeClr val="tx1"/>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Approach: </a:t>
            </a:r>
            <a:r>
              <a:rPr lang="en-US" sz="2500" dirty="0" smtClean="0">
                <a:solidFill>
                  <a:schemeClr val="tx1"/>
                </a:solidFill>
                <a:latin typeface="Arial Narrow" panose="020B0606020202030204" pitchFamily="34" charset="0"/>
                <a:cs typeface="Aparajita" panose="020B0604020202020204" pitchFamily="34" charset="0"/>
              </a:rPr>
              <a:t>assumptions about the nature of language and language learning (Second Language Acquisition Theory);</a:t>
            </a:r>
            <a:br>
              <a:rPr lang="en-US" sz="2500" dirty="0" smtClean="0">
                <a:solidFill>
                  <a:schemeClr val="tx1"/>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Methodology: </a:t>
            </a:r>
            <a:r>
              <a:rPr lang="en-US" sz="2500" dirty="0" smtClean="0">
                <a:solidFill>
                  <a:schemeClr val="tx1"/>
                </a:solidFill>
                <a:latin typeface="Arial Narrow" panose="020B0606020202030204" pitchFamily="34" charset="0"/>
                <a:cs typeface="Aparajita" panose="020B0604020202020204" pitchFamily="34" charset="0"/>
              </a:rPr>
              <a:t>systematic and scientific way of teaching any subject (several methods and techniques);</a:t>
            </a:r>
            <a:br>
              <a:rPr lang="en-US" sz="2500" dirty="0" smtClean="0">
                <a:solidFill>
                  <a:schemeClr val="tx1"/>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Techniques: </a:t>
            </a:r>
            <a:r>
              <a:rPr lang="en-US" sz="2500" dirty="0" smtClean="0">
                <a:solidFill>
                  <a:schemeClr val="tx1"/>
                </a:solidFill>
                <a:latin typeface="Arial Narrow" panose="020B0606020202030204" pitchFamily="34" charset="0"/>
                <a:cs typeface="Aparajita" panose="020B0604020202020204" pitchFamily="34" charset="0"/>
              </a:rPr>
              <a:t>is a very specific, concrete stratagem or trick designed to accomplish an immediate objective;</a:t>
            </a:r>
            <a:r>
              <a:rPr lang="en-US" sz="2500" b="1" dirty="0" smtClean="0">
                <a:solidFill>
                  <a:schemeClr val="tx1"/>
                </a:solidFill>
                <a:latin typeface="Arial Narrow" panose="020B0606020202030204" pitchFamily="34" charset="0"/>
                <a:cs typeface="Aparajita" panose="020B0604020202020204" pitchFamily="34" charset="0"/>
              </a:rPr>
              <a:t/>
            </a:r>
            <a:br>
              <a:rPr lang="en-US" sz="2500" b="1" dirty="0" smtClean="0">
                <a:solidFill>
                  <a:schemeClr val="tx1"/>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Strategies: </a:t>
            </a:r>
            <a:r>
              <a:rPr lang="en-US" sz="2500" dirty="0" smtClean="0">
                <a:solidFill>
                  <a:schemeClr val="tx1"/>
                </a:solidFill>
                <a:latin typeface="Arial Narrow" panose="020B0606020202030204" pitchFamily="34" charset="0"/>
                <a:cs typeface="Aparajita" panose="020B0604020202020204" pitchFamily="34" charset="0"/>
              </a:rPr>
              <a:t>a way of reaching a goal (reading strategies);</a:t>
            </a:r>
            <a:r>
              <a:rPr lang="en-US" sz="2500" b="1" dirty="0" smtClean="0">
                <a:solidFill>
                  <a:schemeClr val="accent2"/>
                </a:solidFill>
                <a:latin typeface="Arial Narrow" panose="020B0606020202030204" pitchFamily="34" charset="0"/>
                <a:cs typeface="Aparajita" panose="020B0604020202020204" pitchFamily="34" charset="0"/>
              </a:rPr>
              <a:t/>
            </a:r>
            <a:br>
              <a:rPr lang="en-US" sz="2500" b="1" dirty="0" smtClean="0">
                <a:solidFill>
                  <a:schemeClr val="accent2"/>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Procedure: </a:t>
            </a:r>
            <a:r>
              <a:rPr lang="en-US" sz="2500" dirty="0" smtClean="0">
                <a:solidFill>
                  <a:schemeClr val="tx1"/>
                </a:solidFill>
                <a:latin typeface="Arial Narrow" panose="020B0606020202030204" pitchFamily="34" charset="0"/>
                <a:cs typeface="Aparajita" panose="020B0604020202020204" pitchFamily="34" charset="0"/>
              </a:rPr>
              <a:t>refers to techniques and the management of the classroom itself;</a:t>
            </a:r>
            <a:r>
              <a:rPr lang="en-US" sz="2500" b="1" dirty="0" smtClean="0">
                <a:solidFill>
                  <a:schemeClr val="accent2"/>
                </a:solidFill>
                <a:latin typeface="Arial Narrow" panose="020B0606020202030204" pitchFamily="34" charset="0"/>
                <a:cs typeface="Aparajita" panose="020B0604020202020204" pitchFamily="34" charset="0"/>
              </a:rPr>
              <a:t/>
            </a:r>
            <a:br>
              <a:rPr lang="en-US" sz="2500" b="1" dirty="0" smtClean="0">
                <a:solidFill>
                  <a:schemeClr val="accent2"/>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Technology: </a:t>
            </a:r>
            <a:r>
              <a:rPr lang="en-US" sz="2500" dirty="0" smtClean="0">
                <a:solidFill>
                  <a:schemeClr val="tx1"/>
                </a:solidFill>
                <a:latin typeface="Arial Narrow" panose="020B0606020202030204" pitchFamily="34" charset="0"/>
                <a:cs typeface="Aparajita" panose="020B0604020202020204" pitchFamily="34" charset="0"/>
              </a:rPr>
              <a:t>the practical application of knowledge especially in a particular area (blackboard, CDs, DVDs, computer, tapes, etc.);</a:t>
            </a:r>
            <a:r>
              <a:rPr lang="en-US" sz="2500" b="1" dirty="0" smtClean="0">
                <a:solidFill>
                  <a:schemeClr val="accent2"/>
                </a:solidFill>
                <a:latin typeface="Arial Narrow" panose="020B0606020202030204" pitchFamily="34" charset="0"/>
                <a:cs typeface="Aparajita" panose="020B0604020202020204" pitchFamily="34" charset="0"/>
              </a:rPr>
              <a:t/>
            </a:r>
            <a:br>
              <a:rPr lang="en-US" sz="2500" b="1" dirty="0" smtClean="0">
                <a:solidFill>
                  <a:schemeClr val="accent2"/>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Skills: </a:t>
            </a:r>
            <a:r>
              <a:rPr lang="en-US" sz="2500" dirty="0" smtClean="0">
                <a:solidFill>
                  <a:schemeClr val="tx1"/>
                </a:solidFill>
                <a:latin typeface="Arial Narrow" panose="020B0606020202030204" pitchFamily="34" charset="0"/>
                <a:cs typeface="Aparajita" panose="020B0604020202020204" pitchFamily="34" charset="0"/>
              </a:rPr>
              <a:t>a range of learnable and practical techniques that help students to adopt more effective methods of study (reading, writing, listening, speaking);</a:t>
            </a:r>
            <a:br>
              <a:rPr lang="en-US" sz="2500" dirty="0" smtClean="0">
                <a:solidFill>
                  <a:schemeClr val="tx1"/>
                </a:solidFill>
                <a:latin typeface="Arial Narrow" panose="020B0606020202030204" pitchFamily="34" charset="0"/>
                <a:cs typeface="Aparajita" panose="020B0604020202020204" pitchFamily="34" charset="0"/>
              </a:rPr>
            </a:br>
            <a:r>
              <a:rPr lang="en-US" sz="2500" b="1" dirty="0" smtClean="0">
                <a:solidFill>
                  <a:schemeClr val="accent2"/>
                </a:solidFill>
                <a:latin typeface="Arial Narrow" panose="020B0606020202030204" pitchFamily="34" charset="0"/>
                <a:cs typeface="Aparajita" panose="020B0604020202020204" pitchFamily="34" charset="0"/>
              </a:rPr>
              <a:t>Materials: </a:t>
            </a:r>
            <a:r>
              <a:rPr lang="en-US" sz="2500" dirty="0" smtClean="0">
                <a:solidFill>
                  <a:schemeClr val="tx1"/>
                </a:solidFill>
                <a:latin typeface="Arial Narrow" panose="020B0606020202030204" pitchFamily="34" charset="0"/>
                <a:cs typeface="Aparajita" panose="020B0604020202020204" pitchFamily="34" charset="0"/>
              </a:rPr>
              <a:t>things to make learning process effective (movies, slides, copies, puppets, etc.)</a:t>
            </a:r>
            <a:endParaRPr lang="en-US" sz="2500" dirty="0">
              <a:latin typeface="Arial Narrow" panose="020B0606020202030204" pitchFamily="34" charset="0"/>
              <a:cs typeface="Aparajita" panose="020B0604020202020204" pitchFamily="34" charset="0"/>
            </a:endParaRPr>
          </a:p>
        </p:txBody>
      </p:sp>
      <p:sp>
        <p:nvSpPr>
          <p:cNvPr id="15" name="Elipse 14">
            <a:extLst>
              <a:ext uri="{FF2B5EF4-FFF2-40B4-BE49-F238E27FC236}">
                <a16:creationId xmlns:a16="http://schemas.microsoft.com/office/drawing/2014/main" id="{0E8D7C00-4AFD-4C76-BC2C-65848A139DB1}"/>
              </a:ext>
            </a:extLst>
          </p:cNvPr>
          <p:cNvSpPr/>
          <p:nvPr/>
        </p:nvSpPr>
        <p:spPr>
          <a:xfrm>
            <a:off x="98225" y="101099"/>
            <a:ext cx="686621" cy="803607"/>
          </a:xfrm>
          <a:prstGeom prst="ellipse">
            <a:avLst/>
          </a:prstGeom>
          <a:solidFill>
            <a:srgbClr val="BE42AF"/>
          </a:solidFill>
          <a:ln>
            <a:solidFill>
              <a:srgbClr val="BE42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0" name="Gráfico 29" descr="Sala de aula">
            <a:extLst>
              <a:ext uri="{FF2B5EF4-FFF2-40B4-BE49-F238E27FC236}">
                <a16:creationId xmlns:a16="http://schemas.microsoft.com/office/drawing/2014/main" id="{DA0F3552-C14B-4075-B763-0B74F65968D3}"/>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54963" y="186100"/>
            <a:ext cx="647699" cy="647699"/>
          </a:xfrm>
          <a:prstGeom prst="rect">
            <a:avLst/>
          </a:prstGeom>
        </p:spPr>
      </p:pic>
    </p:spTree>
    <p:extLst>
      <p:ext uri="{BB962C8B-B14F-4D97-AF65-F5344CB8AC3E}">
        <p14:creationId xmlns:p14="http://schemas.microsoft.com/office/powerpoint/2010/main" val="33450722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BABBC8B0-3234-45F4-AB62-EF0F8AE73118}"/>
              </a:ext>
            </a:extLst>
          </p:cNvPr>
          <p:cNvSpPr>
            <a:spLocks noGrp="1"/>
          </p:cNvSpPr>
          <p:nvPr>
            <p:ph type="title"/>
          </p:nvPr>
        </p:nvSpPr>
        <p:spPr>
          <a:xfrm>
            <a:off x="5203521" y="4034758"/>
            <a:ext cx="4909596" cy="1499267"/>
          </a:xfrm>
        </p:spPr>
        <p:txBody>
          <a:bodyPr>
            <a:noAutofit/>
          </a:bodyPr>
          <a:lstStyle/>
          <a:p>
            <a:pPr algn="ctr"/>
            <a:r>
              <a:rPr lang="pt-BR" sz="2600" b="1" dirty="0" err="1" smtClean="0">
                <a:solidFill>
                  <a:schemeClr val="tx1"/>
                </a:solidFill>
              </a:rPr>
              <a:t>Thank</a:t>
            </a:r>
            <a:r>
              <a:rPr lang="pt-BR" sz="2600" b="1" dirty="0" smtClean="0">
                <a:solidFill>
                  <a:schemeClr val="tx1"/>
                </a:solidFill>
              </a:rPr>
              <a:t> </a:t>
            </a:r>
            <a:r>
              <a:rPr lang="pt-BR" sz="2600" b="1" dirty="0" err="1" smtClean="0">
                <a:solidFill>
                  <a:schemeClr val="tx1"/>
                </a:solidFill>
              </a:rPr>
              <a:t>you</a:t>
            </a:r>
            <a:r>
              <a:rPr lang="pt-BR" sz="2600" b="1" dirty="0" smtClean="0">
                <a:solidFill>
                  <a:schemeClr val="tx1"/>
                </a:solidFill>
              </a:rPr>
              <a:t> </a:t>
            </a:r>
            <a:r>
              <a:rPr lang="pt-BR" sz="2600" b="1" dirty="0" err="1" smtClean="0">
                <a:solidFill>
                  <a:schemeClr val="tx1"/>
                </a:solidFill>
              </a:rPr>
              <a:t>very</a:t>
            </a:r>
            <a:r>
              <a:rPr lang="pt-BR" sz="2600" b="1" dirty="0" smtClean="0">
                <a:solidFill>
                  <a:schemeClr val="tx1"/>
                </a:solidFill>
              </a:rPr>
              <a:t> </a:t>
            </a:r>
            <a:r>
              <a:rPr lang="pt-BR" sz="2600" b="1" dirty="0" err="1" smtClean="0">
                <a:solidFill>
                  <a:schemeClr val="tx1"/>
                </a:solidFill>
              </a:rPr>
              <a:t>much</a:t>
            </a:r>
            <a:r>
              <a:rPr lang="pt-BR" sz="2600" b="1" dirty="0" smtClean="0">
                <a:solidFill>
                  <a:schemeClr val="tx1"/>
                </a:solidFill>
              </a:rPr>
              <a:t>!</a:t>
            </a:r>
            <a:br>
              <a:rPr lang="pt-BR" sz="2600" b="1" dirty="0" smtClean="0">
                <a:solidFill>
                  <a:schemeClr val="tx1"/>
                </a:solidFill>
              </a:rPr>
            </a:br>
            <a:r>
              <a:rPr lang="pt-BR" sz="2600" dirty="0" smtClean="0">
                <a:solidFill>
                  <a:schemeClr val="tx1"/>
                </a:solidFill>
              </a:rPr>
              <a:t>(84) 996-087-119</a:t>
            </a:r>
            <a:br>
              <a:rPr lang="pt-BR" sz="2600" dirty="0" smtClean="0">
                <a:solidFill>
                  <a:schemeClr val="tx1"/>
                </a:solidFill>
              </a:rPr>
            </a:br>
            <a:r>
              <a:rPr lang="pt-BR" sz="2600" dirty="0" smtClean="0">
                <a:solidFill>
                  <a:schemeClr val="tx1"/>
                </a:solidFill>
              </a:rPr>
              <a:t>cristianebrito1978@gmail.com</a:t>
            </a:r>
            <a:endParaRPr lang="pt-BR" sz="2600" dirty="0">
              <a:solidFill>
                <a:schemeClr val="tx1"/>
              </a:solidFill>
            </a:endParaRPr>
          </a:p>
        </p:txBody>
      </p:sp>
      <p:pic>
        <p:nvPicPr>
          <p:cNvPr id="1034" name="Picture 10" descr="Power puff girl png 1 » PNG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392" y="441799"/>
            <a:ext cx="5327664" cy="4949351"/>
          </a:xfrm>
          <a:prstGeom prst="rect">
            <a:avLst/>
          </a:prstGeom>
          <a:noFill/>
          <a:extLst>
            <a:ext uri="{909E8E84-426E-40DD-AFC4-6F175D3DCCD1}">
              <a14:hiddenFill xmlns:a14="http://schemas.microsoft.com/office/drawing/2010/main">
                <a:solidFill>
                  <a:srgbClr val="FFFFFF"/>
                </a:solidFill>
              </a14:hiddenFill>
            </a:ext>
          </a:extLst>
        </p:spPr>
      </p:pic>
      <p:sp>
        <p:nvSpPr>
          <p:cNvPr id="12" name="Retângulo 11"/>
          <p:cNvSpPr/>
          <p:nvPr/>
        </p:nvSpPr>
        <p:spPr>
          <a:xfrm>
            <a:off x="578391" y="5676901"/>
            <a:ext cx="8927560" cy="861774"/>
          </a:xfrm>
          <a:prstGeom prst="rect">
            <a:avLst/>
          </a:prstGeom>
        </p:spPr>
        <p:txBody>
          <a:bodyPr wrap="square">
            <a:spAutoFit/>
          </a:bodyPr>
          <a:lstStyle/>
          <a:p>
            <a:r>
              <a:rPr lang="pt-BR" sz="2500" b="1" dirty="0">
                <a:hlinkClick r:id="rId3"/>
              </a:rPr>
              <a:t>https://docente.ifrn.edu.br/cristianecruz/projetos-de-extensao/spanglish</a:t>
            </a:r>
            <a:r>
              <a:rPr lang="pt-BR" sz="2500" b="1" dirty="0" smtClean="0">
                <a:hlinkClick r:id="rId3"/>
              </a:rPr>
              <a:t>/</a:t>
            </a:r>
            <a:r>
              <a:rPr lang="pt-BR" sz="2500" b="1" dirty="0" smtClean="0"/>
              <a:t> </a:t>
            </a:r>
            <a:endParaRPr lang="pt-BR" sz="2500" b="1" dirty="0"/>
          </a:p>
        </p:txBody>
      </p:sp>
    </p:spTree>
    <p:extLst>
      <p:ext uri="{BB962C8B-B14F-4D97-AF65-F5344CB8AC3E}">
        <p14:creationId xmlns:p14="http://schemas.microsoft.com/office/powerpoint/2010/main" val="2446502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0124A8E-9655-451E-8E9D-E2FDF5F21A61}"/>
              </a:ext>
            </a:extLst>
          </p:cNvPr>
          <p:cNvSpPr>
            <a:spLocks noGrp="1"/>
          </p:cNvSpPr>
          <p:nvPr>
            <p:ph type="title"/>
          </p:nvPr>
        </p:nvSpPr>
        <p:spPr>
          <a:xfrm>
            <a:off x="868014" y="190723"/>
            <a:ext cx="2179986" cy="879158"/>
          </a:xfrm>
        </p:spPr>
        <p:txBody>
          <a:bodyPr>
            <a:normAutofit/>
          </a:bodyPr>
          <a:lstStyle/>
          <a:p>
            <a:r>
              <a:rPr lang="pt-BR" b="1" dirty="0" err="1" smtClean="0">
                <a:solidFill>
                  <a:schemeClr val="accent2"/>
                </a:solidFill>
              </a:rPr>
              <a:t>Method</a:t>
            </a:r>
            <a:endParaRPr lang="pt-BR" b="1" dirty="0">
              <a:solidFill>
                <a:schemeClr val="accent2"/>
              </a:solidFill>
            </a:endParaRPr>
          </a:p>
        </p:txBody>
      </p:sp>
      <p:sp>
        <p:nvSpPr>
          <p:cNvPr id="9" name="Retângulo: Cantos Arredondados 8">
            <a:extLst>
              <a:ext uri="{FF2B5EF4-FFF2-40B4-BE49-F238E27FC236}">
                <a16:creationId xmlns:a16="http://schemas.microsoft.com/office/drawing/2014/main" id="{344C9ECC-1DAF-4763-B8EB-ABA9D8476CE3}"/>
              </a:ext>
            </a:extLst>
          </p:cNvPr>
          <p:cNvSpPr/>
          <p:nvPr/>
        </p:nvSpPr>
        <p:spPr>
          <a:xfrm>
            <a:off x="2655400" y="4229099"/>
            <a:ext cx="7555400" cy="193060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Currently: </a:t>
            </a:r>
            <a:r>
              <a:rPr lang="en-US" sz="2500" dirty="0" err="1" smtClean="0">
                <a:solidFill>
                  <a:schemeClr val="tx1"/>
                </a:solidFill>
              </a:rPr>
              <a:t>atualmente</a:t>
            </a:r>
            <a:r>
              <a:rPr lang="en-US" sz="2500" dirty="0" smtClean="0">
                <a:solidFill>
                  <a:schemeClr val="tx1"/>
                </a:solidFill>
              </a:rPr>
              <a:t>.</a:t>
            </a:r>
            <a:r>
              <a:rPr lang="en-US" sz="2500" dirty="0" smtClean="0">
                <a:solidFill>
                  <a:srgbClr val="FF0000"/>
                </a:solidFill>
              </a:rPr>
              <a:t> </a:t>
            </a:r>
          </a:p>
          <a:p>
            <a:pPr algn="just"/>
            <a:r>
              <a:rPr lang="en-US" sz="2500" dirty="0" smtClean="0">
                <a:solidFill>
                  <a:srgbClr val="FF0000"/>
                </a:solidFill>
              </a:rPr>
              <a:t>Foreign: </a:t>
            </a:r>
            <a:r>
              <a:rPr lang="en-US" sz="2500" dirty="0" err="1" smtClean="0">
                <a:solidFill>
                  <a:schemeClr val="tx1"/>
                </a:solidFill>
              </a:rPr>
              <a:t>estrangeira</a:t>
            </a:r>
            <a:r>
              <a:rPr lang="en-US" sz="2500" dirty="0">
                <a:solidFill>
                  <a:schemeClr val="tx1"/>
                </a:solidFill>
              </a:rPr>
              <a:t>.</a:t>
            </a:r>
            <a:endParaRPr lang="en-US" sz="2500" dirty="0" smtClean="0">
              <a:solidFill>
                <a:schemeClr val="tx1"/>
              </a:solidFill>
            </a:endParaRPr>
          </a:p>
          <a:p>
            <a:pPr algn="just"/>
            <a:r>
              <a:rPr lang="en-US" sz="2500" dirty="0" smtClean="0">
                <a:solidFill>
                  <a:srgbClr val="FF0000"/>
                </a:solidFill>
              </a:rPr>
              <a:t>Rather: </a:t>
            </a:r>
            <a:r>
              <a:rPr lang="en-US" sz="2500" dirty="0" err="1" smtClean="0">
                <a:solidFill>
                  <a:schemeClr val="tx1"/>
                </a:solidFill>
              </a:rPr>
              <a:t>preferivelmente</a:t>
            </a:r>
            <a:r>
              <a:rPr lang="en-US" sz="2500" dirty="0" smtClean="0">
                <a:solidFill>
                  <a:schemeClr val="tx1"/>
                </a:solidFill>
              </a:rPr>
              <a:t>, </a:t>
            </a:r>
            <a:r>
              <a:rPr lang="en-US" sz="2500" dirty="0" err="1" smtClean="0">
                <a:solidFill>
                  <a:schemeClr val="tx1"/>
                </a:solidFill>
              </a:rPr>
              <a:t>mais</a:t>
            </a:r>
            <a:r>
              <a:rPr lang="en-US" sz="2500" dirty="0" smtClean="0">
                <a:solidFill>
                  <a:schemeClr val="tx1"/>
                </a:solidFill>
              </a:rPr>
              <a:t> </a:t>
            </a:r>
            <a:r>
              <a:rPr lang="en-US" sz="2500" dirty="0" err="1" smtClean="0">
                <a:solidFill>
                  <a:schemeClr val="tx1"/>
                </a:solidFill>
              </a:rPr>
              <a:t>apropriadamente</a:t>
            </a:r>
            <a:r>
              <a:rPr lang="en-US" sz="2500" dirty="0" smtClean="0">
                <a:solidFill>
                  <a:schemeClr val="tx1"/>
                </a:solidFill>
              </a:rPr>
              <a:t>.</a:t>
            </a:r>
            <a:endParaRPr lang="en-US" sz="2500" dirty="0" smtClean="0">
              <a:solidFill>
                <a:schemeClr val="tx1"/>
              </a:solidFill>
            </a:endParaRPr>
          </a:p>
          <a:p>
            <a:pPr algn="just"/>
            <a:r>
              <a:rPr lang="en-US" sz="2500" dirty="0" smtClean="0">
                <a:solidFill>
                  <a:srgbClr val="FF0000"/>
                </a:solidFill>
              </a:rPr>
              <a:t>Field: </a:t>
            </a:r>
            <a:r>
              <a:rPr lang="en-US" sz="2500" dirty="0" smtClean="0">
                <a:solidFill>
                  <a:schemeClr val="tx1"/>
                </a:solidFill>
              </a:rPr>
              <a:t>campo</a:t>
            </a:r>
            <a:r>
              <a:rPr lang="en-US" sz="2500" dirty="0">
                <a:solidFill>
                  <a:schemeClr val="tx1"/>
                </a:solidFill>
              </a:rPr>
              <a:t>.</a:t>
            </a:r>
            <a:endParaRPr lang="en-US" sz="2500" dirty="0" smtClean="0">
              <a:solidFill>
                <a:schemeClr val="tx1"/>
              </a:solidFill>
            </a:endParaRPr>
          </a:p>
          <a:p>
            <a:pPr algn="just"/>
            <a:r>
              <a:rPr lang="en-US" sz="2500" dirty="0" smtClean="0">
                <a:solidFill>
                  <a:srgbClr val="FF0000"/>
                </a:solidFill>
              </a:rPr>
              <a:t>Unclear</a:t>
            </a:r>
            <a:r>
              <a:rPr lang="en-US" sz="2500" dirty="0" smtClean="0">
                <a:solidFill>
                  <a:srgbClr val="FF0000"/>
                </a:solidFill>
              </a:rPr>
              <a:t>: </a:t>
            </a:r>
            <a:r>
              <a:rPr lang="en-US" sz="2500" dirty="0" err="1">
                <a:solidFill>
                  <a:schemeClr val="tx1"/>
                </a:solidFill>
              </a:rPr>
              <a:t>n</a:t>
            </a:r>
            <a:r>
              <a:rPr lang="en-US" sz="2500" dirty="0" err="1" smtClean="0">
                <a:solidFill>
                  <a:schemeClr val="tx1"/>
                </a:solidFill>
              </a:rPr>
              <a:t>ão</a:t>
            </a:r>
            <a:r>
              <a:rPr lang="en-US" sz="2500" dirty="0" smtClean="0">
                <a:solidFill>
                  <a:schemeClr val="tx1"/>
                </a:solidFill>
              </a:rPr>
              <a:t> é/</a:t>
            </a:r>
            <a:r>
              <a:rPr lang="en-US" sz="2500" dirty="0" err="1" smtClean="0">
                <a:solidFill>
                  <a:schemeClr val="tx1"/>
                </a:solidFill>
              </a:rPr>
              <a:t>está</a:t>
            </a:r>
            <a:r>
              <a:rPr lang="en-US" sz="2500" dirty="0" smtClean="0">
                <a:solidFill>
                  <a:schemeClr val="tx1"/>
                </a:solidFill>
              </a:rPr>
              <a:t> </a:t>
            </a:r>
            <a:r>
              <a:rPr lang="en-US" sz="2500" dirty="0" err="1" smtClean="0">
                <a:solidFill>
                  <a:schemeClr val="tx1"/>
                </a:solidFill>
              </a:rPr>
              <a:t>claro</a:t>
            </a:r>
            <a:r>
              <a:rPr lang="en-US" sz="2500" dirty="0" smtClean="0">
                <a:solidFill>
                  <a:schemeClr val="tx1"/>
                </a:solidFill>
              </a:rPr>
              <a:t>, </a:t>
            </a:r>
            <a:r>
              <a:rPr lang="en-US" sz="2500" dirty="0" err="1" smtClean="0">
                <a:solidFill>
                  <a:schemeClr val="tx1"/>
                </a:solidFill>
              </a:rPr>
              <a:t>incerto</a:t>
            </a:r>
            <a:r>
              <a:rPr lang="en-US" sz="2500" dirty="0" smtClean="0">
                <a:solidFill>
                  <a:schemeClr val="tx1"/>
                </a:solidFill>
              </a:rPr>
              <a:t>.</a:t>
            </a:r>
            <a:endParaRPr lang="pt-BR" sz="2500" dirty="0">
              <a:solidFill>
                <a:schemeClr val="tx1"/>
              </a:solidFill>
            </a:endParaRPr>
          </a:p>
        </p:txBody>
      </p:sp>
      <p:sp>
        <p:nvSpPr>
          <p:cNvPr id="11" name="Elipse 10">
            <a:extLst>
              <a:ext uri="{FF2B5EF4-FFF2-40B4-BE49-F238E27FC236}">
                <a16:creationId xmlns:a16="http://schemas.microsoft.com/office/drawing/2014/main" id="{9CD05897-83EB-4C12-9817-2FA59C49C81A}"/>
              </a:ext>
            </a:extLst>
          </p:cNvPr>
          <p:cNvSpPr/>
          <p:nvPr/>
        </p:nvSpPr>
        <p:spPr>
          <a:xfrm>
            <a:off x="608376" y="1483076"/>
            <a:ext cx="1381066" cy="1423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reto 12">
            <a:extLst>
              <a:ext uri="{FF2B5EF4-FFF2-40B4-BE49-F238E27FC236}">
                <a16:creationId xmlns:a16="http://schemas.microsoft.com/office/drawing/2014/main" id="{1E40D7B4-B210-4FDD-9004-DF7BD3E3244A}"/>
              </a:ext>
            </a:extLst>
          </p:cNvPr>
          <p:cNvCxnSpPr>
            <a:cxnSpLocks/>
            <a:stCxn id="11" idx="6"/>
          </p:cNvCxnSpPr>
          <p:nvPr/>
        </p:nvCxnSpPr>
        <p:spPr>
          <a:xfrm flipV="1">
            <a:off x="1989442" y="2195013"/>
            <a:ext cx="475458" cy="1"/>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Gráfico 14" descr="Alvo">
            <a:extLst>
              <a:ext uri="{FF2B5EF4-FFF2-40B4-BE49-F238E27FC236}">
                <a16:creationId xmlns:a16="http://schemas.microsoft.com/office/drawing/2014/main" id="{5FE4F380-1BC1-477D-B9BB-FF91C0D1B6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27427" y="1547554"/>
            <a:ext cx="1286430" cy="1286430"/>
          </a:xfrm>
          <a:prstGeom prst="rect">
            <a:avLst/>
          </a:prstGeom>
        </p:spPr>
      </p:pic>
      <p:sp>
        <p:nvSpPr>
          <p:cNvPr id="16" name="Retângulo: Cantos Arredondados 8">
            <a:extLst>
              <a:ext uri="{FF2B5EF4-FFF2-40B4-BE49-F238E27FC236}">
                <a16:creationId xmlns:a16="http://schemas.microsoft.com/office/drawing/2014/main" id="{344C9ECC-1DAF-4763-B8EB-ABA9D8476CE3}"/>
              </a:ext>
            </a:extLst>
          </p:cNvPr>
          <p:cNvSpPr/>
          <p:nvPr/>
        </p:nvSpPr>
        <p:spPr>
          <a:xfrm>
            <a:off x="2617300" y="875833"/>
            <a:ext cx="9460400" cy="309312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a:t>The term methods, as </a:t>
            </a:r>
            <a:r>
              <a:rPr lang="en-US" sz="2500" dirty="0">
                <a:solidFill>
                  <a:srgbClr val="FF0000"/>
                </a:solidFill>
              </a:rPr>
              <a:t>currently</a:t>
            </a:r>
            <a:r>
              <a:rPr lang="en-US" sz="2500" dirty="0"/>
              <a:t> used in the literature on </a:t>
            </a:r>
            <a:r>
              <a:rPr lang="en-US" sz="2500" dirty="0" smtClean="0"/>
              <a:t>second and </a:t>
            </a:r>
            <a:r>
              <a:rPr lang="en-US" sz="2500" dirty="0">
                <a:solidFill>
                  <a:srgbClr val="FF0000"/>
                </a:solidFill>
              </a:rPr>
              <a:t>foreign</a:t>
            </a:r>
            <a:r>
              <a:rPr lang="en-US" sz="2500" dirty="0"/>
              <a:t> language (L2) teaching, does not refer to what </a:t>
            </a:r>
            <a:r>
              <a:rPr lang="en-US" sz="2500" dirty="0" smtClean="0"/>
              <a:t>teachers actually </a:t>
            </a:r>
            <a:r>
              <a:rPr lang="en-US" sz="2500" dirty="0"/>
              <a:t>do in the classroom; </a:t>
            </a:r>
            <a:r>
              <a:rPr lang="en-US" sz="2500" dirty="0">
                <a:solidFill>
                  <a:srgbClr val="FF0000"/>
                </a:solidFill>
              </a:rPr>
              <a:t>rather</a:t>
            </a:r>
            <a:r>
              <a:rPr lang="en-US" sz="2500" dirty="0"/>
              <a:t>, it refers to established </a:t>
            </a:r>
            <a:r>
              <a:rPr lang="en-US" sz="2500" dirty="0" smtClean="0"/>
              <a:t>methods conceptualized </a:t>
            </a:r>
            <a:r>
              <a:rPr lang="en-US" sz="2500" dirty="0"/>
              <a:t>and constructed by experts in the </a:t>
            </a:r>
            <a:r>
              <a:rPr lang="en-US" sz="2500" dirty="0">
                <a:solidFill>
                  <a:srgbClr val="FF0000"/>
                </a:solidFill>
              </a:rPr>
              <a:t>field</a:t>
            </a:r>
            <a:r>
              <a:rPr lang="en-US" sz="2500" dirty="0"/>
              <a:t>. The </a:t>
            </a:r>
            <a:r>
              <a:rPr lang="en-US" sz="2500" dirty="0" smtClean="0"/>
              <a:t>exact number </a:t>
            </a:r>
            <a:r>
              <a:rPr lang="en-US" sz="2500" dirty="0"/>
              <a:t>of methods that are commonly used is </a:t>
            </a:r>
            <a:r>
              <a:rPr lang="en-US" sz="2500" dirty="0">
                <a:solidFill>
                  <a:srgbClr val="FF0000"/>
                </a:solidFill>
              </a:rPr>
              <a:t>unclear</a:t>
            </a:r>
            <a:r>
              <a:rPr lang="en-US" sz="2500" dirty="0" smtClean="0"/>
              <a:t>.</a:t>
            </a:r>
            <a:endParaRPr lang="pt-BR" sz="2500" dirty="0"/>
          </a:p>
        </p:txBody>
      </p:sp>
    </p:spTree>
    <p:extLst>
      <p:ext uri="{BB962C8B-B14F-4D97-AF65-F5344CB8AC3E}">
        <p14:creationId xmlns:p14="http://schemas.microsoft.com/office/powerpoint/2010/main" val="1298976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rotWithShape="1">
          <a:blip r:embed="rId2"/>
          <a:srcRect l="5500" t="30584" r="27000" b="25185"/>
          <a:stretch/>
        </p:blipFill>
        <p:spPr>
          <a:xfrm>
            <a:off x="1700500" y="256942"/>
            <a:ext cx="10243850" cy="5096109"/>
          </a:xfrm>
          <a:prstGeom prst="rect">
            <a:avLst/>
          </a:prstGeom>
        </p:spPr>
      </p:pic>
      <p:sp>
        <p:nvSpPr>
          <p:cNvPr id="4" name="Título 3">
            <a:extLst>
              <a:ext uri="{FF2B5EF4-FFF2-40B4-BE49-F238E27FC236}">
                <a16:creationId xmlns:a16="http://schemas.microsoft.com/office/drawing/2014/main" id="{40124A8E-9655-451E-8E9D-E2FDF5F21A61}"/>
              </a:ext>
            </a:extLst>
          </p:cNvPr>
          <p:cNvSpPr>
            <a:spLocks noGrp="1"/>
          </p:cNvSpPr>
          <p:nvPr>
            <p:ph type="title"/>
          </p:nvPr>
        </p:nvSpPr>
        <p:spPr>
          <a:xfrm>
            <a:off x="262899" y="256942"/>
            <a:ext cx="8596668" cy="879158"/>
          </a:xfrm>
        </p:spPr>
        <p:txBody>
          <a:bodyPr>
            <a:normAutofit/>
          </a:bodyPr>
          <a:lstStyle/>
          <a:p>
            <a:r>
              <a:rPr lang="pt-BR" b="1" dirty="0" err="1" smtClean="0">
                <a:solidFill>
                  <a:schemeClr val="accent2"/>
                </a:solidFill>
              </a:rPr>
              <a:t>Method</a:t>
            </a:r>
            <a:endParaRPr lang="pt-BR" b="1" dirty="0">
              <a:solidFill>
                <a:schemeClr val="accent2"/>
              </a:solidFill>
            </a:endParaRPr>
          </a:p>
        </p:txBody>
      </p:sp>
      <p:sp>
        <p:nvSpPr>
          <p:cNvPr id="11" name="Elipse 10">
            <a:extLst>
              <a:ext uri="{FF2B5EF4-FFF2-40B4-BE49-F238E27FC236}">
                <a16:creationId xmlns:a16="http://schemas.microsoft.com/office/drawing/2014/main" id="{9CD05897-83EB-4C12-9817-2FA59C49C81A}"/>
              </a:ext>
            </a:extLst>
          </p:cNvPr>
          <p:cNvSpPr/>
          <p:nvPr/>
        </p:nvSpPr>
        <p:spPr>
          <a:xfrm>
            <a:off x="243848" y="2149826"/>
            <a:ext cx="1381066" cy="1423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reto 12">
            <a:extLst>
              <a:ext uri="{FF2B5EF4-FFF2-40B4-BE49-F238E27FC236}">
                <a16:creationId xmlns:a16="http://schemas.microsoft.com/office/drawing/2014/main" id="{1E40D7B4-B210-4FDD-9004-DF7BD3E3244A}"/>
              </a:ext>
            </a:extLst>
          </p:cNvPr>
          <p:cNvCxnSpPr>
            <a:cxnSpLocks/>
            <a:stCxn id="11" idx="6"/>
          </p:cNvCxnSpPr>
          <p:nvPr/>
        </p:nvCxnSpPr>
        <p:spPr>
          <a:xfrm flipV="1">
            <a:off x="1624914" y="2861763"/>
            <a:ext cx="475458" cy="1"/>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Gráfico 14" descr="Alvo">
            <a:extLst>
              <a:ext uri="{FF2B5EF4-FFF2-40B4-BE49-F238E27FC236}">
                <a16:creationId xmlns:a16="http://schemas.microsoft.com/office/drawing/2014/main" id="{5FE4F380-1BC1-477D-B9BB-FF91C0D1B6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262899" y="2214304"/>
            <a:ext cx="1286430" cy="1286430"/>
          </a:xfrm>
          <a:prstGeom prst="rect">
            <a:avLst/>
          </a:prstGeom>
        </p:spPr>
      </p:pic>
      <p:sp>
        <p:nvSpPr>
          <p:cNvPr id="21" name="Retângulo 20"/>
          <p:cNvSpPr/>
          <p:nvPr/>
        </p:nvSpPr>
        <p:spPr>
          <a:xfrm>
            <a:off x="1126472" y="5368816"/>
            <a:ext cx="10332919" cy="1107996"/>
          </a:xfrm>
          <a:prstGeom prst="rect">
            <a:avLst/>
          </a:prstGeom>
        </p:spPr>
        <p:txBody>
          <a:bodyPr wrap="square">
            <a:spAutoFit/>
          </a:bodyPr>
          <a:lstStyle/>
          <a:p>
            <a:r>
              <a:rPr lang="pt-BR" sz="2200" dirty="0" smtClean="0">
                <a:solidFill>
                  <a:schemeClr val="dk1"/>
                </a:solidFill>
              </a:rPr>
              <a:t>BARRETO, </a:t>
            </a:r>
            <a:r>
              <a:rPr lang="pt-BR" sz="2200" dirty="0">
                <a:solidFill>
                  <a:schemeClr val="dk1"/>
                </a:solidFill>
              </a:rPr>
              <a:t>Ana Beatriz Pérez Cabrera </a:t>
            </a:r>
            <a:r>
              <a:rPr lang="pt-BR" sz="2200" dirty="0" smtClean="0">
                <a:solidFill>
                  <a:schemeClr val="dk1"/>
                </a:solidFill>
              </a:rPr>
              <a:t>Mafra. </a:t>
            </a:r>
            <a:r>
              <a:rPr lang="es-ES" sz="2200" b="1" i="1" dirty="0" smtClean="0">
                <a:solidFill>
                  <a:schemeClr val="dk1"/>
                </a:solidFill>
              </a:rPr>
              <a:t>Metodología </a:t>
            </a:r>
            <a:r>
              <a:rPr lang="es-ES" sz="2200" b="1" i="1" dirty="0">
                <a:solidFill>
                  <a:schemeClr val="dk1"/>
                </a:solidFill>
              </a:rPr>
              <a:t>para la enseñanza y aprendizaje del </a:t>
            </a:r>
            <a:r>
              <a:rPr lang="es-ES" sz="2200" b="1" i="1" dirty="0" smtClean="0">
                <a:solidFill>
                  <a:schemeClr val="dk1"/>
                </a:solidFill>
              </a:rPr>
              <a:t>español </a:t>
            </a:r>
            <a:r>
              <a:rPr lang="pt-BR" sz="2200" b="1" i="1" dirty="0" smtClean="0">
                <a:solidFill>
                  <a:schemeClr val="dk1"/>
                </a:solidFill>
              </a:rPr>
              <a:t>como </a:t>
            </a:r>
            <a:r>
              <a:rPr lang="pt-BR" sz="2200" b="1" i="1" dirty="0" err="1">
                <a:solidFill>
                  <a:schemeClr val="dk1"/>
                </a:solidFill>
              </a:rPr>
              <a:t>lengua</a:t>
            </a:r>
            <a:r>
              <a:rPr lang="pt-BR" sz="2200" b="1" i="1" dirty="0">
                <a:solidFill>
                  <a:schemeClr val="dk1"/>
                </a:solidFill>
              </a:rPr>
              <a:t> </a:t>
            </a:r>
            <a:r>
              <a:rPr lang="pt-BR" sz="2200" b="1" i="1" dirty="0" err="1" smtClean="0">
                <a:solidFill>
                  <a:schemeClr val="dk1"/>
                </a:solidFill>
              </a:rPr>
              <a:t>extranjera</a:t>
            </a:r>
            <a:r>
              <a:rPr lang="pt-BR" sz="2200" b="1" i="1" dirty="0" smtClean="0">
                <a:solidFill>
                  <a:schemeClr val="dk1"/>
                </a:solidFill>
              </a:rPr>
              <a:t>. </a:t>
            </a:r>
            <a:r>
              <a:rPr lang="pt-BR" sz="2200" dirty="0" smtClean="0">
                <a:solidFill>
                  <a:schemeClr val="dk1"/>
                </a:solidFill>
              </a:rPr>
              <a:t>Natal </a:t>
            </a:r>
            <a:r>
              <a:rPr lang="pt-BR" sz="2200" dirty="0">
                <a:solidFill>
                  <a:schemeClr val="dk1"/>
                </a:solidFill>
              </a:rPr>
              <a:t>: IFRN Editora, 2012.</a:t>
            </a:r>
          </a:p>
          <a:p>
            <a:r>
              <a:rPr lang="pt-BR" sz="2200" dirty="0">
                <a:solidFill>
                  <a:schemeClr val="dk1"/>
                </a:solidFill>
              </a:rPr>
              <a:t>226 p. : il. color.</a:t>
            </a:r>
          </a:p>
        </p:txBody>
      </p:sp>
    </p:spTree>
    <p:extLst>
      <p:ext uri="{BB962C8B-B14F-4D97-AF65-F5344CB8AC3E}">
        <p14:creationId xmlns:p14="http://schemas.microsoft.com/office/powerpoint/2010/main" val="2697186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0124A8E-9655-451E-8E9D-E2FDF5F21A61}"/>
              </a:ext>
            </a:extLst>
          </p:cNvPr>
          <p:cNvSpPr>
            <a:spLocks noGrp="1"/>
          </p:cNvSpPr>
          <p:nvPr>
            <p:ph type="title"/>
          </p:nvPr>
        </p:nvSpPr>
        <p:spPr>
          <a:xfrm>
            <a:off x="93039" y="292771"/>
            <a:ext cx="8596668" cy="879158"/>
          </a:xfrm>
        </p:spPr>
        <p:txBody>
          <a:bodyPr>
            <a:normAutofit/>
          </a:bodyPr>
          <a:lstStyle/>
          <a:p>
            <a:r>
              <a:rPr lang="pt-BR" b="1" dirty="0" err="1" smtClean="0">
                <a:solidFill>
                  <a:schemeClr val="accent2"/>
                </a:solidFill>
              </a:rPr>
              <a:t>Method</a:t>
            </a:r>
            <a:endParaRPr lang="pt-BR" b="1" dirty="0">
              <a:solidFill>
                <a:schemeClr val="accent2"/>
              </a:solidFill>
            </a:endParaRPr>
          </a:p>
        </p:txBody>
      </p:sp>
      <p:sp>
        <p:nvSpPr>
          <p:cNvPr id="11" name="Elipse 10">
            <a:extLst>
              <a:ext uri="{FF2B5EF4-FFF2-40B4-BE49-F238E27FC236}">
                <a16:creationId xmlns:a16="http://schemas.microsoft.com/office/drawing/2014/main" id="{9CD05897-83EB-4C12-9817-2FA59C49C81A}"/>
              </a:ext>
            </a:extLst>
          </p:cNvPr>
          <p:cNvSpPr/>
          <p:nvPr/>
        </p:nvSpPr>
        <p:spPr>
          <a:xfrm>
            <a:off x="93039" y="2189173"/>
            <a:ext cx="1381066" cy="1423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reto 12">
            <a:extLst>
              <a:ext uri="{FF2B5EF4-FFF2-40B4-BE49-F238E27FC236}">
                <a16:creationId xmlns:a16="http://schemas.microsoft.com/office/drawing/2014/main" id="{1E40D7B4-B210-4FDD-9004-DF7BD3E3244A}"/>
              </a:ext>
            </a:extLst>
          </p:cNvPr>
          <p:cNvCxnSpPr>
            <a:cxnSpLocks/>
          </p:cNvCxnSpPr>
          <p:nvPr/>
        </p:nvCxnSpPr>
        <p:spPr>
          <a:xfrm flipV="1">
            <a:off x="1486743" y="2864192"/>
            <a:ext cx="654307" cy="1"/>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Gráfico 14" descr="Alvo">
            <a:extLst>
              <a:ext uri="{FF2B5EF4-FFF2-40B4-BE49-F238E27FC236}">
                <a16:creationId xmlns:a16="http://schemas.microsoft.com/office/drawing/2014/main" id="{5FE4F380-1BC1-477D-B9BB-FF91C0D1B6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40357" y="2289700"/>
            <a:ext cx="1286430" cy="1286430"/>
          </a:xfrm>
          <a:prstGeom prst="rect">
            <a:avLst/>
          </a:prstGeom>
        </p:spPr>
      </p:pic>
      <p:sp>
        <p:nvSpPr>
          <p:cNvPr id="21" name="Retângulo 20"/>
          <p:cNvSpPr/>
          <p:nvPr/>
        </p:nvSpPr>
        <p:spPr>
          <a:xfrm>
            <a:off x="421622" y="5510727"/>
            <a:ext cx="10913128" cy="1107996"/>
          </a:xfrm>
          <a:prstGeom prst="rect">
            <a:avLst/>
          </a:prstGeom>
        </p:spPr>
        <p:txBody>
          <a:bodyPr wrap="square">
            <a:spAutoFit/>
          </a:bodyPr>
          <a:lstStyle/>
          <a:p>
            <a:r>
              <a:rPr lang="pt-BR" sz="2200" dirty="0" smtClean="0">
                <a:solidFill>
                  <a:schemeClr val="dk1"/>
                </a:solidFill>
              </a:rPr>
              <a:t>BARRETO, </a:t>
            </a:r>
            <a:r>
              <a:rPr lang="pt-BR" sz="2200" dirty="0">
                <a:solidFill>
                  <a:schemeClr val="dk1"/>
                </a:solidFill>
              </a:rPr>
              <a:t>Ana Beatriz Pérez Cabrera </a:t>
            </a:r>
            <a:r>
              <a:rPr lang="pt-BR" sz="2200" dirty="0" smtClean="0">
                <a:solidFill>
                  <a:schemeClr val="dk1"/>
                </a:solidFill>
              </a:rPr>
              <a:t>Mafra. </a:t>
            </a:r>
            <a:r>
              <a:rPr lang="es-ES" sz="2200" b="1" i="1" dirty="0" smtClean="0">
                <a:solidFill>
                  <a:schemeClr val="dk1"/>
                </a:solidFill>
              </a:rPr>
              <a:t>Metodología </a:t>
            </a:r>
            <a:r>
              <a:rPr lang="es-ES" sz="2200" b="1" i="1" dirty="0">
                <a:solidFill>
                  <a:schemeClr val="dk1"/>
                </a:solidFill>
              </a:rPr>
              <a:t>para la enseñanza y aprendizaje del </a:t>
            </a:r>
            <a:r>
              <a:rPr lang="es-ES" sz="2200" b="1" i="1" dirty="0" smtClean="0">
                <a:solidFill>
                  <a:schemeClr val="dk1"/>
                </a:solidFill>
              </a:rPr>
              <a:t>español </a:t>
            </a:r>
            <a:r>
              <a:rPr lang="pt-BR" sz="2200" b="1" i="1" dirty="0" smtClean="0">
                <a:solidFill>
                  <a:schemeClr val="dk1"/>
                </a:solidFill>
              </a:rPr>
              <a:t>como </a:t>
            </a:r>
            <a:r>
              <a:rPr lang="pt-BR" sz="2200" b="1" i="1" dirty="0" err="1">
                <a:solidFill>
                  <a:schemeClr val="dk1"/>
                </a:solidFill>
              </a:rPr>
              <a:t>lengua</a:t>
            </a:r>
            <a:r>
              <a:rPr lang="pt-BR" sz="2200" b="1" i="1" dirty="0">
                <a:solidFill>
                  <a:schemeClr val="dk1"/>
                </a:solidFill>
              </a:rPr>
              <a:t> </a:t>
            </a:r>
            <a:r>
              <a:rPr lang="pt-BR" sz="2200" b="1" i="1" dirty="0" err="1" smtClean="0">
                <a:solidFill>
                  <a:schemeClr val="dk1"/>
                </a:solidFill>
              </a:rPr>
              <a:t>extranjera</a:t>
            </a:r>
            <a:r>
              <a:rPr lang="pt-BR" sz="2200" b="1" i="1" dirty="0" smtClean="0">
                <a:solidFill>
                  <a:schemeClr val="dk1"/>
                </a:solidFill>
              </a:rPr>
              <a:t>. </a:t>
            </a:r>
            <a:r>
              <a:rPr lang="pt-BR" sz="2200" dirty="0" smtClean="0">
                <a:solidFill>
                  <a:schemeClr val="dk1"/>
                </a:solidFill>
              </a:rPr>
              <a:t>Natal </a:t>
            </a:r>
            <a:r>
              <a:rPr lang="pt-BR" sz="2200" dirty="0">
                <a:solidFill>
                  <a:schemeClr val="dk1"/>
                </a:solidFill>
              </a:rPr>
              <a:t>: IFRN Editora, 2012.</a:t>
            </a:r>
          </a:p>
          <a:p>
            <a:r>
              <a:rPr lang="pt-BR" sz="2200" dirty="0">
                <a:solidFill>
                  <a:schemeClr val="dk1"/>
                </a:solidFill>
              </a:rPr>
              <a:t>226 p. : il. color.</a:t>
            </a:r>
          </a:p>
        </p:txBody>
      </p:sp>
      <p:sp>
        <p:nvSpPr>
          <p:cNvPr id="8" name="Retângulo: Cantos Arredondados 8">
            <a:extLst>
              <a:ext uri="{FF2B5EF4-FFF2-40B4-BE49-F238E27FC236}">
                <a16:creationId xmlns:a16="http://schemas.microsoft.com/office/drawing/2014/main" id="{344C9ECC-1DAF-4763-B8EB-ABA9D8476CE3}"/>
              </a:ext>
            </a:extLst>
          </p:cNvPr>
          <p:cNvSpPr/>
          <p:nvPr/>
        </p:nvSpPr>
        <p:spPr>
          <a:xfrm>
            <a:off x="1828800" y="628650"/>
            <a:ext cx="10134600" cy="47815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s-ES" sz="2400" dirty="0"/>
              <a:t>Por otra parte, en el marco de la enseñanza de lenguas </a:t>
            </a:r>
            <a:r>
              <a:rPr lang="es-ES" sz="2400" dirty="0" smtClean="0"/>
              <a:t>extranjeras, Richards </a:t>
            </a:r>
            <a:r>
              <a:rPr lang="es-ES" sz="2400" dirty="0"/>
              <a:t>y </a:t>
            </a:r>
            <a:r>
              <a:rPr lang="es-ES" sz="2400" dirty="0" err="1"/>
              <a:t>Rodgers</a:t>
            </a:r>
            <a:r>
              <a:rPr lang="es-ES" sz="2400" dirty="0"/>
              <a:t> (2003) entienden por método </a:t>
            </a:r>
            <a:r>
              <a:rPr lang="es-ES" sz="2400" b="1" dirty="0"/>
              <a:t>un conjunto </a:t>
            </a:r>
            <a:r>
              <a:rPr lang="es-ES" sz="2400" b="1" dirty="0" smtClean="0"/>
              <a:t>sistemático de </a:t>
            </a:r>
            <a:r>
              <a:rPr lang="es-ES" sz="2400" b="1" dirty="0"/>
              <a:t>prácticas docentes fundadas en una determinada teoría del </a:t>
            </a:r>
            <a:r>
              <a:rPr lang="es-ES" sz="2400" b="1" dirty="0" smtClean="0"/>
              <a:t>lenguaje y </a:t>
            </a:r>
            <a:r>
              <a:rPr lang="es-ES" sz="2400" b="1" dirty="0"/>
              <a:t>del aprendizaje de idiomas</a:t>
            </a:r>
            <a:r>
              <a:rPr lang="es-ES" sz="2400" dirty="0"/>
              <a:t>. Para Sánchez (2000), el método es </a:t>
            </a:r>
            <a:r>
              <a:rPr lang="es-ES" sz="2400" dirty="0" smtClean="0"/>
              <a:t>un conjunto </a:t>
            </a:r>
            <a:r>
              <a:rPr lang="es-ES" sz="2400" dirty="0"/>
              <a:t>integrado por: a) una base teórica que deriva de convicciones </a:t>
            </a:r>
            <a:r>
              <a:rPr lang="es-ES" sz="2400" dirty="0" smtClean="0"/>
              <a:t>y creencias </a:t>
            </a:r>
            <a:r>
              <a:rPr lang="es-ES" sz="2400" dirty="0"/>
              <a:t>coherentes capaces de empujar a actuar de una u otra </a:t>
            </a:r>
            <a:r>
              <a:rPr lang="es-ES" sz="2400" dirty="0" smtClean="0"/>
              <a:t>manera; b</a:t>
            </a:r>
            <a:r>
              <a:rPr lang="es-ES" sz="2400" dirty="0"/>
              <a:t>) un elenco de elementos lingüísticos seleccionados de acuerdo </a:t>
            </a:r>
            <a:r>
              <a:rPr lang="es-ES" sz="2400" dirty="0" smtClean="0"/>
              <a:t>con la </a:t>
            </a:r>
            <a:r>
              <a:rPr lang="es-ES" sz="2400" dirty="0"/>
              <a:t>base teórica anterior, que constituirían los objetivos de </a:t>
            </a:r>
            <a:r>
              <a:rPr lang="es-ES" sz="2400" dirty="0" smtClean="0"/>
              <a:t>enseñanza de </a:t>
            </a:r>
            <a:r>
              <a:rPr lang="es-ES" sz="2400" dirty="0"/>
              <a:t>aprendizaje; y c) un conjunto de técnicas adecuadas para lograr </a:t>
            </a:r>
            <a:r>
              <a:rPr lang="es-ES" sz="2400" dirty="0" smtClean="0"/>
              <a:t>los </a:t>
            </a:r>
            <a:r>
              <a:rPr lang="pt-BR" sz="2400" dirty="0" smtClean="0"/>
              <a:t>objetivos </a:t>
            </a:r>
            <a:r>
              <a:rPr lang="pt-BR" sz="2400" dirty="0" err="1"/>
              <a:t>propuestos</a:t>
            </a:r>
            <a:r>
              <a:rPr lang="pt-BR" sz="2400" dirty="0" smtClean="0"/>
              <a:t>. (BARRETO, p.5, 2012)</a:t>
            </a:r>
            <a:endParaRPr lang="pt-BR" sz="2400" dirty="0"/>
          </a:p>
        </p:txBody>
      </p:sp>
    </p:spTree>
    <p:extLst>
      <p:ext uri="{BB962C8B-B14F-4D97-AF65-F5344CB8AC3E}">
        <p14:creationId xmlns:p14="http://schemas.microsoft.com/office/powerpoint/2010/main" val="869315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40124A8E-9655-451E-8E9D-E2FDF5F21A61}"/>
              </a:ext>
            </a:extLst>
          </p:cNvPr>
          <p:cNvSpPr>
            <a:spLocks noGrp="1"/>
          </p:cNvSpPr>
          <p:nvPr>
            <p:ph type="title"/>
          </p:nvPr>
        </p:nvSpPr>
        <p:spPr>
          <a:xfrm>
            <a:off x="804497" y="0"/>
            <a:ext cx="8596668" cy="997942"/>
          </a:xfrm>
        </p:spPr>
        <p:txBody>
          <a:bodyPr>
            <a:normAutofit/>
          </a:bodyPr>
          <a:lstStyle/>
          <a:p>
            <a:r>
              <a:rPr lang="pt-BR" b="1" dirty="0" err="1" smtClean="0">
                <a:solidFill>
                  <a:schemeClr val="accent2"/>
                </a:solidFill>
              </a:rPr>
              <a:t>Method</a:t>
            </a:r>
            <a:endParaRPr lang="pt-BR" b="1" dirty="0">
              <a:solidFill>
                <a:schemeClr val="accent2"/>
              </a:solidFill>
            </a:endParaRPr>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tângulo: Cantos Arredondados 8">
            <a:extLst>
              <a:ext uri="{FF2B5EF4-FFF2-40B4-BE49-F238E27FC236}">
                <a16:creationId xmlns:a16="http://schemas.microsoft.com/office/drawing/2014/main" id="{344C9ECC-1DAF-4763-B8EB-ABA9D8476CE3}"/>
              </a:ext>
            </a:extLst>
          </p:cNvPr>
          <p:cNvSpPr/>
          <p:nvPr/>
        </p:nvSpPr>
        <p:spPr>
          <a:xfrm>
            <a:off x="2503000" y="133350"/>
            <a:ext cx="9460400" cy="50622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pt-BR" sz="2500" dirty="0" smtClean="0"/>
              <a:t>A book </a:t>
            </a:r>
            <a:r>
              <a:rPr lang="en-US" sz="2500" dirty="0" smtClean="0"/>
              <a:t>published </a:t>
            </a:r>
            <a:r>
              <a:rPr lang="en-US" sz="2500" dirty="0"/>
              <a:t>in the mid sixties, for instance, provides a list of </a:t>
            </a:r>
            <a:r>
              <a:rPr lang="en-US" sz="2500" dirty="0" smtClean="0"/>
              <a:t>fifteen “most </a:t>
            </a:r>
            <a:r>
              <a:rPr lang="en-US" sz="2500" dirty="0"/>
              <a:t>common” types of </a:t>
            </a:r>
            <a:r>
              <a:rPr lang="en-US" sz="2500" dirty="0" smtClean="0"/>
              <a:t>methods (…) Two books </a:t>
            </a:r>
            <a:r>
              <a:rPr lang="en-US" sz="2500" dirty="0"/>
              <a:t>published in the </a:t>
            </a:r>
            <a:r>
              <a:rPr lang="en-US" sz="2500" dirty="0">
                <a:solidFill>
                  <a:srgbClr val="FF0000"/>
                </a:solidFill>
              </a:rPr>
              <a:t>mid</a:t>
            </a:r>
            <a:r>
              <a:rPr lang="en-US" sz="2500" dirty="0"/>
              <a:t> eighties (Larsen-Freeman, 1986; </a:t>
            </a:r>
            <a:r>
              <a:rPr lang="en-US" sz="2500" dirty="0" smtClean="0"/>
              <a:t>and Richards </a:t>
            </a:r>
            <a:r>
              <a:rPr lang="en-US" sz="2500" dirty="0"/>
              <a:t>and Rodgers, 1986)—which have long-occupied the </a:t>
            </a:r>
            <a:r>
              <a:rPr lang="en-US" sz="2500" dirty="0" smtClean="0"/>
              <a:t>top two </a:t>
            </a:r>
            <a:r>
              <a:rPr lang="en-US" sz="2500" dirty="0">
                <a:solidFill>
                  <a:srgbClr val="FF0000"/>
                </a:solidFill>
              </a:rPr>
              <a:t>ranks</a:t>
            </a:r>
            <a:r>
              <a:rPr lang="en-US" sz="2500" dirty="0"/>
              <a:t> among the books prescribed for methods classes in </a:t>
            </a:r>
            <a:r>
              <a:rPr lang="en-US" sz="2500" dirty="0" smtClean="0"/>
              <a:t>the United </a:t>
            </a:r>
            <a:r>
              <a:rPr lang="en-US" sz="2500" dirty="0"/>
              <a:t>States—provide, between them, a list of eleven methods </a:t>
            </a:r>
            <a:r>
              <a:rPr lang="en-US" sz="2500" dirty="0" smtClean="0"/>
              <a:t>that are </a:t>
            </a:r>
            <a:r>
              <a:rPr lang="en-US" sz="2500" dirty="0"/>
              <a:t>currently used. They are (in </a:t>
            </a:r>
            <a:r>
              <a:rPr lang="en-US" sz="2500" dirty="0" smtClean="0"/>
              <a:t>alphabetical </a:t>
            </a:r>
            <a:r>
              <a:rPr lang="en-US" sz="2500" dirty="0"/>
              <a:t>order): </a:t>
            </a:r>
            <a:r>
              <a:rPr lang="en-US" sz="2500" b="1" dirty="0" smtClean="0"/>
              <a:t>Audiolingual Method</a:t>
            </a:r>
            <a:r>
              <a:rPr lang="en-US" sz="2500" b="1" dirty="0"/>
              <a:t>, Communicative Methods, Community Language </a:t>
            </a:r>
            <a:r>
              <a:rPr lang="en-US" sz="2500" b="1" dirty="0" smtClean="0"/>
              <a:t>Learning, Direct </a:t>
            </a:r>
            <a:r>
              <a:rPr lang="en-US" sz="2500" b="1" dirty="0"/>
              <a:t>Method, Grammar-Translation Method, Natural </a:t>
            </a:r>
            <a:r>
              <a:rPr lang="en-US" sz="2500" b="1" dirty="0" smtClean="0"/>
              <a:t>Approach, Oral </a:t>
            </a:r>
            <a:r>
              <a:rPr lang="en-US" sz="2500" b="1" dirty="0"/>
              <a:t>Approach, Silent Way, Situational Language Teaching, </a:t>
            </a:r>
            <a:r>
              <a:rPr lang="en-US" sz="2500" b="1" dirty="0" err="1" smtClean="0"/>
              <a:t>Suggestopedia</a:t>
            </a:r>
            <a:r>
              <a:rPr lang="en-US" sz="2500" b="1" dirty="0" smtClean="0"/>
              <a:t>, </a:t>
            </a:r>
            <a:r>
              <a:rPr lang="pt-BR" sz="2500" b="1" dirty="0" err="1" smtClean="0"/>
              <a:t>and</a:t>
            </a:r>
            <a:r>
              <a:rPr lang="pt-BR" sz="2500" b="1" dirty="0" smtClean="0"/>
              <a:t> </a:t>
            </a:r>
            <a:r>
              <a:rPr lang="pt-BR" sz="2500" b="1" dirty="0"/>
              <a:t>Total </a:t>
            </a:r>
            <a:r>
              <a:rPr lang="pt-BR" sz="2500" b="1" dirty="0" err="1"/>
              <a:t>Physical</a:t>
            </a:r>
            <a:r>
              <a:rPr lang="pt-BR" sz="2500" b="1" dirty="0"/>
              <a:t> Response.</a:t>
            </a:r>
          </a:p>
        </p:txBody>
      </p:sp>
      <p:sp>
        <p:nvSpPr>
          <p:cNvPr id="11" name="Elipse 10">
            <a:extLst>
              <a:ext uri="{FF2B5EF4-FFF2-40B4-BE49-F238E27FC236}">
                <a16:creationId xmlns:a16="http://schemas.microsoft.com/office/drawing/2014/main" id="{9CD05897-83EB-4C12-9817-2FA59C49C81A}"/>
              </a:ext>
            </a:extLst>
          </p:cNvPr>
          <p:cNvSpPr/>
          <p:nvPr/>
        </p:nvSpPr>
        <p:spPr>
          <a:xfrm>
            <a:off x="646476" y="1806926"/>
            <a:ext cx="1381066" cy="1423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reto 12">
            <a:extLst>
              <a:ext uri="{FF2B5EF4-FFF2-40B4-BE49-F238E27FC236}">
                <a16:creationId xmlns:a16="http://schemas.microsoft.com/office/drawing/2014/main" id="{1E40D7B4-B210-4FDD-9004-DF7BD3E3244A}"/>
              </a:ext>
            </a:extLst>
          </p:cNvPr>
          <p:cNvCxnSpPr>
            <a:cxnSpLocks/>
            <a:stCxn id="11" idx="6"/>
          </p:cNvCxnSpPr>
          <p:nvPr/>
        </p:nvCxnSpPr>
        <p:spPr>
          <a:xfrm>
            <a:off x="2027542" y="2518864"/>
            <a:ext cx="475458" cy="12284"/>
          </a:xfrm>
          <a:prstGeom prst="line">
            <a:avLst/>
          </a:prstGeom>
        </p:spPr>
        <p:style>
          <a:lnRef idx="1">
            <a:schemeClr val="accent1"/>
          </a:lnRef>
          <a:fillRef idx="0">
            <a:schemeClr val="accent1"/>
          </a:fillRef>
          <a:effectRef idx="0">
            <a:schemeClr val="accent1"/>
          </a:effectRef>
          <a:fontRef idx="minor">
            <a:schemeClr val="tx1"/>
          </a:fontRef>
        </p:style>
      </p:cxnSp>
      <p:pic>
        <p:nvPicPr>
          <p:cNvPr id="16" name="Gráfico 14" descr="Alvo">
            <a:extLst>
              <a:ext uri="{FF2B5EF4-FFF2-40B4-BE49-F238E27FC236}">
                <a16:creationId xmlns:a16="http://schemas.microsoft.com/office/drawing/2014/main" id="{5FE4F380-1BC1-477D-B9BB-FF91C0D1B6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5527" y="1871404"/>
            <a:ext cx="1286430" cy="1286430"/>
          </a:xfrm>
          <a:prstGeom prst="rect">
            <a:avLst/>
          </a:prstGeom>
        </p:spPr>
      </p:pic>
      <p:sp>
        <p:nvSpPr>
          <p:cNvPr id="15" name="Retângulo: Cantos Arredondados 8">
            <a:extLst>
              <a:ext uri="{FF2B5EF4-FFF2-40B4-BE49-F238E27FC236}">
                <a16:creationId xmlns:a16="http://schemas.microsoft.com/office/drawing/2014/main" id="{344C9ECC-1DAF-4763-B8EB-ABA9D8476CE3}"/>
              </a:ext>
            </a:extLst>
          </p:cNvPr>
          <p:cNvSpPr/>
          <p:nvPr/>
        </p:nvSpPr>
        <p:spPr>
          <a:xfrm>
            <a:off x="2617300" y="5486400"/>
            <a:ext cx="2678600" cy="10162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2500" dirty="0" smtClean="0">
                <a:solidFill>
                  <a:srgbClr val="FF0000"/>
                </a:solidFill>
              </a:rPr>
              <a:t>Mid: </a:t>
            </a:r>
            <a:r>
              <a:rPr lang="en-US" sz="2500" dirty="0" err="1" smtClean="0">
                <a:solidFill>
                  <a:schemeClr val="tx1"/>
                </a:solidFill>
              </a:rPr>
              <a:t>meio</a:t>
            </a:r>
            <a:r>
              <a:rPr lang="en-US" sz="2500" dirty="0" smtClean="0">
                <a:solidFill>
                  <a:schemeClr val="tx1"/>
                </a:solidFill>
              </a:rPr>
              <a:t>.</a:t>
            </a:r>
            <a:r>
              <a:rPr lang="en-US" sz="2500" dirty="0" smtClean="0">
                <a:solidFill>
                  <a:srgbClr val="FF0000"/>
                </a:solidFill>
              </a:rPr>
              <a:t> </a:t>
            </a:r>
          </a:p>
          <a:p>
            <a:pPr algn="just"/>
            <a:r>
              <a:rPr lang="en-US" sz="2500" dirty="0" smtClean="0">
                <a:solidFill>
                  <a:srgbClr val="FF0000"/>
                </a:solidFill>
              </a:rPr>
              <a:t>Ranks: </a:t>
            </a:r>
            <a:r>
              <a:rPr lang="en-US" sz="2500" dirty="0" err="1" smtClean="0">
                <a:solidFill>
                  <a:schemeClr val="tx1"/>
                </a:solidFill>
              </a:rPr>
              <a:t>posição</a:t>
            </a:r>
            <a:r>
              <a:rPr lang="en-US" sz="2500" dirty="0" smtClean="0">
                <a:solidFill>
                  <a:schemeClr val="tx1"/>
                </a:solidFill>
              </a:rPr>
              <a:t>. </a:t>
            </a:r>
          </a:p>
        </p:txBody>
      </p:sp>
    </p:spTree>
    <p:extLst>
      <p:ext uri="{BB962C8B-B14F-4D97-AF65-F5344CB8AC3E}">
        <p14:creationId xmlns:p14="http://schemas.microsoft.com/office/powerpoint/2010/main" val="2708140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0124A8E-9655-451E-8E9D-E2FDF5F21A61}"/>
              </a:ext>
            </a:extLst>
          </p:cNvPr>
          <p:cNvSpPr>
            <a:spLocks noGrp="1"/>
          </p:cNvSpPr>
          <p:nvPr>
            <p:ph type="title"/>
          </p:nvPr>
        </p:nvSpPr>
        <p:spPr>
          <a:xfrm rot="16733080">
            <a:off x="107077" y="661866"/>
            <a:ext cx="2017335" cy="706727"/>
          </a:xfrm>
        </p:spPr>
        <p:txBody>
          <a:bodyPr>
            <a:normAutofit/>
          </a:bodyPr>
          <a:lstStyle/>
          <a:p>
            <a:r>
              <a:rPr lang="pt-BR" b="1" dirty="0" err="1" smtClean="0">
                <a:solidFill>
                  <a:schemeClr val="accent2"/>
                </a:solidFill>
              </a:rPr>
              <a:t>Method</a:t>
            </a:r>
            <a:endParaRPr lang="pt-BR" b="1" dirty="0">
              <a:solidFill>
                <a:schemeClr val="accent2"/>
              </a:solidFill>
            </a:endParaRPr>
          </a:p>
        </p:txBody>
      </p:sp>
      <p:sp>
        <p:nvSpPr>
          <p:cNvPr id="9" name="Retângulo: Cantos Arredondados 8">
            <a:extLst>
              <a:ext uri="{FF2B5EF4-FFF2-40B4-BE49-F238E27FC236}">
                <a16:creationId xmlns:a16="http://schemas.microsoft.com/office/drawing/2014/main" id="{344C9ECC-1DAF-4763-B8EB-ABA9D8476CE3}"/>
              </a:ext>
            </a:extLst>
          </p:cNvPr>
          <p:cNvSpPr/>
          <p:nvPr/>
        </p:nvSpPr>
        <p:spPr>
          <a:xfrm>
            <a:off x="2176125" y="177459"/>
            <a:ext cx="9791507" cy="17698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2100" b="1" dirty="0"/>
              <a:t>(a) </a:t>
            </a:r>
            <a:r>
              <a:rPr lang="en-US" sz="2100" b="1" dirty="0" smtClean="0"/>
              <a:t>Language-centered </a:t>
            </a:r>
            <a:r>
              <a:rPr lang="en-US" sz="2100" b="1" dirty="0"/>
              <a:t>Methods</a:t>
            </a:r>
            <a:r>
              <a:rPr lang="en-US" sz="2100" b="1" dirty="0" smtClean="0"/>
              <a:t>: </a:t>
            </a:r>
            <a:r>
              <a:rPr lang="en-US" sz="2100" dirty="0"/>
              <a:t>are those that are principally </a:t>
            </a:r>
            <a:r>
              <a:rPr lang="en-US" sz="2100" dirty="0" smtClean="0"/>
              <a:t>concerned with </a:t>
            </a:r>
            <a:r>
              <a:rPr lang="en-US" sz="2100" dirty="0"/>
              <a:t>linguistic forms, also called grammatical </a:t>
            </a:r>
            <a:r>
              <a:rPr lang="en-US" sz="2100" dirty="0" smtClean="0"/>
              <a:t>structures. These </a:t>
            </a:r>
            <a:r>
              <a:rPr lang="en-US" sz="2100" dirty="0"/>
              <a:t>methods </a:t>
            </a:r>
            <a:r>
              <a:rPr lang="en-US" sz="2100" dirty="0" smtClean="0"/>
              <a:t>(e.g., audiolingual method) seek </a:t>
            </a:r>
            <a:r>
              <a:rPr lang="en-US" sz="2100" dirty="0"/>
              <a:t>to provide </a:t>
            </a:r>
            <a:r>
              <a:rPr lang="en-US" sz="2100" dirty="0" smtClean="0"/>
              <a:t>opportunities for </a:t>
            </a:r>
            <a:r>
              <a:rPr lang="en-US" sz="2100" dirty="0"/>
              <a:t>learners to practice preselected, </a:t>
            </a:r>
            <a:r>
              <a:rPr lang="en-US" sz="2100" dirty="0" err="1"/>
              <a:t>presequenced</a:t>
            </a:r>
            <a:r>
              <a:rPr lang="en-US" sz="2100" dirty="0"/>
              <a:t> </a:t>
            </a:r>
            <a:r>
              <a:rPr lang="en-US" sz="2100" dirty="0" smtClean="0"/>
              <a:t>linguistic structures </a:t>
            </a:r>
            <a:r>
              <a:rPr lang="en-US" sz="2100" dirty="0"/>
              <a:t>through form-focused exercises in class. </a:t>
            </a:r>
            <a:endParaRPr lang="pt-BR" sz="2100" dirty="0"/>
          </a:p>
        </p:txBody>
      </p:sp>
      <p:sp>
        <p:nvSpPr>
          <p:cNvPr id="11" name="Elipse 10">
            <a:extLst>
              <a:ext uri="{FF2B5EF4-FFF2-40B4-BE49-F238E27FC236}">
                <a16:creationId xmlns:a16="http://schemas.microsoft.com/office/drawing/2014/main" id="{9CD05897-83EB-4C12-9817-2FA59C49C81A}"/>
              </a:ext>
            </a:extLst>
          </p:cNvPr>
          <p:cNvSpPr/>
          <p:nvPr/>
        </p:nvSpPr>
        <p:spPr>
          <a:xfrm>
            <a:off x="425796" y="2474894"/>
            <a:ext cx="1194857" cy="1423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reto 12">
            <a:extLst>
              <a:ext uri="{FF2B5EF4-FFF2-40B4-BE49-F238E27FC236}">
                <a16:creationId xmlns:a16="http://schemas.microsoft.com/office/drawing/2014/main" id="{1E40D7B4-B210-4FDD-9004-DF7BD3E3244A}"/>
              </a:ext>
            </a:extLst>
          </p:cNvPr>
          <p:cNvCxnSpPr>
            <a:cxnSpLocks/>
          </p:cNvCxnSpPr>
          <p:nvPr/>
        </p:nvCxnSpPr>
        <p:spPr>
          <a:xfrm flipV="1">
            <a:off x="1397973" y="3168397"/>
            <a:ext cx="759335" cy="2"/>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tângulo 20"/>
          <p:cNvSpPr/>
          <p:nvPr/>
        </p:nvSpPr>
        <p:spPr>
          <a:xfrm>
            <a:off x="0" y="6102829"/>
            <a:ext cx="11998123" cy="769441"/>
          </a:xfrm>
          <a:prstGeom prst="rect">
            <a:avLst/>
          </a:prstGeom>
        </p:spPr>
        <p:txBody>
          <a:bodyPr wrap="square">
            <a:spAutoFit/>
          </a:bodyPr>
          <a:lstStyle/>
          <a:p>
            <a:pPr algn="r"/>
            <a:r>
              <a:rPr lang="pt-BR" sz="2200" dirty="0" smtClean="0">
                <a:solidFill>
                  <a:schemeClr val="dk1"/>
                </a:solidFill>
              </a:rPr>
              <a:t>KUMARAVADIVELU</a:t>
            </a:r>
            <a:r>
              <a:rPr lang="pt-BR" sz="2200" dirty="0">
                <a:solidFill>
                  <a:schemeClr val="dk1"/>
                </a:solidFill>
              </a:rPr>
              <a:t>, B. </a:t>
            </a:r>
            <a:r>
              <a:rPr lang="pt-BR" sz="2200" dirty="0" smtClean="0">
                <a:solidFill>
                  <a:schemeClr val="dk1"/>
                </a:solidFill>
              </a:rPr>
              <a:t>(2003) </a:t>
            </a:r>
            <a:r>
              <a:rPr lang="pt-BR" sz="2200" b="1" dirty="0" err="1" smtClean="0">
                <a:solidFill>
                  <a:schemeClr val="dk1"/>
                </a:solidFill>
              </a:rPr>
              <a:t>Beyond</a:t>
            </a:r>
            <a:r>
              <a:rPr lang="pt-BR" sz="2200" b="1" dirty="0" smtClean="0">
                <a:solidFill>
                  <a:schemeClr val="dk1"/>
                </a:solidFill>
              </a:rPr>
              <a:t> </a:t>
            </a:r>
            <a:r>
              <a:rPr lang="pt-BR" sz="2200" b="1" dirty="0" err="1" smtClean="0">
                <a:solidFill>
                  <a:schemeClr val="dk1"/>
                </a:solidFill>
              </a:rPr>
              <a:t>Methods</a:t>
            </a:r>
            <a:r>
              <a:rPr lang="pt-BR" sz="2200" b="1" dirty="0" smtClean="0">
                <a:solidFill>
                  <a:schemeClr val="dk1"/>
                </a:solidFill>
              </a:rPr>
              <a:t>: </a:t>
            </a:r>
            <a:r>
              <a:rPr lang="pt-BR" sz="2200" b="1" dirty="0" err="1" smtClean="0">
                <a:solidFill>
                  <a:schemeClr val="dk1"/>
                </a:solidFill>
              </a:rPr>
              <a:t>Macrostrategies</a:t>
            </a:r>
            <a:r>
              <a:rPr lang="pt-BR" sz="2200" b="1" dirty="0" smtClean="0">
                <a:solidFill>
                  <a:schemeClr val="dk1"/>
                </a:solidFill>
              </a:rPr>
              <a:t> for </a:t>
            </a:r>
            <a:r>
              <a:rPr lang="pt-BR" sz="2200" b="1" dirty="0" err="1" smtClean="0">
                <a:solidFill>
                  <a:schemeClr val="dk1"/>
                </a:solidFill>
              </a:rPr>
              <a:t>Language</a:t>
            </a:r>
            <a:r>
              <a:rPr lang="pt-BR" sz="2200" b="1" dirty="0" smtClean="0">
                <a:solidFill>
                  <a:schemeClr val="dk1"/>
                </a:solidFill>
              </a:rPr>
              <a:t> </a:t>
            </a:r>
            <a:r>
              <a:rPr lang="pt-BR" sz="2200" b="1" dirty="0" err="1" smtClean="0">
                <a:solidFill>
                  <a:schemeClr val="dk1"/>
                </a:solidFill>
              </a:rPr>
              <a:t>Teaching</a:t>
            </a:r>
            <a:r>
              <a:rPr lang="pt-BR" sz="2200" b="1" dirty="0">
                <a:solidFill>
                  <a:schemeClr val="dk1"/>
                </a:solidFill>
              </a:rPr>
              <a:t>. </a:t>
            </a:r>
            <a:r>
              <a:rPr lang="pt-BR" sz="2200" dirty="0">
                <a:solidFill>
                  <a:schemeClr val="dk1"/>
                </a:solidFill>
              </a:rPr>
              <a:t>Yale </a:t>
            </a:r>
            <a:r>
              <a:rPr lang="pt-BR" sz="2200" dirty="0" err="1">
                <a:solidFill>
                  <a:schemeClr val="dk1"/>
                </a:solidFill>
              </a:rPr>
              <a:t>University</a:t>
            </a:r>
            <a:r>
              <a:rPr lang="pt-BR" sz="2200" dirty="0">
                <a:solidFill>
                  <a:schemeClr val="dk1"/>
                </a:solidFill>
              </a:rPr>
              <a:t> Press </a:t>
            </a:r>
            <a:r>
              <a:rPr lang="pt-BR" sz="2200" dirty="0" smtClean="0">
                <a:solidFill>
                  <a:schemeClr val="dk1"/>
                </a:solidFill>
              </a:rPr>
              <a:t>New Haven </a:t>
            </a:r>
            <a:r>
              <a:rPr lang="pt-BR" sz="2200" dirty="0" err="1" smtClean="0">
                <a:solidFill>
                  <a:schemeClr val="dk1"/>
                </a:solidFill>
              </a:rPr>
              <a:t>and</a:t>
            </a:r>
            <a:r>
              <a:rPr lang="pt-BR" sz="2200" dirty="0" smtClean="0">
                <a:solidFill>
                  <a:schemeClr val="dk1"/>
                </a:solidFill>
              </a:rPr>
              <a:t> London. </a:t>
            </a:r>
            <a:endParaRPr lang="pt-BR" sz="2200" dirty="0">
              <a:solidFill>
                <a:schemeClr val="dk1"/>
              </a:solidFill>
            </a:endParaRPr>
          </a:p>
        </p:txBody>
      </p:sp>
      <p:sp>
        <p:nvSpPr>
          <p:cNvPr id="2" name="Colchete Esquerdo 1"/>
          <p:cNvSpPr/>
          <p:nvPr/>
        </p:nvSpPr>
        <p:spPr>
          <a:xfrm>
            <a:off x="1868635" y="1434603"/>
            <a:ext cx="288673" cy="3654417"/>
          </a:xfrm>
          <a:prstGeom prst="leftBracket">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pt-BR"/>
          </a:p>
        </p:txBody>
      </p:sp>
      <p:sp>
        <p:nvSpPr>
          <p:cNvPr id="16" name="Retângulo: Cantos Arredondados 8">
            <a:extLst>
              <a:ext uri="{FF2B5EF4-FFF2-40B4-BE49-F238E27FC236}">
                <a16:creationId xmlns:a16="http://schemas.microsoft.com/office/drawing/2014/main" id="{344C9ECC-1DAF-4763-B8EB-ABA9D8476CE3}"/>
              </a:ext>
            </a:extLst>
          </p:cNvPr>
          <p:cNvSpPr/>
          <p:nvPr/>
        </p:nvSpPr>
        <p:spPr>
          <a:xfrm>
            <a:off x="2176029" y="2043472"/>
            <a:ext cx="9822094" cy="227966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2100" b="1" dirty="0" smtClean="0"/>
              <a:t>(b) Learner-centered Methods: </a:t>
            </a:r>
            <a:r>
              <a:rPr lang="en-US" sz="2100" dirty="0"/>
              <a:t>Learner-centered methods are those that are principally </a:t>
            </a:r>
            <a:r>
              <a:rPr lang="en-US" sz="2100" dirty="0" smtClean="0"/>
              <a:t>concerned with </a:t>
            </a:r>
            <a:r>
              <a:rPr lang="en-US" sz="2100" dirty="0"/>
              <a:t>language use and learner needs. These methods (e.g., some </a:t>
            </a:r>
            <a:r>
              <a:rPr lang="en-US" sz="2100" dirty="0" smtClean="0"/>
              <a:t>versions of </a:t>
            </a:r>
            <a:r>
              <a:rPr lang="en-US" sz="2100" dirty="0"/>
              <a:t>communicative methods) seek to provide opportunities </a:t>
            </a:r>
            <a:r>
              <a:rPr lang="en-US" sz="2100" dirty="0" smtClean="0"/>
              <a:t>for learners </a:t>
            </a:r>
            <a:r>
              <a:rPr lang="en-US" sz="2100" dirty="0"/>
              <a:t>to practice preselected, </a:t>
            </a:r>
            <a:r>
              <a:rPr lang="en-US" sz="2100" dirty="0" err="1"/>
              <a:t>presequenced</a:t>
            </a:r>
            <a:r>
              <a:rPr lang="en-US" sz="2100" dirty="0"/>
              <a:t> grammatical </a:t>
            </a:r>
            <a:r>
              <a:rPr lang="en-US" sz="2100" dirty="0" smtClean="0"/>
              <a:t>structures as </a:t>
            </a:r>
            <a:r>
              <a:rPr lang="en-US" sz="2100" dirty="0"/>
              <a:t>well as communicative functions (i.e., speech acts such </a:t>
            </a:r>
            <a:r>
              <a:rPr lang="en-US" sz="2100" dirty="0" smtClean="0"/>
              <a:t>as apologizing</a:t>
            </a:r>
            <a:r>
              <a:rPr lang="en-US" sz="2100" dirty="0"/>
              <a:t>, requesting, etc.) through meaning-focused activities.</a:t>
            </a:r>
            <a:endParaRPr lang="pt-BR" sz="2100" dirty="0"/>
          </a:p>
        </p:txBody>
      </p:sp>
      <p:sp>
        <p:nvSpPr>
          <p:cNvPr id="19" name="Retângulo: Cantos Arredondados 8">
            <a:extLst>
              <a:ext uri="{FF2B5EF4-FFF2-40B4-BE49-F238E27FC236}">
                <a16:creationId xmlns:a16="http://schemas.microsoft.com/office/drawing/2014/main" id="{344C9ECC-1DAF-4763-B8EB-ABA9D8476CE3}"/>
              </a:ext>
            </a:extLst>
          </p:cNvPr>
          <p:cNvSpPr/>
          <p:nvPr/>
        </p:nvSpPr>
        <p:spPr>
          <a:xfrm>
            <a:off x="2176029" y="4419281"/>
            <a:ext cx="9822094" cy="16692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2100" b="1" dirty="0" smtClean="0"/>
              <a:t>(C) Learning-centered Methods: </a:t>
            </a:r>
            <a:r>
              <a:rPr lang="en-US" sz="2100" dirty="0" smtClean="0"/>
              <a:t>Learning-centered </a:t>
            </a:r>
            <a:r>
              <a:rPr lang="en-US" sz="2100" dirty="0"/>
              <a:t>methods are those that are principally concerned with learning processes. These methods (e.g., the </a:t>
            </a:r>
            <a:r>
              <a:rPr lang="en-US" sz="2100" dirty="0" smtClean="0"/>
              <a:t>Natural Approach</a:t>
            </a:r>
            <a:r>
              <a:rPr lang="en-US" sz="2100" dirty="0"/>
              <a:t>) seek to provide opportunities for learners to participate in open-ended meaningful interaction through communicative activities or problem-solving tasks in class.</a:t>
            </a:r>
            <a:endParaRPr lang="pt-BR" sz="2100" dirty="0"/>
          </a:p>
        </p:txBody>
      </p:sp>
      <p:pic>
        <p:nvPicPr>
          <p:cNvPr id="17" name="Gráfico 14" descr="Alvo">
            <a:extLst>
              <a:ext uri="{FF2B5EF4-FFF2-40B4-BE49-F238E27FC236}">
                <a16:creationId xmlns:a16="http://schemas.microsoft.com/office/drawing/2014/main" id="{5FE4F380-1BC1-477D-B9BB-FF91C0D1B6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425796" y="2560196"/>
            <a:ext cx="1183260" cy="1289441"/>
          </a:xfrm>
          <a:prstGeom prst="rect">
            <a:avLst/>
          </a:prstGeom>
        </p:spPr>
      </p:pic>
    </p:spTree>
    <p:extLst>
      <p:ext uri="{BB962C8B-B14F-4D97-AF65-F5344CB8AC3E}">
        <p14:creationId xmlns:p14="http://schemas.microsoft.com/office/powerpoint/2010/main" val="2632352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tângulo 20"/>
          <p:cNvSpPr/>
          <p:nvPr/>
        </p:nvSpPr>
        <p:spPr>
          <a:xfrm>
            <a:off x="514349" y="777766"/>
            <a:ext cx="11353801" cy="5262979"/>
          </a:xfrm>
          <a:prstGeom prst="rect">
            <a:avLst/>
          </a:prstGeom>
        </p:spPr>
        <p:txBody>
          <a:bodyPr wrap="square">
            <a:spAutoFit/>
          </a:bodyPr>
          <a:lstStyle/>
          <a:p>
            <a:r>
              <a:rPr lang="pt-BR" sz="2400" b="1" dirty="0" smtClean="0">
                <a:solidFill>
                  <a:schemeClr val="dk1"/>
                </a:solidFill>
                <a:effectLst>
                  <a:outerShdw blurRad="38100" dist="38100" dir="2700000" algn="tl">
                    <a:srgbClr val="000000">
                      <a:alpha val="43137"/>
                    </a:srgbClr>
                  </a:outerShdw>
                </a:effectLst>
              </a:rPr>
              <a:t>REFERENCES:</a:t>
            </a:r>
          </a:p>
          <a:p>
            <a:pPr algn="ctr"/>
            <a:r>
              <a:rPr lang="pt-BR" sz="2400" dirty="0" err="1">
                <a:solidFill>
                  <a:srgbClr val="00B050"/>
                </a:solidFill>
              </a:rPr>
              <a:t>About</a:t>
            </a:r>
            <a:r>
              <a:rPr lang="pt-BR" sz="2400" dirty="0">
                <a:solidFill>
                  <a:srgbClr val="00B050"/>
                </a:solidFill>
              </a:rPr>
              <a:t> </a:t>
            </a:r>
            <a:r>
              <a:rPr lang="pt-BR" sz="2400" dirty="0" err="1">
                <a:solidFill>
                  <a:srgbClr val="00B050"/>
                </a:solidFill>
              </a:rPr>
              <a:t>Method</a:t>
            </a:r>
            <a:r>
              <a:rPr lang="pt-BR" sz="2400" dirty="0">
                <a:solidFill>
                  <a:srgbClr val="00B050"/>
                </a:solidFill>
              </a:rPr>
              <a:t> </a:t>
            </a:r>
          </a:p>
          <a:p>
            <a:r>
              <a:rPr lang="pt-BR" sz="2400" dirty="0" smtClean="0">
                <a:solidFill>
                  <a:schemeClr val="dk1"/>
                </a:solidFill>
              </a:rPr>
              <a:t>KUMARAVADIVELU</a:t>
            </a:r>
            <a:r>
              <a:rPr lang="pt-BR" sz="2400" dirty="0">
                <a:solidFill>
                  <a:schemeClr val="dk1"/>
                </a:solidFill>
              </a:rPr>
              <a:t>, B. </a:t>
            </a:r>
            <a:r>
              <a:rPr lang="pt-BR" sz="2400" dirty="0" smtClean="0">
                <a:solidFill>
                  <a:schemeClr val="dk1"/>
                </a:solidFill>
              </a:rPr>
              <a:t>(2003) </a:t>
            </a:r>
            <a:r>
              <a:rPr lang="pt-BR" sz="2400" b="1" dirty="0" err="1" smtClean="0">
                <a:solidFill>
                  <a:schemeClr val="dk1"/>
                </a:solidFill>
              </a:rPr>
              <a:t>Beyond</a:t>
            </a:r>
            <a:r>
              <a:rPr lang="pt-BR" sz="2400" b="1" dirty="0" smtClean="0">
                <a:solidFill>
                  <a:schemeClr val="dk1"/>
                </a:solidFill>
              </a:rPr>
              <a:t> </a:t>
            </a:r>
            <a:r>
              <a:rPr lang="pt-BR" sz="2400" b="1" dirty="0" err="1" smtClean="0">
                <a:solidFill>
                  <a:schemeClr val="dk1"/>
                </a:solidFill>
              </a:rPr>
              <a:t>Methods</a:t>
            </a:r>
            <a:r>
              <a:rPr lang="pt-BR" sz="2400" b="1" dirty="0" smtClean="0">
                <a:solidFill>
                  <a:schemeClr val="dk1"/>
                </a:solidFill>
              </a:rPr>
              <a:t>: </a:t>
            </a:r>
            <a:r>
              <a:rPr lang="pt-BR" sz="2400" b="1" dirty="0" err="1" smtClean="0">
                <a:solidFill>
                  <a:schemeClr val="dk1"/>
                </a:solidFill>
              </a:rPr>
              <a:t>Macrostrategies</a:t>
            </a:r>
            <a:r>
              <a:rPr lang="pt-BR" sz="2400" b="1" dirty="0" smtClean="0">
                <a:solidFill>
                  <a:schemeClr val="dk1"/>
                </a:solidFill>
              </a:rPr>
              <a:t> for </a:t>
            </a:r>
            <a:r>
              <a:rPr lang="pt-BR" sz="2400" b="1" dirty="0" err="1" smtClean="0">
                <a:solidFill>
                  <a:schemeClr val="dk1"/>
                </a:solidFill>
              </a:rPr>
              <a:t>Language</a:t>
            </a:r>
            <a:r>
              <a:rPr lang="pt-BR" sz="2400" b="1" dirty="0" smtClean="0">
                <a:solidFill>
                  <a:schemeClr val="dk1"/>
                </a:solidFill>
              </a:rPr>
              <a:t> </a:t>
            </a:r>
            <a:r>
              <a:rPr lang="pt-BR" sz="2400" b="1" dirty="0" err="1" smtClean="0">
                <a:solidFill>
                  <a:schemeClr val="dk1"/>
                </a:solidFill>
              </a:rPr>
              <a:t>Teaching</a:t>
            </a:r>
            <a:r>
              <a:rPr lang="pt-BR" sz="2400" b="1" dirty="0">
                <a:solidFill>
                  <a:schemeClr val="dk1"/>
                </a:solidFill>
              </a:rPr>
              <a:t>. </a:t>
            </a:r>
            <a:r>
              <a:rPr lang="pt-BR" sz="2400" dirty="0">
                <a:solidFill>
                  <a:schemeClr val="dk1"/>
                </a:solidFill>
              </a:rPr>
              <a:t>Yale </a:t>
            </a:r>
            <a:r>
              <a:rPr lang="pt-BR" sz="2400" dirty="0" err="1">
                <a:solidFill>
                  <a:schemeClr val="dk1"/>
                </a:solidFill>
              </a:rPr>
              <a:t>University</a:t>
            </a:r>
            <a:r>
              <a:rPr lang="pt-BR" sz="2400" dirty="0">
                <a:solidFill>
                  <a:schemeClr val="dk1"/>
                </a:solidFill>
              </a:rPr>
              <a:t> Press </a:t>
            </a:r>
            <a:r>
              <a:rPr lang="pt-BR" sz="2400" dirty="0" smtClean="0">
                <a:solidFill>
                  <a:schemeClr val="dk1"/>
                </a:solidFill>
              </a:rPr>
              <a:t>New Haven </a:t>
            </a:r>
            <a:r>
              <a:rPr lang="pt-BR" sz="2400" dirty="0" err="1" smtClean="0">
                <a:solidFill>
                  <a:schemeClr val="dk1"/>
                </a:solidFill>
              </a:rPr>
              <a:t>and</a:t>
            </a:r>
            <a:r>
              <a:rPr lang="pt-BR" sz="2400" dirty="0" smtClean="0">
                <a:solidFill>
                  <a:schemeClr val="dk1"/>
                </a:solidFill>
              </a:rPr>
              <a:t> London</a:t>
            </a:r>
            <a:r>
              <a:rPr lang="pt-BR" sz="2400" dirty="0" smtClean="0">
                <a:solidFill>
                  <a:schemeClr val="dk1"/>
                </a:solidFill>
              </a:rPr>
              <a:t>.</a:t>
            </a:r>
          </a:p>
          <a:p>
            <a:endParaRPr lang="pt-BR" sz="2400" dirty="0" smtClean="0">
              <a:solidFill>
                <a:schemeClr val="dk1"/>
              </a:solidFill>
            </a:endParaRPr>
          </a:p>
          <a:p>
            <a:r>
              <a:rPr lang="pt-BR" sz="2400" dirty="0">
                <a:solidFill>
                  <a:schemeClr val="dk1"/>
                </a:solidFill>
              </a:rPr>
              <a:t>BARRETO, Ana Beatriz Pérez Cabrera Mafra. </a:t>
            </a:r>
            <a:r>
              <a:rPr lang="es-ES" sz="2400" b="1" i="1" dirty="0">
                <a:solidFill>
                  <a:schemeClr val="dk1"/>
                </a:solidFill>
              </a:rPr>
              <a:t>Metodología para la enseñanza y aprendizaje del español </a:t>
            </a:r>
            <a:r>
              <a:rPr lang="pt-BR" sz="2400" b="1" i="1" dirty="0">
                <a:solidFill>
                  <a:schemeClr val="dk1"/>
                </a:solidFill>
              </a:rPr>
              <a:t>como </a:t>
            </a:r>
            <a:r>
              <a:rPr lang="pt-BR" sz="2400" b="1" i="1" dirty="0" err="1">
                <a:solidFill>
                  <a:schemeClr val="dk1"/>
                </a:solidFill>
              </a:rPr>
              <a:t>lengua</a:t>
            </a:r>
            <a:r>
              <a:rPr lang="pt-BR" sz="2400" b="1" i="1" dirty="0">
                <a:solidFill>
                  <a:schemeClr val="dk1"/>
                </a:solidFill>
              </a:rPr>
              <a:t> </a:t>
            </a:r>
            <a:r>
              <a:rPr lang="pt-BR" sz="2400" b="1" i="1" dirty="0" err="1">
                <a:solidFill>
                  <a:schemeClr val="dk1"/>
                </a:solidFill>
              </a:rPr>
              <a:t>extranjera</a:t>
            </a:r>
            <a:r>
              <a:rPr lang="pt-BR" sz="2400" b="1" i="1" dirty="0">
                <a:solidFill>
                  <a:schemeClr val="dk1"/>
                </a:solidFill>
              </a:rPr>
              <a:t>. </a:t>
            </a:r>
            <a:r>
              <a:rPr lang="pt-BR" sz="2400" dirty="0">
                <a:solidFill>
                  <a:schemeClr val="dk1"/>
                </a:solidFill>
              </a:rPr>
              <a:t>Natal : IFRN Editora, 2012.</a:t>
            </a:r>
          </a:p>
          <a:p>
            <a:r>
              <a:rPr lang="pt-BR" sz="2400" dirty="0">
                <a:solidFill>
                  <a:schemeClr val="dk1"/>
                </a:solidFill>
              </a:rPr>
              <a:t>226 p. : il. color</a:t>
            </a:r>
            <a:r>
              <a:rPr lang="pt-BR" sz="2400" dirty="0" smtClean="0">
                <a:solidFill>
                  <a:schemeClr val="dk1"/>
                </a:solidFill>
              </a:rPr>
              <a:t>.</a:t>
            </a:r>
          </a:p>
          <a:p>
            <a:endParaRPr lang="pt-BR" sz="2400" dirty="0" smtClean="0">
              <a:solidFill>
                <a:schemeClr val="dk1"/>
              </a:solidFill>
            </a:endParaRPr>
          </a:p>
          <a:p>
            <a:r>
              <a:rPr lang="pt-BR" sz="2400" dirty="0">
                <a:solidFill>
                  <a:schemeClr val="dk1"/>
                </a:solidFill>
              </a:rPr>
              <a:t>KUMARAVADIVELU, B. (2003) </a:t>
            </a:r>
            <a:r>
              <a:rPr lang="pt-BR" sz="2400" b="1" dirty="0" err="1">
                <a:solidFill>
                  <a:schemeClr val="dk1"/>
                </a:solidFill>
              </a:rPr>
              <a:t>Beyond</a:t>
            </a:r>
            <a:r>
              <a:rPr lang="pt-BR" sz="2400" b="1" dirty="0">
                <a:solidFill>
                  <a:schemeClr val="dk1"/>
                </a:solidFill>
              </a:rPr>
              <a:t> </a:t>
            </a:r>
            <a:r>
              <a:rPr lang="pt-BR" sz="2400" b="1" dirty="0" err="1">
                <a:solidFill>
                  <a:schemeClr val="dk1"/>
                </a:solidFill>
              </a:rPr>
              <a:t>Methods</a:t>
            </a:r>
            <a:r>
              <a:rPr lang="pt-BR" sz="2400" b="1" dirty="0">
                <a:solidFill>
                  <a:schemeClr val="dk1"/>
                </a:solidFill>
              </a:rPr>
              <a:t>: </a:t>
            </a:r>
            <a:r>
              <a:rPr lang="pt-BR" sz="2400" b="1" dirty="0" err="1">
                <a:solidFill>
                  <a:schemeClr val="dk1"/>
                </a:solidFill>
              </a:rPr>
              <a:t>Macrostrategies</a:t>
            </a:r>
            <a:r>
              <a:rPr lang="pt-BR" sz="2400" b="1" dirty="0">
                <a:solidFill>
                  <a:schemeClr val="dk1"/>
                </a:solidFill>
              </a:rPr>
              <a:t> for </a:t>
            </a:r>
            <a:r>
              <a:rPr lang="pt-BR" sz="2400" b="1" dirty="0" err="1">
                <a:solidFill>
                  <a:schemeClr val="dk1"/>
                </a:solidFill>
              </a:rPr>
              <a:t>Language</a:t>
            </a:r>
            <a:r>
              <a:rPr lang="pt-BR" sz="2400" b="1" dirty="0">
                <a:solidFill>
                  <a:schemeClr val="dk1"/>
                </a:solidFill>
              </a:rPr>
              <a:t> </a:t>
            </a:r>
            <a:r>
              <a:rPr lang="pt-BR" sz="2400" b="1" dirty="0" err="1">
                <a:solidFill>
                  <a:schemeClr val="dk1"/>
                </a:solidFill>
              </a:rPr>
              <a:t>Teaching</a:t>
            </a:r>
            <a:r>
              <a:rPr lang="pt-BR" sz="2400" b="1" dirty="0">
                <a:solidFill>
                  <a:schemeClr val="dk1"/>
                </a:solidFill>
              </a:rPr>
              <a:t>. </a:t>
            </a:r>
            <a:r>
              <a:rPr lang="pt-BR" sz="2400" dirty="0">
                <a:solidFill>
                  <a:schemeClr val="dk1"/>
                </a:solidFill>
              </a:rPr>
              <a:t>Yale </a:t>
            </a:r>
            <a:r>
              <a:rPr lang="pt-BR" sz="2400" dirty="0" err="1">
                <a:solidFill>
                  <a:schemeClr val="dk1"/>
                </a:solidFill>
              </a:rPr>
              <a:t>University</a:t>
            </a:r>
            <a:r>
              <a:rPr lang="pt-BR" sz="2400" dirty="0">
                <a:solidFill>
                  <a:schemeClr val="dk1"/>
                </a:solidFill>
              </a:rPr>
              <a:t> Press New Haven </a:t>
            </a:r>
            <a:r>
              <a:rPr lang="pt-BR" sz="2400" dirty="0" err="1">
                <a:solidFill>
                  <a:schemeClr val="dk1"/>
                </a:solidFill>
              </a:rPr>
              <a:t>and</a:t>
            </a:r>
            <a:r>
              <a:rPr lang="pt-BR" sz="2400" dirty="0">
                <a:solidFill>
                  <a:schemeClr val="dk1"/>
                </a:solidFill>
              </a:rPr>
              <a:t> London.</a:t>
            </a:r>
          </a:p>
          <a:p>
            <a:endParaRPr lang="pt-BR" sz="2400" dirty="0" smtClean="0">
              <a:solidFill>
                <a:schemeClr val="dk1"/>
              </a:solidFill>
            </a:endParaRPr>
          </a:p>
          <a:p>
            <a:r>
              <a:rPr lang="pt-BR" sz="2400" dirty="0" smtClean="0">
                <a:solidFill>
                  <a:schemeClr val="dk1"/>
                </a:solidFill>
              </a:rPr>
              <a:t> </a:t>
            </a:r>
          </a:p>
          <a:p>
            <a:endParaRPr lang="pt-BR" sz="2400" dirty="0">
              <a:solidFill>
                <a:schemeClr val="dk1"/>
              </a:solidFill>
            </a:endParaRPr>
          </a:p>
        </p:txBody>
      </p:sp>
    </p:spTree>
    <p:extLst>
      <p:ext uri="{BB962C8B-B14F-4D97-AF65-F5344CB8AC3E}">
        <p14:creationId xmlns:p14="http://schemas.microsoft.com/office/powerpoint/2010/main" val="2522422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1129</TotalTime>
  <Words>2630</Words>
  <Application>Microsoft Office PowerPoint</Application>
  <PresentationFormat>Widescreen</PresentationFormat>
  <Paragraphs>163</Paragraphs>
  <Slides>36</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36</vt:i4>
      </vt:variant>
    </vt:vector>
  </HeadingPairs>
  <TitlesOfParts>
    <vt:vector size="43" baseType="lpstr">
      <vt:lpstr>Aparajita</vt:lpstr>
      <vt:lpstr>Arial</vt:lpstr>
      <vt:lpstr>Arial Narrow</vt:lpstr>
      <vt:lpstr>FreeSerif-Identity-H</vt:lpstr>
      <vt:lpstr>Trebuchet MS</vt:lpstr>
      <vt:lpstr>Wingdings 3</vt:lpstr>
      <vt:lpstr>Facetado</vt:lpstr>
      <vt:lpstr>Pró-reitoria de Extensão Programa de Apoio Institucional à Extensão Coordenação de Extensão do IFRN campus Currais Novos</vt:lpstr>
      <vt:lpstr>Method Approach Methodology Techniques Strategies Procedure Technology Skills Materials</vt:lpstr>
      <vt:lpstr>Method Approach Methodology Techniques Strategies Procedure Technology Skills Materials</vt:lpstr>
      <vt:lpstr>Method</vt:lpstr>
      <vt:lpstr>Method</vt:lpstr>
      <vt:lpstr>Method</vt:lpstr>
      <vt:lpstr>Method</vt:lpstr>
      <vt:lpstr>Method</vt:lpstr>
      <vt:lpstr>Apresentação do PowerPoint</vt:lpstr>
      <vt:lpstr>Method Approach Methodology Techniques Strategies Procedure Technology Skills Materials</vt:lpstr>
      <vt:lpstr>Approach </vt:lpstr>
      <vt:lpstr>Approach </vt:lpstr>
      <vt:lpstr>Method Approach Methodology Techniques Strategies Procedure Technology Skills Materials</vt:lpstr>
      <vt:lpstr>Methodology </vt:lpstr>
      <vt:lpstr>Method Approach Methodology Techniques Strategies Procedure Technology Skills Materials</vt:lpstr>
      <vt:lpstr>Techniques </vt:lpstr>
      <vt:lpstr>Method Approach Methodology Techniques Strategies Procedure Technology Skills Materials</vt:lpstr>
      <vt:lpstr>Strategies </vt:lpstr>
      <vt:lpstr>Method Approach Methodology Techniques Strategies Procedure Technology Skills Materials</vt:lpstr>
      <vt:lpstr>Procedure </vt:lpstr>
      <vt:lpstr>Apresentação do PowerPoint</vt:lpstr>
      <vt:lpstr>Method Approach Methodology Techniques Strategies Procedure Technology Skills Materials</vt:lpstr>
      <vt:lpstr>Technology </vt:lpstr>
      <vt:lpstr>Technology </vt:lpstr>
      <vt:lpstr>Technology </vt:lpstr>
      <vt:lpstr>Method Approach Methodology Techniques Strategies Procedure Technology Skills Materials</vt:lpstr>
      <vt:lpstr>Skill </vt:lpstr>
      <vt:lpstr>Skill </vt:lpstr>
      <vt:lpstr>Skill </vt:lpstr>
      <vt:lpstr>Apresentação do PowerPoint</vt:lpstr>
      <vt:lpstr>Method Approach Methodology Techniques Strategies Procedure Technology Skills Materials</vt:lpstr>
      <vt:lpstr>Materials </vt:lpstr>
      <vt:lpstr>Materials</vt:lpstr>
      <vt:lpstr>Apresentação do PowerPoint</vt:lpstr>
      <vt:lpstr>BACK TO DEFINITIONS:</vt:lpstr>
      <vt:lpstr>Thank you very much! (84) 996-087-119 cristianebrito1978@gmail.com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Pró-reitoria de Extensão Programa de Apoio Institucional à Extensão Coordenação de Extensão do IFRN campus Currais Novos</dc:title>
  <dc:creator>Eline Costa</dc:creator>
  <cp:lastModifiedBy>Cristiane de Brito Cruz</cp:lastModifiedBy>
  <cp:revision>158</cp:revision>
  <dcterms:created xsi:type="dcterms:W3CDTF">2020-04-12T18:28:01Z</dcterms:created>
  <dcterms:modified xsi:type="dcterms:W3CDTF">2020-05-12T01:21:22Z</dcterms:modified>
</cp:coreProperties>
</file>