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7" r:id="rId5"/>
    <p:sldId id="258" r:id="rId6"/>
    <p:sldId id="268" r:id="rId7"/>
    <p:sldId id="269" r:id="rId8"/>
    <p:sldId id="270" r:id="rId9"/>
    <p:sldId id="271" r:id="rId10"/>
    <p:sldId id="276" r:id="rId11"/>
    <p:sldId id="272" r:id="rId12"/>
    <p:sldId id="273" r:id="rId13"/>
    <p:sldId id="274" r:id="rId14"/>
    <p:sldId id="275" r:id="rId15"/>
    <p:sldId id="277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0AB271F-99E0-43A9-B233-026FB4DAB72A}" type="datetimeFigureOut">
              <a:rPr lang="pt-BR" smtClean="0"/>
              <a:t>18/03/2013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625080"/>
            <a:ext cx="7486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GUERRA DOS BÁRBAROS, CONFEDERAÇÃO DOS CARIRIS OU LEVANTE DOS ÍNDIOS DO VALE DO AÇÚ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188640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Instituto Federal de Educação, Ciência E Tecnologia</a:t>
            </a:r>
          </a:p>
          <a:p>
            <a:pPr algn="ctr"/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Rio Grande Do Norte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Disciplina: História do RN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Professora: Débora </a:t>
            </a:r>
            <a:r>
              <a:rPr lang="pt-B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Loane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do Amaral e Souza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1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484784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Razões: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Avanço do gado e das fazendas impediam o sustento nas terras que antes viviam;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Descaracterização das sociedades indígenas pelas missões religiosas católicas;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“Guerras Justas”: fazendeiros alegavam falta de dinheiro para comprar escravos africanos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Secas: periódicos, atraíam índios para o litoral</a:t>
            </a:r>
          </a:p>
        </p:txBody>
      </p:sp>
    </p:spTree>
    <p:extLst>
      <p:ext uri="{BB962C8B-B14F-4D97-AF65-F5344CB8AC3E}">
        <p14:creationId xmlns:p14="http://schemas.microsoft.com/office/powerpoint/2010/main" val="411750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72287" y="1412776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Guerra dos Bárbaros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Eclosão: administração de Pascoal Gonçalves Carvalho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Terço dos Paulistas (1688): Domingos Jorge Velho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Combateu, mas não derrotou os índios</a:t>
            </a:r>
          </a:p>
          <a:p>
            <a:pPr marL="1200150" lvl="4" indent="-285750">
              <a:buFont typeface="Arial" pitchFamily="34" charset="0"/>
              <a:buChar char="•"/>
            </a:pPr>
            <a:r>
              <a:rPr lang="pt-BR" sz="3200" dirty="0" smtClean="0"/>
              <a:t>Relações inamistosas com índios</a:t>
            </a:r>
          </a:p>
          <a:p>
            <a:pPr marL="1200150" lvl="4" indent="-285750">
              <a:buFont typeface="Arial" pitchFamily="34" charset="0"/>
              <a:buChar char="•"/>
            </a:pPr>
            <a:r>
              <a:rPr lang="pt-BR" sz="3200" dirty="0" smtClean="0"/>
              <a:t>Desentendimentos com Jesuítas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5327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72287" y="1412776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 smtClean="0"/>
              <a:t>Confederação </a:t>
            </a:r>
            <a:r>
              <a:rPr lang="pt-BR" sz="3200" b="1" dirty="0"/>
              <a:t>dos </a:t>
            </a:r>
            <a:r>
              <a:rPr lang="pt-BR" sz="3200" b="1" dirty="0" smtClean="0"/>
              <a:t>Cariris: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Inadequação do termo</a:t>
            </a:r>
          </a:p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/>
              <a:t>Terço de Henrique Dias: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Mestre de Campo Jorge Luís Soares</a:t>
            </a:r>
          </a:p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/>
              <a:t>Junta das Missões para o Maranhão e Pará (1654</a:t>
            </a:r>
            <a:r>
              <a:rPr lang="pt-BR" sz="3200" b="1" dirty="0" smtClean="0"/>
              <a:t>):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Gera lei que regulamenta o cativeiro dos índios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Governo, na prática, decide pelo extermínio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481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72287" y="1340768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 smtClean="0"/>
              <a:t>Capitão-Mor Bernardo Vieira de Melo: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Aldeamento dos índios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Incentivo à criação de povoados no interior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Condições políticas e administrativas para a ocupação definitiva do RN</a:t>
            </a:r>
          </a:p>
          <a:p>
            <a:pPr marL="285750" lvl="3" indent="-285750">
              <a:buFont typeface="Arial" pitchFamily="34" charset="0"/>
              <a:buChar char="•"/>
            </a:pPr>
            <a:r>
              <a:rPr lang="pt-BR" sz="3200" b="1" dirty="0"/>
              <a:t>1718-1720 – último levante: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Arraial do “Ferreiro Torto”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Massacre: José de Morais Navarro</a:t>
            </a:r>
          </a:p>
        </p:txBody>
      </p:sp>
    </p:spTree>
    <p:extLst>
      <p:ext uri="{BB962C8B-B14F-4D97-AF65-F5344CB8AC3E}">
        <p14:creationId xmlns:p14="http://schemas.microsoft.com/office/powerpoint/2010/main" val="296879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72287" y="1340768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 smtClean="0"/>
              <a:t>Fatores que levaram índios às Missões: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Enforcamentos;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Extinção de espaços onde pudessem levar uma vida nômade;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Liberdade pelo batismo;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Perigo de serem encontrados no mato;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Bondade dos religiosos.</a:t>
            </a:r>
          </a:p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/>
              <a:t>Pacificação (final do século XVIII)</a:t>
            </a:r>
          </a:p>
        </p:txBody>
      </p:sp>
    </p:spTree>
    <p:extLst>
      <p:ext uri="{BB962C8B-B14F-4D97-AF65-F5344CB8AC3E}">
        <p14:creationId xmlns:p14="http://schemas.microsoft.com/office/powerpoint/2010/main" val="289692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CONSEQUÊNCIAS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-3528" y="1124744"/>
            <a:ext cx="90400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3" indent="-457200">
              <a:buFont typeface="Arial" pitchFamily="34" charset="0"/>
              <a:buChar char="•"/>
            </a:pPr>
            <a:r>
              <a:rPr lang="pt-BR" sz="3200" dirty="0"/>
              <a:t>Extermínio de quase todas as nações indígenas do interior do estado;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Fuga dos sobreviventes para estados vizinhos;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Desbravamento territorial da capitania potiguar (totalmente percorrida e explorada);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Povoamento do Sertão potiguar;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Desestruturação econômica e social das comunidades indígenas aldeadas remanescentes.</a:t>
            </a:r>
          </a:p>
          <a:p>
            <a:pPr marL="742950" lvl="3" indent="-285750">
              <a:buFont typeface="Arial" pitchFamily="34" charset="0"/>
              <a:buChar char="•"/>
            </a:pPr>
            <a:r>
              <a:rPr lang="pt-BR" sz="3200" dirty="0" smtClean="0"/>
              <a:t>Introdução da prostituição e alcoolismo</a:t>
            </a:r>
          </a:p>
        </p:txBody>
      </p:sp>
    </p:spTree>
    <p:extLst>
      <p:ext uri="{BB962C8B-B14F-4D97-AF65-F5344CB8AC3E}">
        <p14:creationId xmlns:p14="http://schemas.microsoft.com/office/powerpoint/2010/main" val="101659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 GERAIS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Interiorização: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Busca por metais preciosos (cerca de 200 anos)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Pecuária (elemento de conquista)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Bandeiras de apresamento (escravização indígena)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Bandeiras de prospecção</a:t>
            </a:r>
          </a:p>
        </p:txBody>
      </p:sp>
    </p:spTree>
    <p:extLst>
      <p:ext uri="{BB962C8B-B14F-4D97-AF65-F5344CB8AC3E}">
        <p14:creationId xmlns:p14="http://schemas.microsoft.com/office/powerpoint/2010/main" val="261520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 GERAIS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988840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Regimento dos Governadores: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Proibia a utilização de índios como mão-de-obra;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Proibia a guerra contra indígenas sem licença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Objetivo: reduzir o gentio à fé católica</a:t>
            </a:r>
          </a:p>
        </p:txBody>
      </p:sp>
    </p:spTree>
    <p:extLst>
      <p:ext uri="{BB962C8B-B14F-4D97-AF65-F5344CB8AC3E}">
        <p14:creationId xmlns:p14="http://schemas.microsoft.com/office/powerpoint/2010/main" val="40544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 GERAIS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340768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Missões (objetivos):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Converter à fé católica;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Auxiliar processo de colonização;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Sustentar a Ordem à qual os missionários estivessem ligados.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/>
              <a:t>Atuação: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Pelo convencimento;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Pela “Guerra Justa”.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Missões Volantes.</a:t>
            </a:r>
          </a:p>
        </p:txBody>
      </p:sp>
    </p:spTree>
    <p:extLst>
      <p:ext uri="{BB962C8B-B14F-4D97-AF65-F5344CB8AC3E}">
        <p14:creationId xmlns:p14="http://schemas.microsoft.com/office/powerpoint/2010/main" val="292733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Ocupação do Oeste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Ao mesmo tempo em que ocorreu o processo de ocupação da Costa pela empresa açucareira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Senhores de engenho de Pernambuco: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Estímulo à implantação de fazendas de criação de gado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Vales Piranhas-</a:t>
            </a:r>
            <a:r>
              <a:rPr lang="pt-BR" sz="3200" dirty="0" err="1" smtClean="0"/>
              <a:t>Açú</a:t>
            </a:r>
            <a:r>
              <a:rPr lang="pt-BR" sz="3200" dirty="0" smtClean="0"/>
              <a:t> e Mossoró-Apodi</a:t>
            </a:r>
          </a:p>
        </p:txBody>
      </p:sp>
    </p:spTree>
    <p:extLst>
      <p:ext uri="{BB962C8B-B14F-4D97-AF65-F5344CB8AC3E}">
        <p14:creationId xmlns:p14="http://schemas.microsoft.com/office/powerpoint/2010/main" val="10789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err="1" smtClean="0"/>
              <a:t>Antonio</a:t>
            </a:r>
            <a:r>
              <a:rPr lang="pt-BR" sz="3200" b="1" dirty="0" smtClean="0"/>
              <a:t> Vaz Gondim (1656-1662):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Moradores voltam às fazendas e roças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Retorno à colonização</a:t>
            </a:r>
          </a:p>
          <a:p>
            <a:pPr marL="285750" lvl="2" indent="-285750">
              <a:buFont typeface="Arial" pitchFamily="34" charset="0"/>
              <a:buChar char="•"/>
            </a:pPr>
            <a:r>
              <a:rPr lang="pt-BR" sz="3200" b="1" dirty="0" err="1"/>
              <a:t>Antonio</a:t>
            </a:r>
            <a:r>
              <a:rPr lang="pt-BR" sz="3200" b="1" dirty="0"/>
              <a:t> de Barros Rego: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Colonização avança pelo Sertão (Pecuária)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Rebeliões dos índios: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pt-BR" sz="3200" dirty="0" smtClean="0"/>
              <a:t>Potiguares e cariris</a:t>
            </a:r>
          </a:p>
        </p:txBody>
      </p:sp>
    </p:spTree>
    <p:extLst>
      <p:ext uri="{BB962C8B-B14F-4D97-AF65-F5344CB8AC3E}">
        <p14:creationId xmlns:p14="http://schemas.microsoft.com/office/powerpoint/2010/main" val="294427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484784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Mesa da Consciência e Ordem (1565):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Escravização indígena só em caso de “guerra justa”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1611: colonos ganham direito de escravizar em caso de “guerra justa”</a:t>
            </a:r>
          </a:p>
          <a:p>
            <a:pPr marL="358775" lvl="1" indent="-285750">
              <a:buFont typeface="Arial" pitchFamily="34" charset="0"/>
              <a:buChar char="•"/>
            </a:pPr>
            <a:r>
              <a:rPr lang="pt-BR" sz="3200" b="1" dirty="0"/>
              <a:t>Interior da capitania povoado</a:t>
            </a:r>
            <a:r>
              <a:rPr lang="pt-BR" sz="3200" dirty="0" smtClean="0"/>
              <a:t>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Abertura de fazendas de gado</a:t>
            </a:r>
          </a:p>
        </p:txBody>
      </p:sp>
    </p:spTree>
    <p:extLst>
      <p:ext uri="{BB962C8B-B14F-4D97-AF65-F5344CB8AC3E}">
        <p14:creationId xmlns:p14="http://schemas.microsoft.com/office/powerpoint/2010/main" val="267550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484784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Política de distribuição de terras: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Grandes senhores de capitanias adjacentes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Soldados que combateram holandeses (sesmarias)</a:t>
            </a:r>
          </a:p>
          <a:p>
            <a:pPr marL="358775" lvl="1" indent="-285750">
              <a:buFont typeface="Arial" pitchFamily="34" charset="0"/>
              <a:buChar char="•"/>
            </a:pPr>
            <a:r>
              <a:rPr lang="pt-BR" sz="3200" b="1" dirty="0" smtClean="0"/>
              <a:t>Resistência</a:t>
            </a:r>
            <a:r>
              <a:rPr lang="pt-BR" sz="3200" dirty="0" smtClean="0"/>
              <a:t>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Índios mortos e escravizados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D. Luísa (1662): carta régia determinando guerra contra os bárbaros</a:t>
            </a:r>
          </a:p>
        </p:txBody>
      </p:sp>
    </p:spTree>
    <p:extLst>
      <p:ext uri="{BB962C8B-B14F-4D97-AF65-F5344CB8AC3E}">
        <p14:creationId xmlns:p14="http://schemas.microsoft.com/office/powerpoint/2010/main" val="334167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capitania do rio grande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484784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1644: Primeiros conflitos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Índios armados pelos holandeses (antes da expulsão) 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Índios atacam fazendas de gado, incendiando-as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Matam gado, vaqueiros, plantadores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Dominam áreas de </a:t>
            </a:r>
            <a:r>
              <a:rPr lang="pt-BR" sz="3200" dirty="0" err="1" smtClean="0"/>
              <a:t>Açú</a:t>
            </a:r>
            <a:r>
              <a:rPr lang="pt-BR" sz="3200" dirty="0" smtClean="0"/>
              <a:t>,  Apodi e Ceará-Mirim</a:t>
            </a:r>
          </a:p>
        </p:txBody>
      </p:sp>
    </p:spTree>
    <p:extLst>
      <p:ext uri="{BB962C8B-B14F-4D97-AF65-F5344CB8AC3E}">
        <p14:creationId xmlns:p14="http://schemas.microsoft.com/office/powerpoint/2010/main" val="116545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p urbano">
  <a:themeElements>
    <a:clrScheme name="pop urbano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TC101859862[[fn=Pop urbano]]</Template>
  <TotalTime>157</TotalTime>
  <Words>634</Words>
  <Application>Microsoft Office PowerPoint</Application>
  <PresentationFormat>Apresentação na tela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pop urbano</vt:lpstr>
      <vt:lpstr>GUERRA DOS BÁRBAROS, CONFEDERAÇÃO DOS CARIRIS OU LEVANTE DOS ÍNDIOS DO VALE DO AÇÚ</vt:lpstr>
      <vt:lpstr>DADOS GERAIS</vt:lpstr>
      <vt:lpstr>DADOS GERAIS</vt:lpstr>
      <vt:lpstr>DADOS GERAIS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A capitania do rio grande</vt:lpstr>
      <vt:lpstr>CONSEQUÊNCIAS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Conquista e Formação do Rio Grande do Norte</dc:title>
  <dc:creator>Debora</dc:creator>
  <cp:lastModifiedBy>Debora</cp:lastModifiedBy>
  <cp:revision>26</cp:revision>
  <dcterms:created xsi:type="dcterms:W3CDTF">2013-02-28T18:47:33Z</dcterms:created>
  <dcterms:modified xsi:type="dcterms:W3CDTF">2013-03-18T21:54:20Z</dcterms:modified>
</cp:coreProperties>
</file>