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2C8D95F-50FF-44AB-A5F1-C274EBF0420F}" type="datetimeFigureOut">
              <a:rPr lang="pt-BR" smtClean="0"/>
              <a:t>25/03/2013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22789F0-D2A7-440A-9164-62EF1B12AA6C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2520" y="332656"/>
            <a:ext cx="7819960" cy="2060990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Federal de Educação, Ciência E Tecnologia</a:t>
            </a:r>
            <a:b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Rio Grande Do Norte</a:t>
            </a:r>
            <a:b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Disciplina: História do RN</a:t>
            </a:r>
            <a:b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Professora: Débora </a:t>
            </a:r>
            <a:r>
              <a:rPr lang="pt-B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Loane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Amaral e 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Souza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7406640" cy="1752600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REVOLUÇÃO PERNAMBUCANA DE 1817 </a:t>
            </a:r>
          </a:p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O RIO GRANDE DO NORTE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684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Rio Grande do Norte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2348880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Padre Miguelinho</a:t>
            </a:r>
          </a:p>
          <a:p>
            <a:r>
              <a:rPr lang="pt-BR" sz="2800" dirty="0" smtClean="0"/>
              <a:t>Dependência de PE: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Pagamento dobrado de impostos</a:t>
            </a:r>
          </a:p>
          <a:p>
            <a:r>
              <a:rPr lang="pt-BR" sz="2800" dirty="0" smtClean="0"/>
              <a:t>Rio Grande do Norte: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Autonomia em 1818</a:t>
            </a:r>
          </a:p>
        </p:txBody>
      </p:sp>
    </p:spTree>
    <p:extLst>
      <p:ext uri="{BB962C8B-B14F-4D97-AF65-F5344CB8AC3E}">
        <p14:creationId xmlns:p14="http://schemas.microsoft.com/office/powerpoint/2010/main" val="11626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Brasil independente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412776"/>
            <a:ext cx="74888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Rio Grande do Norte: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Divergências entre: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Defensores da independência e partidários da </a:t>
            </a:r>
            <a:r>
              <a:rPr lang="pt-BR" sz="2800" dirty="0" err="1" smtClean="0"/>
              <a:t>recolonização</a:t>
            </a:r>
            <a:endParaRPr lang="pt-BR" sz="2800" dirty="0" smtClean="0"/>
          </a:p>
          <a:p>
            <a:r>
              <a:rPr lang="pt-BR" sz="2800" dirty="0" smtClean="0"/>
              <a:t>José Inácio Borges (1821):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Governo provisório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Período conturbado: quadro nacional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Governo temporário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Nova Junta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Independência não </a:t>
            </a:r>
            <a:r>
              <a:rPr lang="pt-BR" sz="2800" smtClean="0"/>
              <a:t>causa surpresa</a:t>
            </a:r>
            <a:endParaRPr lang="pt-BR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8852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Contexto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980728"/>
            <a:ext cx="748883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Relações entre Brasil e Portugal com base nos </a:t>
            </a:r>
            <a:r>
              <a:rPr lang="pt-BR" sz="2800" dirty="0" smtClean="0"/>
              <a:t>princípios (para assegurar mercados):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Da regulamentação e da Restrição;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Da proteção e do Monopólio.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Meados do século XVII: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Coroa decide: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Reforçar o Pacto Colonial;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Aumentar impostos;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Criar e reforçar monopólios.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2800" dirty="0" smtClean="0"/>
              <a:t>Resultados: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pt-BR" sz="2800" dirty="0" smtClean="0"/>
              <a:t>Movimentos de contestação ao domínio metropolitano.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9041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Primeiros Movimentos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476067"/>
            <a:ext cx="7488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Características: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Localizados, regionais;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Sem pretensões autonomistas.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2ª metade do século XVIII e início do XIX: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Rebeliões de cunho separatista e republicano.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Plano interno: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Questionamento de modelo colonial vigente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Não amadurecimento da “consciência nacional”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256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Rio Grande do Norte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476067"/>
            <a:ext cx="74888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Situação: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Subalternidade retarda desenvolvimento;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Propostas para melhoria da capitania vetadas por Pernambuco.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Reivindicações (Século XVIII e início do XIX):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Liberdade de comércio interno e externo;</a:t>
            </a:r>
            <a:endParaRPr lang="pt-BR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Isenção de impostos de importação e exportação;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Na prática: autonomia em relação a Pernambuco.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9636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Portugal no Brasil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412776"/>
            <a:ext cx="7488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Contexto europeu: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Consolidação do poder econômico (Revolução Industrial) e cultural (Iluminismo) da burguesia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Napoleão Bonaparte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Rivalidade com a Inglaterra;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Bloqueio Continental.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Portugal:</a:t>
            </a:r>
            <a:endParaRPr lang="pt-BR" sz="28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Descumprimento do Bloqueio;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Invasão (1807);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 smtClean="0"/>
              <a:t>Transferência da monarquia para o Brasil.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351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Portugal no Brasil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476067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Medidas: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Abertura dos portos às nações amigas;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Fim do monopólio comercial português no Brasil;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Tratados de Comércio e Navegação e de Aliança e Amizade;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Instalação de indústrias;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Estímulo às artes;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Elevação do Brasil à condição de Reino Unido de Portugal e </a:t>
            </a:r>
            <a:r>
              <a:rPr lang="pt-BR" sz="2800" dirty="0" smtClean="0"/>
              <a:t>Algarves </a:t>
            </a:r>
            <a:r>
              <a:rPr lang="pt-BR" sz="2800" dirty="0" smtClean="0"/>
              <a:t>(1815);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Formação de estrutura político-administrativa.</a:t>
            </a:r>
          </a:p>
        </p:txBody>
      </p:sp>
    </p:spTree>
    <p:extLst>
      <p:ext uri="{BB962C8B-B14F-4D97-AF65-F5344CB8AC3E}">
        <p14:creationId xmlns:p14="http://schemas.microsoft.com/office/powerpoint/2010/main" val="315460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Pernambuco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124744"/>
            <a:ext cx="74888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Resultado da abertura: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Expansão do comércio de gêneros a partir do Brasil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1801: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Conspiração da família Suassuna (PE)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Sociedades secretas: difusão dos </a:t>
            </a:r>
            <a:r>
              <a:rPr lang="pt-BR" sz="2800" dirty="0" err="1" smtClean="0"/>
              <a:t>ideiais</a:t>
            </a:r>
            <a:r>
              <a:rPr lang="pt-BR" sz="2800" dirty="0" smtClean="0"/>
              <a:t> da Revolução Francesa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2800" dirty="0"/>
          </a:p>
          <a:p>
            <a:r>
              <a:rPr lang="pt-BR" sz="2800" dirty="0" smtClean="0"/>
              <a:t>1817: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Percepção da consciência e unidade </a:t>
            </a:r>
            <a:r>
              <a:rPr lang="pt-BR" sz="2800" dirty="0" smtClean="0"/>
              <a:t>nacionais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err="1" smtClean="0"/>
              <a:t>Antilusitanismo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4706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Pernambuco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980728"/>
            <a:ext cx="748883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Revolução de 1817: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Padres, comerciantes, proprietários de terras e intelectuais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Expulsão do governador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Tomada do poder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Busca de reconhecimento para a nova </a:t>
            </a:r>
            <a:r>
              <a:rPr lang="pt-BR" sz="2800" dirty="0" smtClean="0"/>
              <a:t>república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“... A mais linda, inesquecível e inútil das revoluções brasileiras.” (Câmara Cascudo)</a:t>
            </a:r>
            <a:endParaRPr lang="pt-BR" sz="2800" dirty="0"/>
          </a:p>
          <a:p>
            <a:r>
              <a:rPr lang="pt-BR" sz="2800" dirty="0" smtClean="0"/>
              <a:t>No Rio Grande do Norte: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Líder: André de Albuquerque Maranhão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Presença da Igreja e da Maçonaria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Envolvidos: padres e </a:t>
            </a:r>
            <a:r>
              <a:rPr lang="pt-BR" sz="2800" dirty="0" smtClean="0"/>
              <a:t>militares (gente rica)</a:t>
            </a:r>
            <a:endParaRPr lang="pt-BR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Sem participação popular</a:t>
            </a:r>
          </a:p>
        </p:txBody>
      </p:sp>
    </p:spTree>
    <p:extLst>
      <p:ext uri="{BB962C8B-B14F-4D97-AF65-F5344CB8AC3E}">
        <p14:creationId xmlns:p14="http://schemas.microsoft.com/office/powerpoint/2010/main" val="139097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/>
          <a:lstStyle/>
          <a:p>
            <a:r>
              <a:rPr lang="pt-BR" dirty="0" smtClean="0"/>
              <a:t>Rio Grande do Norte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31640" y="1196752"/>
            <a:ext cx="748883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Governador José Inácio Borges: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Quebra de relações com Pernambuco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Preso</a:t>
            </a:r>
          </a:p>
          <a:p>
            <a:r>
              <a:rPr lang="pt-BR" sz="2800" dirty="0" smtClean="0"/>
              <a:t>Tomada do poder: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Governo provisório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André de Albuquerque Maranhão: isolado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/>
              <a:t>Duração</a:t>
            </a:r>
            <a:r>
              <a:rPr lang="pt-BR" sz="2800" smtClean="0"/>
              <a:t>: </a:t>
            </a:r>
            <a:r>
              <a:rPr lang="pt-BR" sz="2800" smtClean="0"/>
              <a:t>quase um </a:t>
            </a:r>
            <a:r>
              <a:rPr lang="pt-BR" sz="2800" dirty="0" smtClean="0"/>
              <a:t>mês</a:t>
            </a:r>
          </a:p>
          <a:p>
            <a:r>
              <a:rPr lang="pt-BR" sz="2800" dirty="0" smtClean="0"/>
              <a:t>Monarquistas: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err="1" smtClean="0"/>
              <a:t>Contra-revolução</a:t>
            </a:r>
            <a:r>
              <a:rPr lang="pt-BR" sz="2800" dirty="0" smtClean="0"/>
              <a:t> monarquista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Sem reação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Governador José Inácio Borges (reempossado)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/>
              <a:t>Tentativa de reacender movimento no interior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204980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123</TotalTime>
  <Words>504</Words>
  <Application>Microsoft Office PowerPoint</Application>
  <PresentationFormat>Apresentação na tela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Solstício</vt:lpstr>
      <vt:lpstr>Instituto Federal de Educação, Ciência E Tecnologia do Rio Grande Do Norte Disciplina: História do RN Professora: Débora Loane do Amaral e Souza</vt:lpstr>
      <vt:lpstr>Contexto</vt:lpstr>
      <vt:lpstr>Primeiros Movimentos</vt:lpstr>
      <vt:lpstr>Rio Grande do Norte</vt:lpstr>
      <vt:lpstr>Portugal no Brasil</vt:lpstr>
      <vt:lpstr>Portugal no Brasil</vt:lpstr>
      <vt:lpstr>Pernambuco</vt:lpstr>
      <vt:lpstr>Pernambuco</vt:lpstr>
      <vt:lpstr>Rio Grande do Norte</vt:lpstr>
      <vt:lpstr>Rio Grande do Norte</vt:lpstr>
      <vt:lpstr>Brasil independente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Educação, Ciência E Tecnologia do Rio Grande Do Norte Disciplina: História do RN Professora: Débora Loane do Amaral e Souza</dc:title>
  <dc:creator>Debora Loane do Amaral e Souza</dc:creator>
  <cp:lastModifiedBy>Debora Loane do Amaral e Souza</cp:lastModifiedBy>
  <cp:revision>17</cp:revision>
  <dcterms:created xsi:type="dcterms:W3CDTF">2013-03-21T21:22:04Z</dcterms:created>
  <dcterms:modified xsi:type="dcterms:W3CDTF">2013-03-25T20:18:12Z</dcterms:modified>
</cp:coreProperties>
</file>