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22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0AB271F-99E0-43A9-B233-026FB4DAB72A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D2182D96-B036-40E5-89F9-EE747A098DB8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2481064"/>
            <a:ext cx="7486600" cy="152400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INVASÕES HOLANDESAS Ao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Rio Grande do Norte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51520" y="188640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Instituto Federal de Educação, Ciência E Tecnologia</a:t>
            </a:r>
          </a:p>
          <a:p>
            <a:pPr algn="ctr"/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Rio Grande Do Norte</a:t>
            </a:r>
          </a:p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Disciplina: História do RN</a:t>
            </a:r>
          </a:p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Professora: Débora </a:t>
            </a:r>
            <a:r>
              <a:rPr lang="pt-B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Loane</a:t>
            </a:r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do Amaral e Souza</a:t>
            </a:r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818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CONTEXTO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b="1" dirty="0" smtClean="0"/>
              <a:t>Instalação da empresa açucareira no Brasil:</a:t>
            </a:r>
            <a:endParaRPr lang="pt-BR" sz="3200" b="1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Capital holandês:</a:t>
            </a:r>
            <a:endParaRPr lang="pt-BR" sz="3200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Empréstimos para a instalação de engenhos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Europa (Países Baixos):</a:t>
            </a:r>
            <a:endParaRPr lang="pt-BR" sz="3200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1579: proclamação da independência da Holanda (protestante).</a:t>
            </a:r>
            <a:endParaRPr lang="pt-BR" sz="3200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União Ibérica (1580-1640)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pt-BR" sz="3200" dirty="0" smtClean="0"/>
              <a:t>Proibição de relações: Portugal e Holanda</a:t>
            </a:r>
            <a:endParaRPr lang="pt-BR" sz="3200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61520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CONTEXTO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dirty="0" smtClean="0"/>
              <a:t>Consequência:</a:t>
            </a:r>
            <a:endParaRPr lang="pt-BR" sz="32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Contrabando.</a:t>
            </a:r>
            <a:endParaRPr lang="pt-BR" sz="3200" dirty="0"/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dirty="0" smtClean="0"/>
              <a:t>Trégua dos Doze Anos (1609-1621):</a:t>
            </a:r>
          </a:p>
          <a:p>
            <a:pPr marL="742950" lvl="2" indent="-285750">
              <a:buFont typeface="Arial" pitchFamily="34" charset="0"/>
              <a:buChar char="•"/>
            </a:pPr>
            <a:r>
              <a:rPr lang="pt-BR" sz="3200" dirty="0" smtClean="0"/>
              <a:t>Intensificação do comércio luso-holandês</a:t>
            </a:r>
          </a:p>
          <a:p>
            <a:pPr marL="742950" lvl="2" indent="-285750">
              <a:buFont typeface="Arial" pitchFamily="34" charset="0"/>
              <a:buChar char="•"/>
            </a:pPr>
            <a:r>
              <a:rPr lang="pt-BR" sz="3200" dirty="0" smtClean="0"/>
              <a:t>Aumento do interesse holandês por produtos brasileiros</a:t>
            </a:r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dirty="0" smtClean="0"/>
              <a:t>Invasão</a:t>
            </a:r>
            <a:endParaRPr lang="pt-BR" sz="3200" dirty="0" smtClean="0"/>
          </a:p>
        </p:txBody>
      </p:sp>
    </p:spTree>
    <p:extLst>
      <p:ext uri="{BB962C8B-B14F-4D97-AF65-F5344CB8AC3E}">
        <p14:creationId xmlns:p14="http://schemas.microsoft.com/office/powerpoint/2010/main" val="133313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CONTEXTO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dirty="0" smtClean="0"/>
              <a:t>Criação da Companhia das Índias Ocidentais (1621):</a:t>
            </a:r>
            <a:endParaRPr lang="pt-BR" sz="32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Controle do comércio açucareiro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Invasão dos domínios ibéricos na América</a:t>
            </a:r>
            <a:r>
              <a:rPr lang="pt-BR" sz="3200" dirty="0" smtClean="0"/>
              <a:t>.</a:t>
            </a:r>
            <a:endParaRPr lang="pt-BR" sz="3200" dirty="0"/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dirty="0" smtClean="0"/>
              <a:t>Evolução da tomada</a:t>
            </a:r>
            <a:r>
              <a:rPr lang="pt-BR" sz="3200" dirty="0" smtClean="0"/>
              <a:t>:</a:t>
            </a:r>
          </a:p>
          <a:p>
            <a:pPr marL="742950" lvl="2" indent="-285750">
              <a:buFont typeface="Arial" pitchFamily="34" charset="0"/>
              <a:buChar char="•"/>
            </a:pPr>
            <a:r>
              <a:rPr lang="pt-BR" sz="3200" dirty="0" smtClean="0"/>
              <a:t>Natal</a:t>
            </a:r>
          </a:p>
          <a:p>
            <a:pPr marL="742950" lvl="2" indent="-285750">
              <a:buFont typeface="Arial" pitchFamily="34" charset="0"/>
              <a:buChar char="•"/>
            </a:pPr>
            <a:r>
              <a:rPr lang="pt-BR" sz="3200" dirty="0" smtClean="0"/>
              <a:t>Engenhos</a:t>
            </a:r>
          </a:p>
          <a:p>
            <a:pPr marL="1200150" lvl="3" indent="-285750">
              <a:buFont typeface="Arial" pitchFamily="34" charset="0"/>
              <a:buChar char="•"/>
            </a:pPr>
            <a:r>
              <a:rPr lang="pt-BR" sz="3200" dirty="0" err="1" smtClean="0"/>
              <a:t>Cunhaú</a:t>
            </a:r>
            <a:r>
              <a:rPr lang="pt-BR" sz="3200" dirty="0" smtClean="0"/>
              <a:t>: principal centro econômico</a:t>
            </a:r>
          </a:p>
        </p:txBody>
      </p:sp>
    </p:spTree>
    <p:extLst>
      <p:ext uri="{BB962C8B-B14F-4D97-AF65-F5344CB8AC3E}">
        <p14:creationId xmlns:p14="http://schemas.microsoft.com/office/powerpoint/2010/main" val="54636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CONTEXTO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dirty="0" smtClean="0"/>
              <a:t>Interesses:</a:t>
            </a:r>
            <a:endParaRPr lang="pt-BR" sz="32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Gado bovino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Farinha de mandioca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Pescados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OBS.: Produção açucareira pequena</a:t>
            </a:r>
            <a:endParaRPr lang="pt-BR" sz="3200" dirty="0"/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dirty="0" smtClean="0"/>
              <a:t>Política</a:t>
            </a:r>
            <a:r>
              <a:rPr lang="pt-BR" sz="3200" dirty="0" smtClean="0"/>
              <a:t>:</a:t>
            </a:r>
          </a:p>
          <a:p>
            <a:pPr marL="742950" lvl="2" indent="-285750">
              <a:buFont typeface="Arial" pitchFamily="34" charset="0"/>
              <a:buChar char="•"/>
            </a:pPr>
            <a:r>
              <a:rPr lang="pt-BR" sz="3200" dirty="0" smtClean="0"/>
              <a:t>Aproximação e aliança com tribos indígenas</a:t>
            </a:r>
          </a:p>
          <a:p>
            <a:pPr marL="1200150" lvl="3" indent="-285750">
              <a:buFont typeface="Arial" pitchFamily="34" charset="0"/>
              <a:buChar char="•"/>
            </a:pPr>
            <a:r>
              <a:rPr lang="pt-BR" sz="3200" dirty="0" err="1" smtClean="0"/>
              <a:t>Janduís</a:t>
            </a:r>
            <a:endParaRPr lang="pt-BR" sz="3200" dirty="0" smtClean="0"/>
          </a:p>
        </p:txBody>
      </p:sp>
    </p:spTree>
    <p:extLst>
      <p:ext uri="{BB962C8B-B14F-4D97-AF65-F5344CB8AC3E}">
        <p14:creationId xmlns:p14="http://schemas.microsoft.com/office/powerpoint/2010/main" val="89088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CONTEXTO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dirty="0" smtClean="0"/>
              <a:t>Jacob Rabi (judeu alemão):</a:t>
            </a:r>
            <a:endParaRPr lang="pt-BR" sz="32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Convívio com índios (falava Tupi e </a:t>
            </a:r>
            <a:r>
              <a:rPr lang="pt-BR" sz="3200" dirty="0" err="1" smtClean="0"/>
              <a:t>Tarairiu</a:t>
            </a:r>
            <a:r>
              <a:rPr lang="pt-BR" sz="3200" dirty="0" smtClean="0"/>
              <a:t>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Relação amistosa com índios do Sertão</a:t>
            </a:r>
            <a:endParaRPr lang="pt-BR" sz="32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Rejeição, entre habitantes da capitania, à presença holandesa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Massacres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1637: torna-se delegado</a:t>
            </a:r>
          </a:p>
        </p:txBody>
      </p:sp>
    </p:spTree>
    <p:extLst>
      <p:ext uri="{BB962C8B-B14F-4D97-AF65-F5344CB8AC3E}">
        <p14:creationId xmlns:p14="http://schemas.microsoft.com/office/powerpoint/2010/main" val="244874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CONTEXTO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dirty="0" smtClean="0"/>
              <a:t>Escassez de alimentos:</a:t>
            </a:r>
            <a:endParaRPr lang="pt-BR" sz="32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Holandeses estimulam o saque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Resistência: a partir da saída de Nassau (1644)</a:t>
            </a:r>
            <a:endParaRPr lang="pt-BR" sz="3200" dirty="0"/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dirty="0" smtClean="0"/>
              <a:t>Massacres: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Líder: Jacob Rabi (crueldade e genocídio)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err="1" smtClean="0"/>
              <a:t>Cunhaú</a:t>
            </a:r>
            <a:r>
              <a:rPr lang="pt-BR" sz="3200" dirty="0" smtClean="0"/>
              <a:t> (Julho de 1645)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pt-BR" sz="3200" dirty="0" smtClean="0"/>
              <a:t>Clima de insegurança: abandono da capitania</a:t>
            </a:r>
          </a:p>
          <a:p>
            <a:pPr marL="800100" lvl="2" indent="-285750">
              <a:buFont typeface="Arial" pitchFamily="34" charset="0"/>
              <a:buChar char="•"/>
            </a:pPr>
            <a:r>
              <a:rPr lang="pt-BR" sz="3200" dirty="0" smtClean="0"/>
              <a:t>Uruaçu (Outubro de 1645)</a:t>
            </a:r>
          </a:p>
        </p:txBody>
      </p:sp>
    </p:spTree>
    <p:extLst>
      <p:ext uri="{BB962C8B-B14F-4D97-AF65-F5344CB8AC3E}">
        <p14:creationId xmlns:p14="http://schemas.microsoft.com/office/powerpoint/2010/main" val="319813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CONTEXTO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966188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3200" dirty="0" smtClean="0"/>
              <a:t>Retaliação portuguesa</a:t>
            </a:r>
            <a:r>
              <a:rPr lang="pt-BR" sz="3200" dirty="0" smtClean="0"/>
              <a:t>:</a:t>
            </a:r>
            <a:endParaRPr lang="pt-BR" sz="32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Expedições punitivas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Assassinato de funcionários holandeses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Jacob Rabi: morto em Abril de 1646</a:t>
            </a:r>
            <a:endParaRPr lang="pt-BR" sz="3200" dirty="0"/>
          </a:p>
          <a:p>
            <a:pPr marL="285750" lvl="1" indent="-285750">
              <a:buFont typeface="Arial" pitchFamily="34" charset="0"/>
              <a:buChar char="•"/>
            </a:pPr>
            <a:r>
              <a:rPr lang="pt-BR" sz="3200" dirty="0" smtClean="0"/>
              <a:t>Administração de Maurício de Nassau (1637-44):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Integração entre holandeses e luso-brasileiros</a:t>
            </a:r>
          </a:p>
        </p:txBody>
      </p:sp>
    </p:spTree>
    <p:extLst>
      <p:ext uri="{BB962C8B-B14F-4D97-AF65-F5344CB8AC3E}">
        <p14:creationId xmlns:p14="http://schemas.microsoft.com/office/powerpoint/2010/main" val="86795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CONTEXTO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1628800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itchFamily="34" charset="0"/>
              <a:buChar char="•"/>
            </a:pPr>
            <a:r>
              <a:rPr lang="pt-BR" sz="3200" dirty="0"/>
              <a:t>Conflito entre a Holanda e a Inglaterra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i="1" dirty="0"/>
              <a:t>Atos de Navegação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3200" dirty="0" smtClean="0"/>
              <a:t>Nova </a:t>
            </a:r>
            <a:r>
              <a:rPr lang="pt-BR" sz="3200" dirty="0"/>
              <a:t>p</a:t>
            </a:r>
            <a:r>
              <a:rPr lang="pt-BR" sz="3200" dirty="0" smtClean="0"/>
              <a:t>olítica holandesa:</a:t>
            </a:r>
            <a:endParaRPr lang="pt-BR" sz="32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Aumento de impostos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Cobrança de empréstimos aos senhores de engenho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3200" dirty="0" smtClean="0"/>
              <a:t>Confisco dos bens dos senhores de engenho incapazes de saldar suas dívidas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7893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p urbano">
  <a:themeElements>
    <a:clrScheme name="pop urbano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pop urbano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op urban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TC101859862[[fn=Pop urbano]]</Template>
  <TotalTime>125</TotalTime>
  <Words>312</Words>
  <Application>Microsoft Office PowerPoint</Application>
  <PresentationFormat>Apresentação na tela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pop urbano</vt:lpstr>
      <vt:lpstr>AS INVASÕES HOLANDESAS Ao Rio Grande do Norte</vt:lpstr>
      <vt:lpstr>CONTEXTO</vt:lpstr>
      <vt:lpstr>CONTEXTO</vt:lpstr>
      <vt:lpstr>CONTEXTO</vt:lpstr>
      <vt:lpstr>CONTEXTO</vt:lpstr>
      <vt:lpstr>CONTEXTO</vt:lpstr>
      <vt:lpstr>CONTEXTO</vt:lpstr>
      <vt:lpstr>CONTEXTO</vt:lpstr>
      <vt:lpstr>CONTEXTO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Conquista e Formação do Rio Grande do Norte</dc:title>
  <dc:creator>Debora</dc:creator>
  <cp:lastModifiedBy>Debora Loane do Amaral e Souza</cp:lastModifiedBy>
  <cp:revision>28</cp:revision>
  <dcterms:created xsi:type="dcterms:W3CDTF">2013-02-28T18:47:33Z</dcterms:created>
  <dcterms:modified xsi:type="dcterms:W3CDTF">2013-03-06T21:37:31Z</dcterms:modified>
</cp:coreProperties>
</file>