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28/02/2013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28/02/2013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28/02/2013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28/02/2013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28/02/2013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28/02/2013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28/02/2013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28/02/2013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28/02/2013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28/02/2013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28/02/2013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0AB271F-99E0-43A9-B233-026FB4DAB72A}" type="datetimeFigureOut">
              <a:rPr lang="pt-BR" smtClean="0"/>
              <a:t>28/02/2013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2132856"/>
            <a:ext cx="7486600" cy="15240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Conquista e Formação do Rio Grande do Norte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43808" y="3763615"/>
            <a:ext cx="3886200" cy="1825625"/>
          </a:xfrm>
        </p:spPr>
        <p:txBody>
          <a:bodyPr>
            <a:normAutofit/>
          </a:bodyPr>
          <a:lstStyle/>
          <a:p>
            <a:pPr algn="ctr"/>
            <a:r>
              <a:rPr lang="pt-B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Construção da Fortaleza dos Reis Magos e a Fundação da Cidade de Natal</a:t>
            </a:r>
            <a:endParaRPr lang="pt-BR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51520" y="188640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Instituto Federal de Educação, Ciência E Tecnologia</a:t>
            </a:r>
          </a:p>
          <a:p>
            <a:pPr algn="ctr"/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 Rio Grande Do Norte</a:t>
            </a:r>
          </a:p>
          <a:p>
            <a:pPr algn="ctr"/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Disciplina: História do RN</a:t>
            </a:r>
          </a:p>
          <a:p>
            <a:pPr algn="ctr"/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Professora: Débora </a:t>
            </a:r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Loane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do Amaral e Souza</a:t>
            </a:r>
            <a:endParaRPr lang="pt-B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818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990656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 domínio holandês no rio grande (1633-1654)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Motivos que favoreceram a ocupação: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Contatos amistosos com os Tapuias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Fraca resistência portuguesa (808 vs. 85)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Posição estratégica (expansão para o norte)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Rebanhos bovinos e farinha de mandioca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pt-BR" sz="3200" b="1" dirty="0" smtClean="0"/>
              <a:t>Principais engenhos: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Ferreiro Torto (de Francisco Coelho)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err="1" smtClean="0"/>
              <a:t>Cunhaú</a:t>
            </a:r>
            <a:r>
              <a:rPr lang="pt-BR" sz="3200" dirty="0" smtClean="0"/>
              <a:t> (família Albuquerque </a:t>
            </a:r>
            <a:r>
              <a:rPr lang="pt-BR" sz="3200" smtClean="0"/>
              <a:t>Maranhão)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55365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DADOS GERAIS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Sistema de Capitanias Hereditárias (1533):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Primeiros Donatários: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João de Barros e Aires da Cunha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Território: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da Baía da Traição (Sul) até o Rio Jaguaribe.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Período de Efetivação: 1598.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61520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INÍCIO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União Ibérica (1580 – 1640)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Portugal sob domínio da Espanha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Cartas Régias de 1596 e 1597: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Expulsão dos franceses do Rio Grande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Fundação de um povoamento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Construção de uma Fortaleza</a:t>
            </a:r>
          </a:p>
        </p:txBody>
      </p:sp>
    </p:spTree>
    <p:extLst>
      <p:ext uri="{BB962C8B-B14F-4D97-AF65-F5344CB8AC3E}">
        <p14:creationId xmlns:p14="http://schemas.microsoft.com/office/powerpoint/2010/main" val="107895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INÍCIO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Expedição (1597):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Manuel Mascarenhas Homem (Cap.-Mor/PE)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Feliciano Coelho (Cap.-Mor/PB)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Francisco de Barros Rego (</a:t>
            </a:r>
            <a:r>
              <a:rPr lang="pt-BR" sz="3200" dirty="0" err="1" smtClean="0"/>
              <a:t>Cmte</a:t>
            </a:r>
            <a:r>
              <a:rPr lang="pt-BR" sz="3200" dirty="0" smtClean="0"/>
              <a:t>. Esquadra)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Jerônimo, Jorge e Antônio de Albuquerque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Pe. Lemos e Gaspar de São João Peres (Jesuíta)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Frei Bernardino das Neves (Franciscano)</a:t>
            </a:r>
          </a:p>
        </p:txBody>
      </p:sp>
    </p:spTree>
    <p:extLst>
      <p:ext uri="{BB962C8B-B14F-4D97-AF65-F5344CB8AC3E}">
        <p14:creationId xmlns:p14="http://schemas.microsoft.com/office/powerpoint/2010/main" val="56173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internos e externos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Externos: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Guardar a Costa litorânea do Brasil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Afastar os Franceses e demais estrangeiros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Garantir a posse da colônia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pt-BR" sz="3200" b="1" dirty="0" smtClean="0"/>
              <a:t>Internos: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/>
              <a:t>Formação do comércio </a:t>
            </a:r>
            <a:r>
              <a:rPr lang="pt-BR" sz="3200" dirty="0" err="1"/>
              <a:t>inter-colonial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/>
              <a:t>Implantar novas áreas açucareiras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/>
              <a:t>Afastar a ameaça indígena</a:t>
            </a:r>
          </a:p>
        </p:txBody>
      </p:sp>
    </p:spTree>
    <p:extLst>
      <p:ext uri="{BB962C8B-B14F-4D97-AF65-F5344CB8AC3E}">
        <p14:creationId xmlns:p14="http://schemas.microsoft.com/office/powerpoint/2010/main" val="56173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990656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A fortaleza dos reis magos (1598)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Estrutura: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Pe. Gaspar de </a:t>
            </a:r>
            <a:r>
              <a:rPr lang="pt-BR" sz="3200" dirty="0" err="1" smtClean="0"/>
              <a:t>Samperes</a:t>
            </a:r>
            <a:r>
              <a:rPr lang="pt-BR" sz="3200" dirty="0" smtClean="0"/>
              <a:t>:</a:t>
            </a:r>
            <a:endParaRPr lang="pt-BR" sz="32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Construção em taipa e barro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Francisco de Frias (Engenheiro-Mor):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Pedra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pt-BR" sz="3200" b="1" dirty="0" smtClean="0"/>
              <a:t>Formação de um arraial: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Surgimento da primeira povoação (1599)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Cidade “dos Reis”, “do Rio Grande” e “Natal”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38579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990656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Fundação de natal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Prováveis fundadores: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Jerônimo de Albuquerque Maranhão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Manuel </a:t>
            </a:r>
            <a:r>
              <a:rPr lang="pt-BR" sz="3200" dirty="0" err="1" smtClean="0"/>
              <a:t>Marcarenhas</a:t>
            </a:r>
            <a:r>
              <a:rPr lang="pt-BR" sz="3200" dirty="0" smtClean="0"/>
              <a:t> Homem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João Rodrigues Colaço (1º Capitão-Mor)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pt-BR" sz="3200" b="1" dirty="0" smtClean="0"/>
              <a:t>Limites: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Cruzeiros de Posse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Antiga Catedral de Nossa Senhora da Apresentação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86800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990656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 domínio holandês no rio grande (1633-1654)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Interesses: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Localização geográfica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Comércio da cana-de-açúcar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Provisão de carne bovina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pt-BR" sz="3200" b="1" dirty="0" smtClean="0"/>
              <a:t>Investimentos: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Financiaram engenhos no Nordeste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Refinaram o açúcar e venderam na Europa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08082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990656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 domínio holandês no rio grande (1633-1654)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União Ibérica: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Quebra das relações entre Holanda e Portugal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Fundação da </a:t>
            </a:r>
            <a:r>
              <a:rPr lang="pt-BR" sz="3200" i="1" dirty="0" smtClean="0"/>
              <a:t>Companhia das Índias Ocidentais </a:t>
            </a:r>
            <a:r>
              <a:rPr lang="pt-BR" sz="3200" dirty="0" smtClean="0"/>
              <a:t>(1621)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pt-BR" sz="3200" b="1" dirty="0" smtClean="0"/>
              <a:t>Rio Grande (Litoral e Agreste):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8 de Dezembro de 1633: Primeiras tropas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12 de Dezembro de 1633: Tomada da Fortaleza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i="1" dirty="0" err="1" smtClean="0"/>
              <a:t>Kastel</a:t>
            </a:r>
            <a:r>
              <a:rPr lang="pt-BR" sz="3200" i="1" dirty="0" smtClean="0"/>
              <a:t> </a:t>
            </a:r>
            <a:r>
              <a:rPr lang="pt-BR" sz="3200" i="1" dirty="0" err="1" smtClean="0"/>
              <a:t>Keulen</a:t>
            </a:r>
            <a:r>
              <a:rPr lang="pt-BR" sz="3200" i="1" dirty="0" smtClean="0"/>
              <a:t> </a:t>
            </a:r>
            <a:r>
              <a:rPr lang="pt-BR" sz="3200" dirty="0" smtClean="0"/>
              <a:t>(Castelo </a:t>
            </a:r>
            <a:r>
              <a:rPr lang="pt-BR" sz="3200" dirty="0" err="1" smtClean="0"/>
              <a:t>Ceulen</a:t>
            </a:r>
            <a:r>
              <a:rPr lang="pt-BR" sz="3200" dirty="0" smtClean="0"/>
              <a:t> ou </a:t>
            </a:r>
            <a:r>
              <a:rPr lang="pt-BR" sz="3200" dirty="0" err="1" smtClean="0"/>
              <a:t>Keulen</a:t>
            </a:r>
            <a:r>
              <a:rPr lang="pt-BR" sz="3200" dirty="0" smtClean="0"/>
              <a:t>)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97814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p urbano">
  <a:themeElements>
    <a:clrScheme name="pop urbano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pop urbano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op urban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TC101859862[[fn=Pop urbano]]</Template>
  <TotalTime>73</TotalTime>
  <Words>453</Words>
  <Application>Microsoft Office PowerPoint</Application>
  <PresentationFormat>Apresentação na tela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pop urbano</vt:lpstr>
      <vt:lpstr>Conquista e Formação do Rio Grande do Norte</vt:lpstr>
      <vt:lpstr>DADOS GERAIS</vt:lpstr>
      <vt:lpstr>O INÍCIO</vt:lpstr>
      <vt:lpstr>O INÍCIO</vt:lpstr>
      <vt:lpstr>Fatores internos e externos</vt:lpstr>
      <vt:lpstr>A fortaleza dos reis magos (1598)</vt:lpstr>
      <vt:lpstr>Fundação de natal</vt:lpstr>
      <vt:lpstr>O domínio holandês no rio grande (1633-1654)</vt:lpstr>
      <vt:lpstr>O domínio holandês no rio grande (1633-1654)</vt:lpstr>
      <vt:lpstr>O domínio holandês no rio grande (1633-1654)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Conquista e Formação do Rio Grande do Norte</dc:title>
  <dc:creator>Debora</dc:creator>
  <cp:lastModifiedBy>Debora</cp:lastModifiedBy>
  <cp:revision>12</cp:revision>
  <dcterms:created xsi:type="dcterms:W3CDTF">2013-02-28T18:47:33Z</dcterms:created>
  <dcterms:modified xsi:type="dcterms:W3CDTF">2013-02-28T20:01:32Z</dcterms:modified>
</cp:coreProperties>
</file>