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8" r:id="rId4"/>
    <p:sldId id="259" r:id="rId5"/>
    <p:sldId id="260" r:id="rId6"/>
    <p:sldId id="274" r:id="rId7"/>
    <p:sldId id="270" r:id="rId8"/>
    <p:sldId id="271" r:id="rId9"/>
    <p:sldId id="272" r:id="rId10"/>
    <p:sldId id="273" r:id="rId11"/>
    <p:sldId id="265" r:id="rId12"/>
    <p:sldId id="266" r:id="rId13"/>
    <p:sldId id="275" r:id="rId14"/>
    <p:sldId id="26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337442-8DF9-485F-B0F5-8B6442357C92}" type="datetimeFigureOut">
              <a:rPr lang="pt-BR" smtClean="0"/>
              <a:pPr/>
              <a:t>28/08/2019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4CB2A-873C-458B-A46C-F48BE62023A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6479E-140B-45A8-B3C7-34F621F38103}" type="datetimeFigureOut">
              <a:rPr lang="pt-BR" smtClean="0"/>
              <a:pPr/>
              <a:t>28/08/2019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6EADD0-48C0-4962-A4DB-769DA2D9813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7089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EADD0-48C0-4962-A4DB-769DA2D9813B}" type="slidenum">
              <a:rPr lang="pt-BR" smtClean="0"/>
              <a:pPr/>
              <a:t>4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8001C-FE77-48E5-ABDB-592FF32BD416}" type="datetime1">
              <a:rPr lang="pt-BR" smtClean="0"/>
              <a:pPr/>
              <a:t>28/08/2019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4357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70A4B-A0AE-4F67-9B05-B371A54B92B8}" type="datetime1">
              <a:rPr lang="pt-BR" smtClean="0"/>
              <a:pPr/>
              <a:t>28/08/2019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C9099-C9AB-4825-A211-84254303629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3963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0B804-6445-46DD-AB49-BB9038D64996}" type="datetime1">
              <a:rPr lang="pt-BR" smtClean="0"/>
              <a:pPr/>
              <a:t>28/08/2019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C9099-C9AB-4825-A211-84254303629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3907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73200" y="6492875"/>
            <a:ext cx="6692900" cy="365125"/>
          </a:xfrm>
        </p:spPr>
        <p:txBody>
          <a:bodyPr/>
          <a:lstStyle>
            <a:lvl1pPr>
              <a:defRPr sz="1600"/>
            </a:lvl1pPr>
          </a:lstStyle>
          <a:p>
            <a:r>
              <a:rPr lang="pt-BR" dirty="0"/>
              <a:t>Carlos Danilo, Guilherme Augusto, </a:t>
            </a:r>
            <a:r>
              <a:rPr lang="pt-BR" dirty="0" err="1"/>
              <a:t>Nathália</a:t>
            </a:r>
            <a:r>
              <a:rPr lang="pt-BR" dirty="0"/>
              <a:t> Barbosa, </a:t>
            </a:r>
            <a:r>
              <a:rPr lang="pt-BR" dirty="0" err="1"/>
              <a:t>Pávila</a:t>
            </a:r>
            <a:r>
              <a:rPr lang="pt-BR" dirty="0"/>
              <a:t> </a:t>
            </a:r>
            <a:r>
              <a:rPr lang="pt-BR" dirty="0" err="1"/>
              <a:t>Louyse</a:t>
            </a: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fld id="{0C7C9099-C9AB-4825-A211-842543036297}" type="slidenum">
              <a:rPr lang="pt-BR" smtClean="0"/>
              <a:pPr/>
              <a:t>‹nº›</a:t>
            </a:fld>
            <a:endParaRPr lang="pt-BR" dirty="0"/>
          </a:p>
        </p:txBody>
      </p:sp>
      <p:pic>
        <p:nvPicPr>
          <p:cNvPr id="8" name="Imagem 7" descr="2000px-Logotipo_IFET.svg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858500" y="393700"/>
            <a:ext cx="937819" cy="125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108765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092FF-851F-4471-B29C-16F91456F37B}" type="datetime1">
              <a:rPr lang="pt-BR" smtClean="0"/>
              <a:pPr/>
              <a:t>28/08/2019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C9099-C9AB-4825-A211-842543036297}" type="slidenum">
              <a:rPr lang="pt-BR" smtClean="0"/>
              <a:pPr/>
              <a:t>‹nº›</a:t>
            </a:fld>
            <a:endParaRPr lang="pt-B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7166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284D4-8CB9-4CB9-A6F6-982CDFFFEAA5}" type="datetime1">
              <a:rPr lang="pt-BR" smtClean="0"/>
              <a:pPr/>
              <a:t>28/08/2019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C9099-C9AB-4825-A211-84254303629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3554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0A4A1-F20E-4022-A748-9EC08EDD644E}" type="datetime1">
              <a:rPr lang="pt-BR" smtClean="0"/>
              <a:pPr/>
              <a:t>28/08/2019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C9099-C9AB-4825-A211-84254303629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9113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CCA1-F226-46A9-9DCE-7B8E8133B558}" type="datetime1">
              <a:rPr lang="pt-BR" smtClean="0"/>
              <a:pPr/>
              <a:t>28/08/2019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C9099-C9AB-4825-A211-84254303629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0166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EC0E6-37ED-414C-911B-CE8840CD7B9F}" type="datetime1">
              <a:rPr lang="pt-BR" smtClean="0"/>
              <a:pPr/>
              <a:t>28/08/2019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C9099-C9AB-4825-A211-84254303629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6383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EA0A210-2AA7-4F6A-9F57-07ED55A17CC3}" type="datetime1">
              <a:rPr lang="pt-BR" smtClean="0"/>
              <a:pPr/>
              <a:t>28/08/2019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7C9099-C9AB-4825-A211-84254303629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6173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69DCF-0DDC-49EE-B046-8080D1135DC2}" type="datetime1">
              <a:rPr lang="pt-BR" smtClean="0"/>
              <a:pPr/>
              <a:t>28/08/2019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C9099-C9AB-4825-A211-84254303629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7940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3D0CD4A-904A-40F4-A252-6B58A62B7D14}" type="datetime1">
              <a:rPr lang="pt-BR" smtClean="0"/>
              <a:pPr/>
              <a:t>28/08/2019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C7C9099-C9AB-4825-A211-842543036297}" type="slidenum">
              <a:rPr lang="pt-BR" smtClean="0"/>
              <a:pPr/>
              <a:t>‹nº›</a:t>
            </a:fld>
            <a:endParaRPr lang="pt-B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2000px-Logotipo_IFET.svg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0858500" y="393700"/>
            <a:ext cx="937819" cy="125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075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52D874-42F5-44BC-A56D-619976F7D3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ALEXANDRIA: UM APLICATIVO PARA TROCA DE LIVROS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3AB22BC-FD11-4A45-B0B3-282C576EE4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280" y="4419600"/>
            <a:ext cx="4998720" cy="1778000"/>
          </a:xfrm>
        </p:spPr>
        <p:txBody>
          <a:bodyPr>
            <a:normAutofit/>
          </a:bodyPr>
          <a:lstStyle/>
          <a:p>
            <a:r>
              <a:rPr lang="pt-BR" sz="2000" dirty="0"/>
              <a:t>CARLOS DANILO</a:t>
            </a:r>
          </a:p>
          <a:p>
            <a:r>
              <a:rPr lang="pt-BR" sz="2000" dirty="0"/>
              <a:t>GUILHERME AUGUSTO</a:t>
            </a:r>
          </a:p>
          <a:p>
            <a:r>
              <a:rPr lang="pt-BR" sz="2000" dirty="0"/>
              <a:t>NATHÁLIA BARBOSA</a:t>
            </a:r>
          </a:p>
          <a:p>
            <a:r>
              <a:rPr lang="pt-BR" sz="2000" dirty="0"/>
              <a:t>PÁVILA LOUYSE</a:t>
            </a:r>
          </a:p>
          <a:p>
            <a:endParaRPr lang="pt-BR" sz="2000" dirty="0"/>
          </a:p>
          <a:p>
            <a:endParaRPr lang="pt-BR" sz="2000" dirty="0"/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F9F8483C-B4BB-4020-815E-7BAE42AE7D48}"/>
              </a:ext>
            </a:extLst>
          </p:cNvPr>
          <p:cNvSpPr txBox="1">
            <a:spLocks/>
          </p:cNvSpPr>
          <p:nvPr/>
        </p:nvSpPr>
        <p:spPr>
          <a:xfrm>
            <a:off x="6126480" y="4419600"/>
            <a:ext cx="5290820" cy="177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dirty="0"/>
              <a:t>ORIENTADORA: LAYSI ARAÚJO</a:t>
            </a:r>
          </a:p>
          <a:p>
            <a:r>
              <a:rPr lang="pt-BR" sz="2000" dirty="0"/>
              <a:t>COORIENTADOR: DANIEL SANTOS</a:t>
            </a:r>
          </a:p>
          <a:p>
            <a:endParaRPr lang="pt-BR" sz="2000" dirty="0"/>
          </a:p>
          <a:p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873264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2535E1-A3FA-4A54-89E9-79366D9CB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175" y="0"/>
            <a:ext cx="6005888" cy="2151797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pt-BR" dirty="0"/>
              <a:t>Vídeo do andamento do aplicativo </a:t>
            </a:r>
          </a:p>
        </p:txBody>
      </p:sp>
      <p:pic>
        <p:nvPicPr>
          <p:cNvPr id="6" name="desenvolvimento2">
            <a:hlinkClick r:id="" action="ppaction://media"/>
            <a:extLst>
              <a:ext uri="{FF2B5EF4-FFF2-40B4-BE49-F238E27FC236}">
                <a16:creationId xmlns:a16="http://schemas.microsoft.com/office/drawing/2014/main" id="{4E552095-2926-4242-B9D6-2CCEE3ABFF5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67063" y="238539"/>
            <a:ext cx="3298487" cy="5995959"/>
          </a:xfrm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8AF1DF5-ED4E-4090-9A3D-707DCDD15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49550" y="6492875"/>
            <a:ext cx="6692900" cy="365125"/>
          </a:xfrm>
        </p:spPr>
        <p:txBody>
          <a:bodyPr/>
          <a:lstStyle/>
          <a:p>
            <a:r>
              <a:rPr lang="pt-BR"/>
              <a:t>Carlos Danilo, Guilherme Augusto, Nathália Barbosa, Pávila Louyse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EC8C34D-D0DA-49EE-A49D-8F2BF9F4C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C9099-C9AB-4825-A211-842543036297}" type="slidenum">
              <a:rPr lang="pt-BR" sz="2400" smtClean="0"/>
              <a:pPr/>
              <a:t>10</a:t>
            </a:fld>
            <a:endParaRPr lang="pt-BR" sz="2400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4DF3425D-2124-4671-A076-2A3836307327}"/>
              </a:ext>
            </a:extLst>
          </p:cNvPr>
          <p:cNvSpPr/>
          <p:nvPr/>
        </p:nvSpPr>
        <p:spPr>
          <a:xfrm>
            <a:off x="9765550" y="1719449"/>
            <a:ext cx="1446933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588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BA4FA6-C48C-4A95-83B7-6A924FAC2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>
                <a:solidFill>
                  <a:schemeClr val="tx1">
                    <a:lumMod val="85000"/>
                    <a:lumOff val="15000"/>
                  </a:schemeClr>
                </a:solidFill>
              </a:rPr>
              <a:t>Diagrama de casos de uso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749550" y="6479744"/>
            <a:ext cx="66929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 cap="all" baseline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Carlos Danilo, Guilherme Augusto, </a:t>
            </a:r>
            <a:r>
              <a:rPr lang="en-US" kern="1200" cap="all" baseline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Nathália</a:t>
            </a:r>
            <a:r>
              <a:rPr lang="en-US" kern="1200" cap="all" baseline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Barbosa, </a:t>
            </a:r>
            <a:r>
              <a:rPr lang="en-US" kern="1200" cap="all" baseline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Pávila</a:t>
            </a:r>
            <a:r>
              <a:rPr lang="en-US" kern="1200" cap="all" baseline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cap="all" baseline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Louyse</a:t>
            </a:r>
            <a:endParaRPr lang="en-US" kern="1200" cap="all" baseline="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093956F-5718-423A-BA11-5CEC2DC35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defTabSz="914400">
              <a:spcAft>
                <a:spcPts val="600"/>
              </a:spcAft>
            </a:pPr>
            <a:fld id="{0C7C9099-C9AB-4825-A211-842543036297}" type="slidenum">
              <a:rPr lang="en-US" sz="2400" smtClean="0"/>
              <a:pPr defTabSz="914400">
                <a:spcAft>
                  <a:spcPts val="600"/>
                </a:spcAft>
              </a:pPr>
              <a:t>11</a:t>
            </a:fld>
            <a:endParaRPr lang="en-US" sz="24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E8CFBDA-6C6E-4967-81D2-06539D8883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14" t="20571" r="5259" b="15391"/>
          <a:stretch/>
        </p:blipFill>
        <p:spPr>
          <a:xfrm>
            <a:off x="2432376" y="1842864"/>
            <a:ext cx="7984917" cy="447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499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B1FAEF-B726-4DE3-AE17-371EF7012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Cronograma de Atividades</a:t>
            </a:r>
          </a:p>
        </p:txBody>
      </p:sp>
      <p:graphicFrame>
        <p:nvGraphicFramePr>
          <p:cNvPr id="6" name="Espaço Reservado para Conteúdo 5">
            <a:extLst>
              <a:ext uri="{FF2B5EF4-FFF2-40B4-BE49-F238E27FC236}">
                <a16:creationId xmlns:a16="http://schemas.microsoft.com/office/drawing/2014/main" id="{9FA081D7-1FF2-47BD-9851-1B96F19AB4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395599"/>
              </p:ext>
            </p:extLst>
          </p:nvPr>
        </p:nvGraphicFramePr>
        <p:xfrm>
          <a:off x="1097280" y="2093208"/>
          <a:ext cx="10058400" cy="39776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29200">
                  <a:extLst>
                    <a:ext uri="{9D8B030D-6E8A-4147-A177-3AD203B41FA5}">
                      <a16:colId xmlns:a16="http://schemas.microsoft.com/office/drawing/2014/main" val="1524173351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val="15314111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Atividade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Período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27542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Preparação da Ideia do Projeto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27/02/2019 a 17/04/2019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83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1ª Apresentação: Ideia do Projeto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24/04/2019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607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Desenvolvimento do Banco de Dados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01/05/2019 a 05/06/2019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4821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Desenvolvimento do Módulo Servidor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06/06/2019 a 23/10/2019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6669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Desenvolvimento das classes de comunicação com o Módulo Servidor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06/06/2019 a 23/10/2019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9418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Desenvolvimento do Módulo Aplicativo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06/06/2019 a 23/10/2019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46375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2ª Apresentação: Andamento do Projeto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26/08/2019 a 28/08/2019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5942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Entrega do Projeto e Testes Finais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28/10/2019 a 31/10/2019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64306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Apresentação Final do Projeto na </a:t>
                      </a:r>
                      <a:r>
                        <a:rPr lang="pt-BR" dirty="0" err="1"/>
                        <a:t>Expotec</a:t>
                      </a:r>
                      <a:r>
                        <a:rPr lang="pt-BR" dirty="0"/>
                        <a:t>/SC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Durante a </a:t>
                      </a:r>
                      <a:r>
                        <a:rPr lang="pt-BR" dirty="0" err="1"/>
                        <a:t>Expotec</a:t>
                      </a:r>
                      <a:r>
                        <a:rPr lang="pt-BR" dirty="0"/>
                        <a:t>/SC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307694"/>
                  </a:ext>
                </a:extLst>
              </a:tr>
            </a:tbl>
          </a:graphicData>
        </a:graphic>
      </p:graphicFrame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4EEAA73-E3EA-40AC-84D9-4495929B7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C9099-C9AB-4825-A211-842543036297}" type="slidenum">
              <a:rPr lang="pt-BR" sz="2400" smtClean="0"/>
              <a:pPr/>
              <a:t>12</a:t>
            </a:fld>
            <a:endParaRPr lang="pt-BR" sz="240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749550" y="6492875"/>
            <a:ext cx="6692900" cy="365125"/>
          </a:xfrm>
        </p:spPr>
        <p:txBody>
          <a:bodyPr/>
          <a:lstStyle/>
          <a:p>
            <a:r>
              <a:rPr lang="pt-BR" dirty="0"/>
              <a:t>Carlos Danilo, Guilherme Augusto, Nathália Barbosa, </a:t>
            </a:r>
            <a:r>
              <a:rPr lang="pt-BR" dirty="0" err="1"/>
              <a:t>Pávila</a:t>
            </a:r>
            <a:r>
              <a:rPr lang="pt-BR" dirty="0"/>
              <a:t> </a:t>
            </a:r>
            <a:r>
              <a:rPr lang="pt-BR" dirty="0" err="1"/>
              <a:t>Louyse</a:t>
            </a:r>
            <a:endParaRPr lang="pt-BR" dirty="0"/>
          </a:p>
        </p:txBody>
      </p:sp>
      <p:sp>
        <p:nvSpPr>
          <p:cNvPr id="8" name="Forma em L 7">
            <a:extLst>
              <a:ext uri="{FF2B5EF4-FFF2-40B4-BE49-F238E27FC236}">
                <a16:creationId xmlns:a16="http://schemas.microsoft.com/office/drawing/2014/main" id="{429742F0-4222-477B-91D5-7D5BCE4CB459}"/>
              </a:ext>
            </a:extLst>
          </p:cNvPr>
          <p:cNvSpPr/>
          <p:nvPr/>
        </p:nvSpPr>
        <p:spPr>
          <a:xfrm rot="18021764">
            <a:off x="10344390" y="2559787"/>
            <a:ext cx="286050" cy="160183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Forma em L 12">
            <a:extLst>
              <a:ext uri="{FF2B5EF4-FFF2-40B4-BE49-F238E27FC236}">
                <a16:creationId xmlns:a16="http://schemas.microsoft.com/office/drawing/2014/main" id="{B34F2267-75B9-4B49-A26E-D5D34CD34ADA}"/>
              </a:ext>
            </a:extLst>
          </p:cNvPr>
          <p:cNvSpPr/>
          <p:nvPr/>
        </p:nvSpPr>
        <p:spPr>
          <a:xfrm rot="18021764">
            <a:off x="10337971" y="2918147"/>
            <a:ext cx="286050" cy="160183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Forma em L 13">
            <a:extLst>
              <a:ext uri="{FF2B5EF4-FFF2-40B4-BE49-F238E27FC236}">
                <a16:creationId xmlns:a16="http://schemas.microsoft.com/office/drawing/2014/main" id="{8EA7A6D5-A7DA-4F51-BFF8-3780068D9550}"/>
              </a:ext>
            </a:extLst>
          </p:cNvPr>
          <p:cNvSpPr/>
          <p:nvPr/>
        </p:nvSpPr>
        <p:spPr>
          <a:xfrm rot="18021764">
            <a:off x="10337971" y="3293469"/>
            <a:ext cx="286050" cy="160183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Forma em L 17">
            <a:extLst>
              <a:ext uri="{FF2B5EF4-FFF2-40B4-BE49-F238E27FC236}">
                <a16:creationId xmlns:a16="http://schemas.microsoft.com/office/drawing/2014/main" id="{9A4CA4CA-6AF4-49F3-95CB-428A1744A019}"/>
              </a:ext>
            </a:extLst>
          </p:cNvPr>
          <p:cNvSpPr/>
          <p:nvPr/>
        </p:nvSpPr>
        <p:spPr>
          <a:xfrm rot="18021764">
            <a:off x="10353326" y="5050519"/>
            <a:ext cx="286050" cy="160183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3185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446040-1C75-4AA6-AB42-6DD18814B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Referências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F7F3153-B49B-4A99-9ABE-970B48C4F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>
                <a:solidFill>
                  <a:schemeClr val="tx1"/>
                </a:solidFill>
              </a:rPr>
              <a:t>ANDRADE, G.A.A. SANTOS, P. L. </a:t>
            </a:r>
            <a:r>
              <a:rPr lang="pt-BR" b="1" dirty="0">
                <a:solidFill>
                  <a:schemeClr val="tx1"/>
                </a:solidFill>
              </a:rPr>
              <a:t>O Aluno leitor e as metodologias de incentivo à leitura no IFRN-Campus Santa Cruz</a:t>
            </a:r>
            <a:r>
              <a:rPr lang="pt-BR" dirty="0">
                <a:solidFill>
                  <a:schemeClr val="tx1"/>
                </a:solidFill>
              </a:rPr>
              <a:t>. Editora Realize: Recife. </a:t>
            </a:r>
            <a:r>
              <a:rPr lang="en-US" dirty="0">
                <a:solidFill>
                  <a:schemeClr val="tx1"/>
                </a:solidFill>
              </a:rPr>
              <a:t>V. 1, 2018, ISSN 2358-8829</a:t>
            </a:r>
            <a:endParaRPr lang="pt-BR" dirty="0">
              <a:solidFill>
                <a:schemeClr val="tx1"/>
              </a:solidFill>
            </a:endParaRPr>
          </a:p>
          <a:p>
            <a:r>
              <a:rPr lang="pt-BR" dirty="0">
                <a:solidFill>
                  <a:schemeClr val="tx1"/>
                </a:solidFill>
              </a:rPr>
              <a:t>MONTEIRO, João Bosco (org.). </a:t>
            </a:r>
            <a:r>
              <a:rPr lang="pt-BR" b="1" dirty="0">
                <a:solidFill>
                  <a:schemeClr val="tx1"/>
                </a:solidFill>
              </a:rPr>
              <a:t>Google Android: crie aplicações para tablets e celulares</a:t>
            </a:r>
            <a:r>
              <a:rPr lang="pt-BR" dirty="0">
                <a:solidFill>
                  <a:schemeClr val="tx1"/>
                </a:solidFill>
              </a:rPr>
              <a:t>. 1. ed. Brasil: Casa do Código, 2014. 309 p. v. 1.</a:t>
            </a:r>
          </a:p>
          <a:p>
            <a:r>
              <a:rPr lang="pt-BR" dirty="0">
                <a:solidFill>
                  <a:schemeClr val="tx1"/>
                </a:solidFill>
              </a:rPr>
              <a:t>DESENVOLVIMENTO Mobile com Android. 1. ed. Brasil: K19, 2016. 162 p.</a:t>
            </a:r>
          </a:p>
          <a:p>
            <a:r>
              <a:rPr lang="pt-BR" dirty="0">
                <a:solidFill>
                  <a:schemeClr val="tx1"/>
                </a:solidFill>
              </a:rPr>
              <a:t>&lt;https://javabrains.io/courses/javaee_jaxrs/lessons/Setting-</a:t>
            </a:r>
            <a:r>
              <a:rPr lang="pt-BR" dirty="0" err="1">
                <a:solidFill>
                  <a:schemeClr val="tx1"/>
                </a:solidFill>
              </a:rPr>
              <a:t>Up</a:t>
            </a:r>
            <a:r>
              <a:rPr lang="pt-BR" dirty="0">
                <a:solidFill>
                  <a:schemeClr val="tx1"/>
                </a:solidFill>
              </a:rPr>
              <a:t>/&gt; </a:t>
            </a:r>
            <a:r>
              <a:rPr lang="pt-BR" b="1" i="1" dirty="0">
                <a:solidFill>
                  <a:schemeClr val="tx1"/>
                </a:solidFill>
              </a:rPr>
              <a:t>Acesso em 31 de julho de 2019</a:t>
            </a:r>
          </a:p>
          <a:p>
            <a:endParaRPr lang="pt-BR" i="1" dirty="0">
              <a:solidFill>
                <a:schemeClr val="tx1"/>
              </a:solidFill>
            </a:endParaRPr>
          </a:p>
          <a:p>
            <a:endParaRPr lang="pt-BR" i="1" dirty="0"/>
          </a:p>
          <a:p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AA3D99E-41EC-4D52-AAED-860D544D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Carlos Danilo, Guilherme Augusto, Nathália Barbosa, Pávila Louyse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B61501D-4F1A-4CC1-88FD-136ED710A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C9099-C9AB-4825-A211-842543036297}" type="slidenum">
              <a:rPr lang="pt-BR" smtClean="0"/>
              <a:pPr/>
              <a:t>13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6778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AFEC9A-BDC7-4D68-AD58-1E357D2DC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Dúvidas?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840CA71-5CAC-468E-9616-88D1EC897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C9099-C9AB-4825-A211-842543036297}" type="slidenum">
              <a:rPr lang="pt-BR" smtClean="0"/>
              <a:pPr/>
              <a:t>14</a:t>
            </a:fld>
            <a:endParaRPr lang="pt-BR"/>
          </a:p>
        </p:txBody>
      </p:sp>
      <p:pic>
        <p:nvPicPr>
          <p:cNvPr id="7" name="Espaço Reservado para Conteúdo 6" descr="acessibilidade-para-cegos-identifique-a-tarefa-principal-do-seu-app-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40873" y="2074863"/>
            <a:ext cx="2079380" cy="4022725"/>
          </a:xfrm>
        </p:spPr>
      </p:pic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Carlos Danilo, Guilherme Augusto, Nathália Barbosa, Pávila Louyse</a:t>
            </a:r>
          </a:p>
        </p:txBody>
      </p:sp>
    </p:spTree>
    <p:extLst>
      <p:ext uri="{BB962C8B-B14F-4D97-AF65-F5344CB8AC3E}">
        <p14:creationId xmlns:p14="http://schemas.microsoft.com/office/powerpoint/2010/main" val="915991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75217C-55B7-444D-ADFA-FBC01B821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Sumário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E78ABA3-F79D-4D04-B1B2-0F52637B8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769534"/>
            <a:ext cx="10058400" cy="4631266"/>
          </a:xfrm>
        </p:spPr>
        <p:txBody>
          <a:bodyPr>
            <a:normAutofit fontScale="77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pt-BR" sz="2800" dirty="0"/>
              <a:t> </a:t>
            </a:r>
            <a:r>
              <a:rPr lang="pt-BR" sz="3000" dirty="0"/>
              <a:t>Introdução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3000" dirty="0"/>
              <a:t> Problemática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3000" dirty="0"/>
              <a:t> Objetivos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3000" dirty="0"/>
              <a:t> Solução Tecnológica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3000" dirty="0"/>
              <a:t> Modelo Conceitual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3000" dirty="0"/>
              <a:t> Modelo Lógico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3000" dirty="0"/>
              <a:t> Dificuldades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3000" dirty="0"/>
              <a:t> Vídeo do andamento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3000" dirty="0"/>
              <a:t> Diagrama de casos de uso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3000" dirty="0"/>
              <a:t> Cronograma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3000" dirty="0"/>
              <a:t>Referências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054081F-4D82-4D58-9459-B2420C936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C9099-C9AB-4825-A211-842543036297}" type="slidenum">
              <a:rPr lang="pt-BR" sz="2400" smtClean="0"/>
              <a:pPr/>
              <a:t>2</a:t>
            </a:fld>
            <a:endParaRPr lang="pt-BR" sz="240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749550" y="6492875"/>
            <a:ext cx="6692900" cy="365125"/>
          </a:xfrm>
        </p:spPr>
        <p:txBody>
          <a:bodyPr/>
          <a:lstStyle/>
          <a:p>
            <a:r>
              <a:rPr lang="pt-BR" dirty="0"/>
              <a:t>Carlos Danilo, Guilherme Augusto, Nathália Barbosa, </a:t>
            </a:r>
            <a:r>
              <a:rPr lang="pt-BR" dirty="0" err="1"/>
              <a:t>Pávila</a:t>
            </a:r>
            <a:r>
              <a:rPr lang="pt-BR" dirty="0"/>
              <a:t> </a:t>
            </a:r>
            <a:r>
              <a:rPr lang="pt-BR" dirty="0" err="1"/>
              <a:t>Louyse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61164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CE0C3F-4F54-4556-9469-DB25A98A5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Introdução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41C7C32-44A2-4237-9D11-28D90C46B1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 typeface="Arial" pitchFamily="34" charset="0"/>
              <a:buChar char="•"/>
            </a:pPr>
            <a:r>
              <a:rPr lang="pt-BR" sz="2800" dirty="0"/>
              <a:t> Dados da pesquisa Retratos da Leitura no Brasil  (2016);</a:t>
            </a:r>
          </a:p>
          <a:p>
            <a:pPr algn="just">
              <a:buFont typeface="Arial" pitchFamily="34" charset="0"/>
              <a:buChar char="•"/>
            </a:pPr>
            <a:r>
              <a:rPr lang="pt-BR" sz="2800" dirty="0"/>
              <a:t> Pesquisas sobre o perfil literário do aluno realizadas no IFRN </a:t>
            </a:r>
            <a:r>
              <a:rPr lang="pt-BR" sz="2800" i="1" dirty="0"/>
              <a:t>Campus</a:t>
            </a:r>
            <a:r>
              <a:rPr lang="pt-BR" sz="2800" dirty="0"/>
              <a:t> Santa Cruz e em escolas da região Trairi;  </a:t>
            </a:r>
          </a:p>
          <a:p>
            <a:pPr algn="just">
              <a:buFont typeface="Arial" pitchFamily="34" charset="0"/>
              <a:buChar char="•"/>
            </a:pPr>
            <a:r>
              <a:rPr lang="pt-BR" sz="2800" dirty="0"/>
              <a:t> Prática mais interativa da leitura entre os jovens.</a:t>
            </a:r>
          </a:p>
          <a:p>
            <a:pPr algn="just">
              <a:buFont typeface="Arial" pitchFamily="34" charset="0"/>
              <a:buChar char="•"/>
            </a:pPr>
            <a:endParaRPr lang="pt-BR" sz="2800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CCED584-60A4-4891-8E7A-D67447A2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C9099-C9AB-4825-A211-842543036297}" type="slidenum">
              <a:rPr lang="pt-BR" sz="2400" smtClean="0"/>
              <a:pPr/>
              <a:t>3</a:t>
            </a:fld>
            <a:endParaRPr lang="pt-BR" sz="2400" dirty="0"/>
          </a:p>
        </p:txBody>
      </p:sp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>
          <a:xfrm>
            <a:off x="2749550" y="6492875"/>
            <a:ext cx="6692900" cy="365125"/>
          </a:xfrm>
        </p:spPr>
        <p:txBody>
          <a:bodyPr/>
          <a:lstStyle/>
          <a:p>
            <a:r>
              <a:rPr lang="pt-BR" dirty="0"/>
              <a:t>Carlos Danilo, Guilherme Augusto, Nathália Barbosa, </a:t>
            </a:r>
            <a:r>
              <a:rPr lang="pt-BR" dirty="0" err="1"/>
              <a:t>Pávila</a:t>
            </a:r>
            <a:r>
              <a:rPr lang="pt-BR" dirty="0"/>
              <a:t> </a:t>
            </a:r>
            <a:r>
              <a:rPr lang="pt-BR" dirty="0" err="1"/>
              <a:t>Louyse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98911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B6EBDA-8D3B-41B0-B655-9ACA6BEC7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Problemática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DE79308-B6FE-4704-93C0-9EE6D93EC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pt-BR" sz="2800" dirty="0"/>
              <a:t> Como proporcionar a prática da leitura mais interativa entre os jovens? 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B742019-6895-4446-A4EB-F2362A887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C9099-C9AB-4825-A211-842543036297}" type="slidenum">
              <a:rPr lang="pt-BR" sz="2400" smtClean="0"/>
              <a:pPr/>
              <a:t>4</a:t>
            </a:fld>
            <a:endParaRPr lang="pt-BR" sz="2400" dirty="0"/>
          </a:p>
        </p:txBody>
      </p:sp>
      <p:sp>
        <p:nvSpPr>
          <p:cNvPr id="12" name="Espaço Reservado para Rodapé 11"/>
          <p:cNvSpPr>
            <a:spLocks noGrp="1"/>
          </p:cNvSpPr>
          <p:nvPr>
            <p:ph type="ftr" sz="quarter" idx="11"/>
          </p:nvPr>
        </p:nvSpPr>
        <p:spPr>
          <a:xfrm>
            <a:off x="2749550" y="6492875"/>
            <a:ext cx="6692900" cy="365125"/>
          </a:xfrm>
        </p:spPr>
        <p:txBody>
          <a:bodyPr/>
          <a:lstStyle/>
          <a:p>
            <a:r>
              <a:rPr lang="pt-BR" dirty="0"/>
              <a:t>Carlos Danilo, Guilherme Augusto, Nathália Barbosa, </a:t>
            </a:r>
            <a:r>
              <a:rPr lang="pt-BR" dirty="0" err="1"/>
              <a:t>Pávila</a:t>
            </a:r>
            <a:r>
              <a:rPr lang="pt-BR" dirty="0"/>
              <a:t> </a:t>
            </a:r>
            <a:r>
              <a:rPr lang="pt-BR" dirty="0" err="1"/>
              <a:t>Louyse</a:t>
            </a:r>
            <a:endParaRPr lang="pt-BR" dirty="0"/>
          </a:p>
        </p:txBody>
      </p:sp>
      <p:pic>
        <p:nvPicPr>
          <p:cNvPr id="7" name="Imagem 6" descr="jovem-etnicidade-estudantes-sentando-leitura-livro_25030-3076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6398" y="3060698"/>
            <a:ext cx="3114000" cy="31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67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099DDB-B7AD-483B-81C8-B9D67C6C8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Objetivos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5830026-8E44-47EE-8603-10C285D6F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131656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t-BR" sz="2800" dirty="0"/>
              <a:t> </a:t>
            </a:r>
            <a:r>
              <a:rPr lang="pt-BR" sz="2800" b="1" dirty="0"/>
              <a:t>Geral</a:t>
            </a:r>
            <a:r>
              <a:rPr lang="pt-BR" sz="2800" dirty="0"/>
              <a:t>: Desenvolver um aplicativo que funcione como rede social e torne a troca de experiências e conteúdo literário mais dinâmica entre os jovens, proporcionando a prática de leitura mais interativa.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pt-BR" sz="2800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B4319BD-339D-4B62-9865-663DBF10A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C9099-C9AB-4825-A211-842543036297}" type="slidenum">
              <a:rPr lang="pt-BR" sz="2400" smtClean="0"/>
              <a:pPr/>
              <a:t>5</a:t>
            </a:fld>
            <a:endParaRPr lang="pt-BR" sz="2400" dirty="0"/>
          </a:p>
        </p:txBody>
      </p:sp>
      <p:pic>
        <p:nvPicPr>
          <p:cNvPr id="7" name="Imagem 6" descr="homem-de-negocios-com-uma-flecha-e-alvo_7450-1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4399" y="3204092"/>
            <a:ext cx="3883025" cy="3101458"/>
          </a:xfrm>
          <a:prstGeom prst="rect">
            <a:avLst/>
          </a:prstGeom>
        </p:spPr>
      </p:pic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2749550" y="6492875"/>
            <a:ext cx="6692900" cy="365125"/>
          </a:xfrm>
        </p:spPr>
        <p:txBody>
          <a:bodyPr/>
          <a:lstStyle/>
          <a:p>
            <a:r>
              <a:rPr lang="pt-BR" dirty="0"/>
              <a:t>Carlos Danilo, Guilherme Augusto, </a:t>
            </a:r>
            <a:r>
              <a:rPr lang="pt-BR" dirty="0" err="1"/>
              <a:t>Nathália</a:t>
            </a:r>
            <a:r>
              <a:rPr lang="pt-BR" dirty="0"/>
              <a:t> Barbosa, </a:t>
            </a:r>
            <a:r>
              <a:rPr lang="pt-BR" dirty="0" err="1"/>
              <a:t>Pávila</a:t>
            </a:r>
            <a:r>
              <a:rPr lang="pt-BR" dirty="0"/>
              <a:t> </a:t>
            </a:r>
            <a:r>
              <a:rPr lang="pt-BR" dirty="0" err="1"/>
              <a:t>Louyse</a:t>
            </a:r>
            <a:endParaRPr lang="pt-BR" dirty="0"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15830026-8E44-47EE-8603-10C285D6F1F4}"/>
              </a:ext>
            </a:extLst>
          </p:cNvPr>
          <p:cNvSpPr txBox="1">
            <a:spLocks/>
          </p:cNvSpPr>
          <p:nvPr/>
        </p:nvSpPr>
        <p:spPr>
          <a:xfrm>
            <a:off x="1211580" y="3416300"/>
            <a:ext cx="5938520" cy="2643294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10000"/>
          </a:bodyPr>
          <a:lstStyle/>
          <a:p>
            <a:pPr marL="91440" marR="0" lvl="0" indent="-9144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Específicos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</a:p>
          <a:p>
            <a:pPr marL="548640" lvl="1" indent="-91440" algn="just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Utilizar recursos</a:t>
            </a:r>
            <a:r>
              <a:rPr kumimoji="0" lang="pt-BR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tecnológicos a favor do incentivo à leitura;	</a:t>
            </a:r>
          </a:p>
          <a:p>
            <a:pPr marL="548640" lvl="1" indent="-91440" algn="just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Permitir ao usuário o acesso a uma rede social de cunho literário;</a:t>
            </a:r>
          </a:p>
          <a:p>
            <a:pPr marL="548640" lvl="1" indent="-91440" algn="just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Viabilizar a interação entre os usuários. </a:t>
            </a:r>
          </a:p>
          <a:p>
            <a:pPr marL="548640" lvl="1" indent="-91440" algn="just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kumimoji="0" lang="pt-BR" sz="2400" b="0" i="0" u="none" strike="noStrike" kern="1200" cap="none" spc="0" normalizeH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48640" lvl="1" indent="-91440" algn="just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" marR="0" lvl="0" indent="-9144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557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B8D5C2-690F-4D84-AC8C-91AEA5168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Solução Tecnológica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7B17E33-6C97-4945-A4F1-24D294FE7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49550" y="6492875"/>
            <a:ext cx="6692900" cy="365125"/>
          </a:xfrm>
        </p:spPr>
        <p:txBody>
          <a:bodyPr/>
          <a:lstStyle/>
          <a:p>
            <a:r>
              <a:rPr lang="pt-BR" dirty="0"/>
              <a:t>Carlos Danilo, Guilherme Augusto, Nathália Barbosa, </a:t>
            </a:r>
            <a:r>
              <a:rPr lang="pt-BR" dirty="0" err="1"/>
              <a:t>Pávila</a:t>
            </a:r>
            <a:r>
              <a:rPr lang="pt-BR" dirty="0"/>
              <a:t> </a:t>
            </a:r>
            <a:r>
              <a:rPr lang="pt-BR" dirty="0" err="1"/>
              <a:t>Louyse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AABDC6E-D451-4A5D-A7BA-A4F7A983D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C9099-C9AB-4825-A211-842543036297}" type="slidenum">
              <a:rPr lang="pt-BR" sz="2400" smtClean="0"/>
              <a:pPr/>
              <a:t>6</a:t>
            </a:fld>
            <a:endParaRPr lang="pt-BR" sz="2400" dirty="0"/>
          </a:p>
        </p:txBody>
      </p:sp>
      <p:pic>
        <p:nvPicPr>
          <p:cNvPr id="6" name="Picture 7" descr="Resultado de imagem para servidor web png">
            <a:extLst>
              <a:ext uri="{FF2B5EF4-FFF2-40B4-BE49-F238E27FC236}">
                <a16:creationId xmlns:a16="http://schemas.microsoft.com/office/drawing/2014/main" id="{C4C7985B-6571-499B-81E1-4AB0F6BC7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29" y="2660619"/>
            <a:ext cx="2120330" cy="175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B8F48E1E-99DE-4F85-80E6-80F0D533DB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6" t="42014" r="44534" b="40327"/>
          <a:stretch/>
        </p:blipFill>
        <p:spPr bwMode="auto">
          <a:xfrm>
            <a:off x="3359168" y="2819401"/>
            <a:ext cx="1705608" cy="693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7B4BCC6-A22D-4DBE-85B8-C0A1A95473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905" y="4036482"/>
            <a:ext cx="1337048" cy="726018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F3F83B12-AA36-47ED-B940-96A24D62B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987" y="2228570"/>
            <a:ext cx="1448225" cy="240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Conector de seta reta 38">
            <a:extLst>
              <a:ext uri="{FF2B5EF4-FFF2-40B4-BE49-F238E27FC236}">
                <a16:creationId xmlns:a16="http://schemas.microsoft.com/office/drawing/2014/main" id="{89FCBAD3-768D-4F04-8C87-70F34F7C2FDD}"/>
              </a:ext>
            </a:extLst>
          </p:cNvPr>
          <p:cNvCxnSpPr>
            <a:cxnSpLocks/>
          </p:cNvCxnSpPr>
          <p:nvPr/>
        </p:nvCxnSpPr>
        <p:spPr>
          <a:xfrm>
            <a:off x="7174333" y="3586750"/>
            <a:ext cx="1466695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Imagem 10">
            <a:extLst>
              <a:ext uri="{FF2B5EF4-FFF2-40B4-BE49-F238E27FC236}">
                <a16:creationId xmlns:a16="http://schemas.microsoft.com/office/drawing/2014/main" id="{E2201BA5-3996-4E95-A390-D01ED3C0DE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3" t="9125" r="8865"/>
          <a:stretch/>
        </p:blipFill>
        <p:spPr>
          <a:xfrm flipH="1">
            <a:off x="1656251" y="2272249"/>
            <a:ext cx="1747349" cy="2648947"/>
          </a:xfrm>
          <a:prstGeom prst="rect">
            <a:avLst/>
          </a:prstGeom>
        </p:spPr>
      </p:pic>
      <p:pic>
        <p:nvPicPr>
          <p:cNvPr id="12" name="Picture 5" descr="Resultado de imagem para android png">
            <a:extLst>
              <a:ext uri="{FF2B5EF4-FFF2-40B4-BE49-F238E27FC236}">
                <a16:creationId xmlns:a16="http://schemas.microsoft.com/office/drawing/2014/main" id="{D5074F29-3B7A-439D-B068-B83E99E52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558" y="2272248"/>
            <a:ext cx="467428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Conector de seta reta 9">
            <a:extLst>
              <a:ext uri="{FF2B5EF4-FFF2-40B4-BE49-F238E27FC236}">
                <a16:creationId xmlns:a16="http://schemas.microsoft.com/office/drawing/2014/main" id="{970333F5-20D7-4206-B8B2-0D2815293D28}"/>
              </a:ext>
            </a:extLst>
          </p:cNvPr>
          <p:cNvCxnSpPr>
            <a:cxnSpLocks/>
          </p:cNvCxnSpPr>
          <p:nvPr/>
        </p:nvCxnSpPr>
        <p:spPr>
          <a:xfrm>
            <a:off x="3501925" y="3596722"/>
            <a:ext cx="1466695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Imagem 13">
            <a:extLst>
              <a:ext uri="{FF2B5EF4-FFF2-40B4-BE49-F238E27FC236}">
                <a16:creationId xmlns:a16="http://schemas.microsoft.com/office/drawing/2014/main" id="{19974545-4F6C-4925-AF26-E37A8180C50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" t="15803" r="-944" b="15600"/>
          <a:stretch/>
        </p:blipFill>
        <p:spPr>
          <a:xfrm>
            <a:off x="2329258" y="2831578"/>
            <a:ext cx="625207" cy="7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334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F69753CD-1D73-4A8D-B655-E06E35E21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Modelo Conceitual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E367806C-98B5-444F-83B9-0C83B64D2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C9099-C9AB-4825-A211-842543036297}" type="slidenum">
              <a:rPr lang="pt-BR" sz="2400" smtClean="0"/>
              <a:pPr/>
              <a:t>7</a:t>
            </a:fld>
            <a:endParaRPr lang="pt-BR" sz="24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A4FFDCE7-0D1D-4146-A965-0C2B6AEA720A}"/>
              </a:ext>
            </a:extLst>
          </p:cNvPr>
          <p:cNvSpPr/>
          <p:nvPr/>
        </p:nvSpPr>
        <p:spPr>
          <a:xfrm>
            <a:off x="8998226" y="5698435"/>
            <a:ext cx="3193773" cy="443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889FDD9-43C9-4F82-88C1-7707E6D3F8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5" t="28009" r="3479" b="10416"/>
          <a:stretch/>
        </p:blipFill>
        <p:spPr>
          <a:xfrm>
            <a:off x="355158" y="1845734"/>
            <a:ext cx="11542644" cy="4449049"/>
          </a:xfrm>
          <a:prstGeom prst="rect">
            <a:avLst/>
          </a:prstGeom>
        </p:spPr>
      </p:pic>
      <p:sp>
        <p:nvSpPr>
          <p:cNvPr id="11" name="Espaço Reservado para Rodapé 4">
            <a:extLst>
              <a:ext uri="{FF2B5EF4-FFF2-40B4-BE49-F238E27FC236}">
                <a16:creationId xmlns:a16="http://schemas.microsoft.com/office/drawing/2014/main" id="{FD36087C-5734-4036-8E1A-0005338DC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49550" y="6479744"/>
            <a:ext cx="66929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 cap="all" baseline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Carlos Danilo, Guilherme Augusto, </a:t>
            </a:r>
            <a:r>
              <a:rPr lang="en-US" kern="1200" cap="all" baseline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Nathália</a:t>
            </a:r>
            <a:r>
              <a:rPr lang="en-US" kern="1200" cap="all" baseline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Barbosa, </a:t>
            </a:r>
            <a:r>
              <a:rPr lang="en-US" kern="1200" cap="all" baseline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Pávila</a:t>
            </a:r>
            <a:r>
              <a:rPr lang="en-US" kern="1200" cap="all" baseline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cap="all" baseline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Louyse</a:t>
            </a:r>
            <a:endParaRPr lang="en-US" kern="1200" cap="all" baseline="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51527693-E06E-4AA9-9C9D-C299A48F9AF7}"/>
              </a:ext>
            </a:extLst>
          </p:cNvPr>
          <p:cNvSpPr/>
          <p:nvPr/>
        </p:nvSpPr>
        <p:spPr>
          <a:xfrm>
            <a:off x="8998226" y="5921829"/>
            <a:ext cx="2903488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6149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ítulo 48">
            <a:extLst>
              <a:ext uri="{FF2B5EF4-FFF2-40B4-BE49-F238E27FC236}">
                <a16:creationId xmlns:a16="http://schemas.microsoft.com/office/drawing/2014/main" id="{674CBDB0-409A-4472-8D1C-297780FC0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Modelo Lógico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901CCC7-DC0F-40C2-B7A1-60EE29318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defTabSz="914400">
              <a:spcAft>
                <a:spcPts val="600"/>
              </a:spcAft>
            </a:pPr>
            <a:fld id="{0C7C9099-C9AB-4825-A211-842543036297}" type="slidenum">
              <a:rPr lang="en-US" sz="2400"/>
              <a:pPr defTabSz="914400">
                <a:spcAft>
                  <a:spcPts val="600"/>
                </a:spcAft>
              </a:pPr>
              <a:t>8</a:t>
            </a:fld>
            <a:endParaRPr lang="en-US" sz="2400" dirty="0"/>
          </a:p>
        </p:txBody>
      </p:sp>
      <p:pic>
        <p:nvPicPr>
          <p:cNvPr id="47" name="Imagem 46">
            <a:extLst>
              <a:ext uri="{FF2B5EF4-FFF2-40B4-BE49-F238E27FC236}">
                <a16:creationId xmlns:a16="http://schemas.microsoft.com/office/drawing/2014/main" id="{28C4DE59-2EB5-4CBB-AC22-C8894D8A7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086" y="1881519"/>
            <a:ext cx="7433129" cy="4434107"/>
          </a:xfrm>
          <a:prstGeom prst="rect">
            <a:avLst/>
          </a:prstGeom>
        </p:spPr>
      </p:pic>
      <p:sp>
        <p:nvSpPr>
          <p:cNvPr id="58" name="Espaço Reservado para Rodapé 4">
            <a:extLst>
              <a:ext uri="{FF2B5EF4-FFF2-40B4-BE49-F238E27FC236}">
                <a16:creationId xmlns:a16="http://schemas.microsoft.com/office/drawing/2014/main" id="{B4432A00-3F08-4B73-BDED-DEBDC9FA5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49550" y="6479744"/>
            <a:ext cx="66929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 cap="all" baseline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Carlos Danilo, Guilherme Augusto, </a:t>
            </a:r>
            <a:r>
              <a:rPr lang="en-US" kern="1200" cap="all" baseline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Nathália</a:t>
            </a:r>
            <a:r>
              <a:rPr lang="en-US" kern="1200" cap="all" baseline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Barbosa, </a:t>
            </a:r>
            <a:r>
              <a:rPr lang="en-US" kern="1200" cap="all" baseline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Pávila</a:t>
            </a:r>
            <a:r>
              <a:rPr lang="en-US" kern="1200" cap="all" baseline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cap="all" baseline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Louyse</a:t>
            </a:r>
            <a:endParaRPr lang="en-US" kern="1200" cap="all" baseline="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24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1C4617-AC0E-45D5-85A9-8B281DAA6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Dificuldades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AB6DD42-BD2A-4DCB-999E-95AC07545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5989" y="1918305"/>
            <a:ext cx="10058400" cy="402336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pt-BR" dirty="0"/>
          </a:p>
          <a:p>
            <a:pPr>
              <a:buFont typeface="Arial" panose="020B0604020202020204" pitchFamily="34" charset="0"/>
              <a:buChar char="•"/>
            </a:pPr>
            <a:r>
              <a:rPr lang="pt-BR" sz="2800" dirty="0"/>
              <a:t> Primeiros treinamentos com o Android Studio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800" dirty="0"/>
              <a:t> Construir o Web Service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800" dirty="0"/>
              <a:t> Realizar comunicação entre o Servidor e o Banco de Dados </a:t>
            </a:r>
          </a:p>
          <a:p>
            <a:pPr>
              <a:buFont typeface="Arial" panose="020B0604020202020204" pitchFamily="34" charset="0"/>
              <a:buChar char="•"/>
            </a:pPr>
            <a:endParaRPr lang="pt-BR" dirty="0"/>
          </a:p>
          <a:p>
            <a:pPr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09D7E21-6A58-49C2-A644-ACA5421D2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C9099-C9AB-4825-A211-842543036297}" type="slidenum">
              <a:rPr lang="pt-BR" sz="2400" smtClean="0"/>
              <a:pPr/>
              <a:t>9</a:t>
            </a:fld>
            <a:endParaRPr lang="pt-BR" sz="2400" dirty="0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A842E19E-62A9-41CD-ACAF-ADE17DE86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49550" y="6479744"/>
            <a:ext cx="66929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 cap="all" baseline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Carlos Danilo, Guilherme Augusto, </a:t>
            </a:r>
            <a:r>
              <a:rPr lang="en-US" kern="1200" cap="all" baseline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Nathália</a:t>
            </a:r>
            <a:r>
              <a:rPr lang="en-US" kern="1200" cap="all" baseline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Barbosa, </a:t>
            </a:r>
            <a:r>
              <a:rPr lang="en-US" kern="1200" cap="all" baseline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Pávila</a:t>
            </a:r>
            <a:r>
              <a:rPr lang="en-US" kern="1200" cap="all" baseline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cap="all" baseline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Louyse</a:t>
            </a:r>
            <a:endParaRPr lang="en-US" kern="1200" cap="all" baseline="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60591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iva">
  <a:themeElements>
    <a:clrScheme name="Retrospectiva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iv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1666</TotalTime>
  <Words>494</Words>
  <Application>Microsoft Office PowerPoint</Application>
  <PresentationFormat>Widescreen</PresentationFormat>
  <Paragraphs>97</Paragraphs>
  <Slides>14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Retrospectiva</vt:lpstr>
      <vt:lpstr>ALEXANDRIA: UM APLICATIVO PARA TROCA DE LIVROS </vt:lpstr>
      <vt:lpstr>Sumário</vt:lpstr>
      <vt:lpstr>Introdução</vt:lpstr>
      <vt:lpstr>Problemática</vt:lpstr>
      <vt:lpstr>Objetivos</vt:lpstr>
      <vt:lpstr>Solução Tecnológica</vt:lpstr>
      <vt:lpstr>Modelo Conceitual</vt:lpstr>
      <vt:lpstr>Modelo Lógico</vt:lpstr>
      <vt:lpstr>Dificuldades</vt:lpstr>
      <vt:lpstr>Vídeo do andamento do aplicativo </vt:lpstr>
      <vt:lpstr>Diagrama de casos de uso</vt:lpstr>
      <vt:lpstr>Cronograma de Atividades</vt:lpstr>
      <vt:lpstr>Referências</vt:lpstr>
      <vt:lpstr>Dúvidas?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ALEXANDRIA: UM APLICATIVO PARA TROCA DE LIVROS </dc:title>
  <dc:creator>Usuário do Windows</dc:creator>
  <cp:lastModifiedBy>Usuário do Windows</cp:lastModifiedBy>
  <cp:revision>18</cp:revision>
  <dcterms:created xsi:type="dcterms:W3CDTF">2019-08-22T23:03:02Z</dcterms:created>
  <dcterms:modified xsi:type="dcterms:W3CDTF">2019-08-28T12:25:06Z</dcterms:modified>
</cp:coreProperties>
</file>