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F2"/>
    <a:srgbClr val="FFD400"/>
    <a:srgbClr val="FEC306"/>
    <a:srgbClr val="418AB3"/>
    <a:srgbClr val="FFEB3B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E5FF0-E1E4-468D-A85F-53EBF2BC33FE}" v="1371" dt="2019-08-25T21:10:01.202"/>
    <p1510:client id="{D3942341-7F8D-4B2C-89CE-B4E38B6E15BD}" v="686" dt="2019-08-25T21:13:46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ChegueiBus (Tema)</Template>
  <TotalTime>211</TotalTime>
  <Words>407</Words>
  <Application>Microsoft Office PowerPoint</Application>
  <PresentationFormat>Apresentação na tela (4:3)</PresentationFormat>
  <Paragraphs>203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ChegueiBus (Tema)</vt:lpstr>
      <vt:lpstr>CHEGUEI.BUS</vt:lpstr>
      <vt:lpstr>Sumário</vt:lpstr>
      <vt:lpstr>Introdução</vt:lpstr>
      <vt:lpstr>Problemática</vt:lpstr>
      <vt:lpstr>Objetivos</vt:lpstr>
      <vt:lpstr>Solução tecnológica</vt:lpstr>
      <vt:lpstr>Diagrama de casos de uso</vt:lpstr>
      <vt:lpstr>Visão geral do hardware</vt:lpstr>
      <vt:lpstr>Modelo do banco de dados</vt:lpstr>
      <vt:lpstr>Tecnologias utilizadas</vt:lpstr>
      <vt:lpstr>Progresso</vt:lpstr>
      <vt:lpstr>Cheguei.loc</vt:lpstr>
      <vt:lpstr>Web-service</vt:lpstr>
      <vt:lpstr>App</vt:lpstr>
      <vt:lpstr>Cronograma</vt:lpstr>
      <vt:lpstr>Referências</vt:lpstr>
      <vt:lpstr>GitHub</vt:lpstr>
      <vt:lpstr>Dúvidas?</vt:lpstr>
      <vt:lpstr>CHEGUEI.BUS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Cheguei.bus</dc:title>
  <dc:creator>Gilberth Gabriel</dc:creator>
  <cp:lastModifiedBy>Gilberth Gabriel</cp:lastModifiedBy>
  <cp:revision>22</cp:revision>
  <dcterms:created xsi:type="dcterms:W3CDTF">2019-04-03T13:49:42Z</dcterms:created>
  <dcterms:modified xsi:type="dcterms:W3CDTF">2019-08-28T14:09:09Z</dcterms:modified>
</cp:coreProperties>
</file>