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56" r:id="rId2"/>
    <p:sldId id="257" r:id="rId3"/>
    <p:sldId id="258" r:id="rId4"/>
    <p:sldId id="259" r:id="rId5"/>
    <p:sldId id="260" r:id="rId6"/>
    <p:sldId id="262" r:id="rId7"/>
    <p:sldId id="265" r:id="rId8"/>
    <p:sldId id="273" r:id="rId9"/>
    <p:sldId id="274" r:id="rId10"/>
    <p:sldId id="275" r:id="rId11"/>
    <p:sldId id="276" r:id="rId12"/>
    <p:sldId id="266" r:id="rId13"/>
    <p:sldId id="268" r:id="rId14"/>
    <p:sldId id="267" r:id="rId15"/>
  </p:sldIdLst>
  <p:sldSz cx="9144000" cy="5143500" type="screen16x9"/>
  <p:notesSz cx="12192000" cy="6858000"/>
  <p:defaultTextStyle>
    <a:defPPr>
      <a:defRPr lang="pt-BR"/>
    </a:defPPr>
    <a:lvl1pPr marL="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4" d="100"/>
          <a:sy n="94" d="100"/>
        </p:scale>
        <p:origin x="-696" y="-90"/>
      </p:cViewPr>
      <p:guideLst>
        <p:guide orient="horz" pos="2160"/>
        <p:guide pos="162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52832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6905625" y="0"/>
            <a:ext cx="52832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7192A31-B439-430A-9F2C-268CCEF616E9}" type="datetimeFigureOut">
              <a:rPr lang="pt-BR" smtClean="0"/>
              <a:t>26/08/2019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0" y="514350"/>
            <a:ext cx="4572000" cy="2571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1219200" y="3257550"/>
            <a:ext cx="97536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52832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6905625" y="6513513"/>
            <a:ext cx="52832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B54F596-CEF1-4D09-8066-D823B1AA003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604875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54F596-CEF1-4D09-8066-D823B1AA0030}" type="slidenum">
              <a:rPr lang="pt-BR" smtClean="0"/>
              <a:t>6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052646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1594485"/>
            <a:ext cx="7772400" cy="7386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2880360"/>
            <a:ext cx="640080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4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pPr marL="9525">
              <a:lnSpc>
                <a:spcPts val="1358"/>
              </a:lnSpc>
            </a:pPr>
            <a:r>
              <a:rPr lang="pt-BR" spc="-4" smtClean="0"/>
              <a:t>Adjadina </a:t>
            </a:r>
            <a:r>
              <a:rPr lang="pt-BR" spc="-8" smtClean="0"/>
              <a:t>Rosália, </a:t>
            </a:r>
            <a:r>
              <a:rPr lang="pt-BR" smtClean="0"/>
              <a:t>Adla</a:t>
            </a:r>
            <a:r>
              <a:rPr lang="pt-BR" spc="-60" smtClean="0"/>
              <a:t> </a:t>
            </a:r>
            <a:r>
              <a:rPr lang="pt-BR" spc="-8" smtClean="0"/>
              <a:t>Rejane</a:t>
            </a:r>
            <a:endParaRPr lang="pt-BR" spc="-8"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8/26/2019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4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pPr marL="19050">
              <a:lnSpc>
                <a:spcPts val="1463"/>
              </a:lnSpc>
            </a:pPr>
            <a:fld id="{81D60167-4931-47E6-BA6A-407CBD079E47}" type="slidenum">
              <a:rPr lang="pt-BR" smtClean="0"/>
              <a:pPr marL="19050">
                <a:lnSpc>
                  <a:spcPts val="1463"/>
                </a:lnSpc>
              </a:pPr>
              <a:t>‹nº›</a:t>
            </a:fld>
            <a:endParaRPr lang="pt-BR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882243" y="681286"/>
            <a:ext cx="7379513" cy="553998"/>
          </a:xfrm>
        </p:spPr>
        <p:txBody>
          <a:bodyPr lIns="0" tIns="0" rIns="0" bIns="0"/>
          <a:lstStyle>
            <a:lvl1pPr>
              <a:defRPr sz="3600" b="0" i="0">
                <a:solidFill>
                  <a:srgbClr val="404040"/>
                </a:solidFill>
                <a:latin typeface="Calibri Light"/>
                <a:cs typeface="Calibri Ligh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4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pPr marL="9525">
              <a:lnSpc>
                <a:spcPts val="1358"/>
              </a:lnSpc>
            </a:pPr>
            <a:r>
              <a:rPr lang="pt-BR" spc="-4" smtClean="0"/>
              <a:t>Adjadina </a:t>
            </a:r>
            <a:r>
              <a:rPr lang="pt-BR" spc="-8" smtClean="0"/>
              <a:t>Rosália, </a:t>
            </a:r>
            <a:r>
              <a:rPr lang="pt-BR" smtClean="0"/>
              <a:t>Adla</a:t>
            </a:r>
            <a:r>
              <a:rPr lang="pt-BR" spc="-60" smtClean="0"/>
              <a:t> </a:t>
            </a:r>
            <a:r>
              <a:rPr lang="pt-BR" spc="-8" smtClean="0"/>
              <a:t>Rejane</a:t>
            </a:r>
            <a:endParaRPr lang="pt-BR" spc="-8"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8/26/2019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4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pPr marL="19050">
              <a:lnSpc>
                <a:spcPts val="1463"/>
              </a:lnSpc>
            </a:pPr>
            <a:fld id="{81D60167-4931-47E6-BA6A-407CBD079E47}" type="slidenum">
              <a:rPr lang="pt-BR" smtClean="0"/>
              <a:pPr marL="19050">
                <a:lnSpc>
                  <a:spcPts val="1463"/>
                </a:lnSpc>
              </a:pPr>
              <a:t>‹nº›</a:t>
            </a:fld>
            <a:endParaRPr lang="pt-BR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882243" y="681286"/>
            <a:ext cx="7379513" cy="553998"/>
          </a:xfrm>
        </p:spPr>
        <p:txBody>
          <a:bodyPr lIns="0" tIns="0" rIns="0" bIns="0"/>
          <a:lstStyle>
            <a:lvl1pPr>
              <a:defRPr sz="3600" b="0" i="0">
                <a:solidFill>
                  <a:srgbClr val="404040"/>
                </a:solidFill>
                <a:latin typeface="Calibri Light"/>
                <a:cs typeface="Calibri Ligh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183005"/>
            <a:ext cx="397764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183005"/>
            <a:ext cx="397764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4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pPr marL="9525">
              <a:lnSpc>
                <a:spcPts val="1358"/>
              </a:lnSpc>
            </a:pPr>
            <a:r>
              <a:rPr lang="pt-BR" spc="-4" smtClean="0"/>
              <a:t>Adjadina </a:t>
            </a:r>
            <a:r>
              <a:rPr lang="pt-BR" spc="-8" smtClean="0"/>
              <a:t>Rosália, </a:t>
            </a:r>
            <a:r>
              <a:rPr lang="pt-BR" smtClean="0"/>
              <a:t>Adla</a:t>
            </a:r>
            <a:r>
              <a:rPr lang="pt-BR" spc="-60" smtClean="0"/>
              <a:t> </a:t>
            </a:r>
            <a:r>
              <a:rPr lang="pt-BR" spc="-8" smtClean="0"/>
              <a:t>Rejane</a:t>
            </a:r>
            <a:endParaRPr lang="pt-BR" spc="-8" dirty="0"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8/26/2019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4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pPr marL="19050">
              <a:lnSpc>
                <a:spcPts val="1463"/>
              </a:lnSpc>
            </a:pPr>
            <a:fld id="{81D60167-4931-47E6-BA6A-407CBD079E47}" type="slidenum">
              <a:rPr lang="pt-BR" smtClean="0"/>
              <a:pPr marL="19050">
                <a:lnSpc>
                  <a:spcPts val="1463"/>
                </a:lnSpc>
              </a:pPr>
              <a:t>‹nº›</a:t>
            </a:fld>
            <a:endParaRPr lang="pt-BR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882243" y="681286"/>
            <a:ext cx="7379513" cy="553998"/>
          </a:xfrm>
        </p:spPr>
        <p:txBody>
          <a:bodyPr lIns="0" tIns="0" rIns="0" bIns="0"/>
          <a:lstStyle>
            <a:lvl1pPr>
              <a:defRPr sz="3600" b="0" i="0">
                <a:solidFill>
                  <a:srgbClr val="404040"/>
                </a:solidFill>
                <a:latin typeface="Calibri Light"/>
                <a:cs typeface="Calibri Ligh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4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pPr marL="9525">
              <a:lnSpc>
                <a:spcPts val="1358"/>
              </a:lnSpc>
            </a:pPr>
            <a:r>
              <a:rPr lang="pt-BR" spc="-4" smtClean="0"/>
              <a:t>Adjadina </a:t>
            </a:r>
            <a:r>
              <a:rPr lang="pt-BR" spc="-8" smtClean="0"/>
              <a:t>Rosália, </a:t>
            </a:r>
            <a:r>
              <a:rPr lang="pt-BR" smtClean="0"/>
              <a:t>Adla</a:t>
            </a:r>
            <a:r>
              <a:rPr lang="pt-BR" spc="-60" smtClean="0"/>
              <a:t> </a:t>
            </a:r>
            <a:r>
              <a:rPr lang="pt-BR" spc="-8" smtClean="0"/>
              <a:t>Rejane</a:t>
            </a:r>
            <a:endParaRPr lang="pt-BR" spc="-8" dirty="0"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8/26/2019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4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pPr marL="19050">
              <a:lnSpc>
                <a:spcPts val="1463"/>
              </a:lnSpc>
            </a:pPr>
            <a:fld id="{81D60167-4931-47E6-BA6A-407CBD079E47}" type="slidenum">
              <a:rPr lang="pt-BR" smtClean="0"/>
              <a:pPr marL="19050">
                <a:lnSpc>
                  <a:spcPts val="1463"/>
                </a:lnSpc>
              </a:pPr>
              <a:t>‹nº›</a:t>
            </a:fld>
            <a:endParaRPr lang="pt-BR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4800599"/>
            <a:ext cx="9144000" cy="342900"/>
          </a:xfrm>
          <a:custGeom>
            <a:avLst/>
            <a:gdLst/>
            <a:ahLst/>
            <a:cxnLst/>
            <a:rect l="l" t="t" r="r" b="b"/>
            <a:pathLst>
              <a:path w="12192000" h="457200">
                <a:moveTo>
                  <a:pt x="0" y="457199"/>
                </a:moveTo>
                <a:lnTo>
                  <a:pt x="12192000" y="457199"/>
                </a:lnTo>
                <a:lnTo>
                  <a:pt x="12192000" y="0"/>
                </a:lnTo>
                <a:lnTo>
                  <a:pt x="0" y="0"/>
                </a:lnTo>
                <a:lnTo>
                  <a:pt x="0" y="457199"/>
                </a:lnTo>
                <a:close/>
              </a:path>
            </a:pathLst>
          </a:custGeom>
          <a:solidFill>
            <a:srgbClr val="2583C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0" y="4750308"/>
            <a:ext cx="9144000" cy="50483"/>
          </a:xfrm>
          <a:custGeom>
            <a:avLst/>
            <a:gdLst/>
            <a:ahLst/>
            <a:cxnLst/>
            <a:rect l="l" t="t" r="r" b="b"/>
            <a:pathLst>
              <a:path w="12192000" h="67310">
                <a:moveTo>
                  <a:pt x="0" y="67055"/>
                </a:moveTo>
                <a:lnTo>
                  <a:pt x="12192000" y="67055"/>
                </a:lnTo>
                <a:lnTo>
                  <a:pt x="12192000" y="0"/>
                </a:lnTo>
                <a:lnTo>
                  <a:pt x="0" y="0"/>
                </a:lnTo>
                <a:lnTo>
                  <a:pt x="0" y="67055"/>
                </a:lnTo>
                <a:close/>
              </a:path>
            </a:pathLst>
          </a:custGeom>
          <a:solidFill>
            <a:srgbClr val="1CACE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k object 18"/>
          <p:cNvSpPr/>
          <p:nvPr/>
        </p:nvSpPr>
        <p:spPr>
          <a:xfrm>
            <a:off x="905256" y="3257550"/>
            <a:ext cx="7406640" cy="0"/>
          </a:xfrm>
          <a:custGeom>
            <a:avLst/>
            <a:gdLst/>
            <a:ahLst/>
            <a:cxnLst/>
            <a:rect l="l" t="t" r="r" b="b"/>
            <a:pathLst>
              <a:path w="9875520">
                <a:moveTo>
                  <a:pt x="0" y="0"/>
                </a:moveTo>
                <a:lnTo>
                  <a:pt x="9875520" y="0"/>
                </a:lnTo>
              </a:path>
            </a:pathLst>
          </a:custGeom>
          <a:ln w="6096">
            <a:solidFill>
              <a:srgbClr val="7E7E7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4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pPr marL="9525">
              <a:lnSpc>
                <a:spcPts val="1358"/>
              </a:lnSpc>
            </a:pPr>
            <a:r>
              <a:rPr lang="pt-BR" spc="-4" smtClean="0"/>
              <a:t>Adjadina </a:t>
            </a:r>
            <a:r>
              <a:rPr lang="pt-BR" spc="-8" smtClean="0"/>
              <a:t>Rosália, </a:t>
            </a:r>
            <a:r>
              <a:rPr lang="pt-BR" smtClean="0"/>
              <a:t>Adla</a:t>
            </a:r>
            <a:r>
              <a:rPr lang="pt-BR" spc="-60" smtClean="0"/>
              <a:t> </a:t>
            </a:r>
            <a:r>
              <a:rPr lang="pt-BR" spc="-8" smtClean="0"/>
              <a:t>Rejane</a:t>
            </a:r>
            <a:endParaRPr lang="pt-BR" spc="-8" dirty="0"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8/26/2019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4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pPr marL="19050">
              <a:lnSpc>
                <a:spcPts val="1463"/>
              </a:lnSpc>
            </a:pPr>
            <a:fld id="{81D60167-4931-47E6-BA6A-407CBD079E47}" type="slidenum">
              <a:rPr lang="pt-BR" smtClean="0"/>
              <a:pPr marL="19050">
                <a:lnSpc>
                  <a:spcPts val="1463"/>
                </a:lnSpc>
              </a:pPr>
              <a:t>‹nº›</a:t>
            </a:fld>
            <a:endParaRPr lang="pt-BR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2285" y="4800599"/>
            <a:ext cx="9142095" cy="342900"/>
          </a:xfrm>
          <a:custGeom>
            <a:avLst/>
            <a:gdLst/>
            <a:ahLst/>
            <a:cxnLst/>
            <a:rect l="l" t="t" r="r" b="b"/>
            <a:pathLst>
              <a:path w="12189460" h="457200">
                <a:moveTo>
                  <a:pt x="0" y="457199"/>
                </a:moveTo>
                <a:lnTo>
                  <a:pt x="12188952" y="457199"/>
                </a:lnTo>
                <a:lnTo>
                  <a:pt x="12188952" y="0"/>
                </a:lnTo>
                <a:lnTo>
                  <a:pt x="0" y="0"/>
                </a:lnTo>
                <a:lnTo>
                  <a:pt x="0" y="457199"/>
                </a:lnTo>
                <a:close/>
              </a:path>
            </a:pathLst>
          </a:custGeom>
          <a:solidFill>
            <a:srgbClr val="2583C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0" y="4750309"/>
            <a:ext cx="9142095" cy="48101"/>
          </a:xfrm>
          <a:custGeom>
            <a:avLst/>
            <a:gdLst/>
            <a:ahLst/>
            <a:cxnLst/>
            <a:rect l="l" t="t" r="r" b="b"/>
            <a:pathLst>
              <a:path w="12189460" h="64135">
                <a:moveTo>
                  <a:pt x="0" y="64007"/>
                </a:moveTo>
                <a:lnTo>
                  <a:pt x="12188952" y="64007"/>
                </a:lnTo>
                <a:lnTo>
                  <a:pt x="12188952" y="0"/>
                </a:lnTo>
                <a:lnTo>
                  <a:pt x="0" y="0"/>
                </a:lnTo>
                <a:lnTo>
                  <a:pt x="0" y="64007"/>
                </a:lnTo>
                <a:close/>
              </a:path>
            </a:pathLst>
          </a:custGeom>
          <a:solidFill>
            <a:srgbClr val="1CACE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k object 18"/>
          <p:cNvSpPr/>
          <p:nvPr/>
        </p:nvSpPr>
        <p:spPr>
          <a:xfrm>
            <a:off x="894968" y="1303020"/>
            <a:ext cx="7475220" cy="0"/>
          </a:xfrm>
          <a:custGeom>
            <a:avLst/>
            <a:gdLst/>
            <a:ahLst/>
            <a:cxnLst/>
            <a:rect l="l" t="t" r="r" b="b"/>
            <a:pathLst>
              <a:path w="9966960">
                <a:moveTo>
                  <a:pt x="0" y="0"/>
                </a:moveTo>
                <a:lnTo>
                  <a:pt x="9966960" y="0"/>
                </a:lnTo>
              </a:path>
            </a:pathLst>
          </a:custGeom>
          <a:ln w="6096">
            <a:solidFill>
              <a:srgbClr val="7E7E7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882243" y="681286"/>
            <a:ext cx="7379513" cy="7386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800" b="0" i="0">
                <a:solidFill>
                  <a:srgbClr val="404040"/>
                </a:solidFill>
                <a:latin typeface="Calibri Light"/>
                <a:cs typeface="Calibri Ligh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774574" y="1384173"/>
            <a:ext cx="7594853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550254" y="4894288"/>
            <a:ext cx="2127409" cy="35907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pPr marL="9525">
              <a:lnSpc>
                <a:spcPts val="1358"/>
              </a:lnSpc>
            </a:pPr>
            <a:r>
              <a:rPr lang="pt-BR" spc="-4" smtClean="0"/>
              <a:t>Adjadina </a:t>
            </a:r>
            <a:r>
              <a:rPr lang="pt-BR" spc="-8" smtClean="0"/>
              <a:t>Rosália, </a:t>
            </a:r>
            <a:r>
              <a:rPr lang="pt-BR" smtClean="0"/>
              <a:t>Adla</a:t>
            </a:r>
            <a:r>
              <a:rPr lang="pt-BR" spc="-60" smtClean="0"/>
              <a:t> </a:t>
            </a:r>
            <a:r>
              <a:rPr lang="pt-BR" spc="-8" smtClean="0"/>
              <a:t>Rejane</a:t>
            </a:r>
            <a:endParaRPr lang="pt-BR" spc="-8"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4783455"/>
            <a:ext cx="2103120" cy="2154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8/26/2019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876442" y="4881029"/>
            <a:ext cx="153353" cy="76944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pPr marL="19050">
              <a:lnSpc>
                <a:spcPts val="1463"/>
              </a:lnSpc>
            </a:pPr>
            <a:fld id="{81D60167-4931-47E6-BA6A-407CBD079E47}" type="slidenum">
              <a:rPr lang="pt-BR" smtClean="0"/>
              <a:pPr marL="19050">
                <a:lnSpc>
                  <a:spcPts val="1463"/>
                </a:lnSpc>
              </a:pPr>
              <a:t>‹nº›</a:t>
            </a:fld>
            <a:endParaRPr lang="pt-B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342900">
        <a:defRPr>
          <a:latin typeface="+mn-lt"/>
          <a:ea typeface="+mn-ea"/>
          <a:cs typeface="+mn-cs"/>
        </a:defRPr>
      </a:lvl2pPr>
      <a:lvl3pPr marL="685800">
        <a:defRPr>
          <a:latin typeface="+mn-lt"/>
          <a:ea typeface="+mn-ea"/>
          <a:cs typeface="+mn-cs"/>
        </a:defRPr>
      </a:lvl3pPr>
      <a:lvl4pPr marL="1028700">
        <a:defRPr>
          <a:latin typeface="+mn-lt"/>
          <a:ea typeface="+mn-ea"/>
          <a:cs typeface="+mn-cs"/>
        </a:defRPr>
      </a:lvl4pPr>
      <a:lvl5pPr marL="1371600">
        <a:defRPr>
          <a:latin typeface="+mn-lt"/>
          <a:ea typeface="+mn-ea"/>
          <a:cs typeface="+mn-cs"/>
        </a:defRPr>
      </a:lvl5pPr>
      <a:lvl6pPr marL="1714500">
        <a:defRPr>
          <a:latin typeface="+mn-lt"/>
          <a:ea typeface="+mn-ea"/>
          <a:cs typeface="+mn-cs"/>
        </a:defRPr>
      </a:lvl6pPr>
      <a:lvl7pPr marL="2057400">
        <a:defRPr>
          <a:latin typeface="+mn-lt"/>
          <a:ea typeface="+mn-ea"/>
          <a:cs typeface="+mn-cs"/>
        </a:defRPr>
      </a:lvl7pPr>
      <a:lvl8pPr marL="2400300">
        <a:defRPr>
          <a:latin typeface="+mn-lt"/>
          <a:ea typeface="+mn-ea"/>
          <a:cs typeface="+mn-cs"/>
        </a:defRPr>
      </a:lvl8pPr>
      <a:lvl9pPr marL="27432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342900">
        <a:defRPr>
          <a:latin typeface="+mn-lt"/>
          <a:ea typeface="+mn-ea"/>
          <a:cs typeface="+mn-cs"/>
        </a:defRPr>
      </a:lvl2pPr>
      <a:lvl3pPr marL="685800">
        <a:defRPr>
          <a:latin typeface="+mn-lt"/>
          <a:ea typeface="+mn-ea"/>
          <a:cs typeface="+mn-cs"/>
        </a:defRPr>
      </a:lvl3pPr>
      <a:lvl4pPr marL="1028700">
        <a:defRPr>
          <a:latin typeface="+mn-lt"/>
          <a:ea typeface="+mn-ea"/>
          <a:cs typeface="+mn-cs"/>
        </a:defRPr>
      </a:lvl4pPr>
      <a:lvl5pPr marL="1371600">
        <a:defRPr>
          <a:latin typeface="+mn-lt"/>
          <a:ea typeface="+mn-ea"/>
          <a:cs typeface="+mn-cs"/>
        </a:defRPr>
      </a:lvl5pPr>
      <a:lvl6pPr marL="1714500">
        <a:defRPr>
          <a:latin typeface="+mn-lt"/>
          <a:ea typeface="+mn-ea"/>
          <a:cs typeface="+mn-cs"/>
        </a:defRPr>
      </a:lvl6pPr>
      <a:lvl7pPr marL="2057400">
        <a:defRPr>
          <a:latin typeface="+mn-lt"/>
          <a:ea typeface="+mn-ea"/>
          <a:cs typeface="+mn-cs"/>
        </a:defRPr>
      </a:lvl7pPr>
      <a:lvl8pPr marL="2400300">
        <a:defRPr>
          <a:latin typeface="+mn-lt"/>
          <a:ea typeface="+mn-ea"/>
          <a:cs typeface="+mn-cs"/>
        </a:defRPr>
      </a:lvl8pPr>
      <a:lvl9pPr marL="27432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gi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7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82243" y="2647950"/>
            <a:ext cx="6954203" cy="476250"/>
          </a:xfrm>
          <a:prstGeom prst="rect">
            <a:avLst/>
          </a:prstGeom>
        </p:spPr>
        <p:txBody>
          <a:bodyPr vert="horz" wrap="square" lIns="0" tIns="9049" rIns="0" bIns="0" rtlCol="0">
            <a:spAutoFit/>
          </a:bodyPr>
          <a:lstStyle/>
          <a:p>
            <a:pPr marL="9525">
              <a:spcBef>
                <a:spcPts val="71"/>
              </a:spcBef>
            </a:pPr>
            <a:r>
              <a:rPr lang="pt-BR" sz="3000" b="1" spc="-45" dirty="0" smtClean="0">
                <a:solidFill>
                  <a:srgbClr val="252525"/>
                </a:solidFill>
                <a:latin typeface="Calibri Light"/>
                <a:cs typeface="Calibri Light"/>
              </a:rPr>
              <a:t>IPS (IF PLAY SERVICE)</a:t>
            </a:r>
            <a:endParaRPr sz="3000" b="1" dirty="0">
              <a:latin typeface="Calibri Light"/>
              <a:cs typeface="Calibri Light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863193" y="3333750"/>
            <a:ext cx="4830700" cy="1335109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 marR="1602581">
              <a:lnSpc>
                <a:spcPct val="122700"/>
              </a:lnSpc>
              <a:spcBef>
                <a:spcPts val="75"/>
              </a:spcBef>
            </a:pPr>
            <a:r>
              <a:rPr lang="pt-BR" sz="1700" spc="124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alibri Light"/>
                <a:cs typeface="Calibri Light"/>
              </a:rPr>
              <a:t>Lucas Ramon Martins Dias</a:t>
            </a:r>
          </a:p>
          <a:p>
            <a:pPr marL="9525" marR="1602581">
              <a:lnSpc>
                <a:spcPct val="122700"/>
              </a:lnSpc>
              <a:spcBef>
                <a:spcPts val="75"/>
              </a:spcBef>
            </a:pPr>
            <a:r>
              <a:rPr lang="pt-BR" sz="1700" spc="124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alibri Light"/>
                <a:cs typeface="Calibri Light"/>
              </a:rPr>
              <a:t>Reinaldo </a:t>
            </a:r>
            <a:r>
              <a:rPr lang="pt-BR" sz="1700" spc="124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Calibri Light"/>
                <a:cs typeface="Calibri Light"/>
              </a:rPr>
              <a:t>Belarmino</a:t>
            </a:r>
            <a:r>
              <a:rPr lang="pt-BR" sz="1700" spc="124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alibri Light"/>
                <a:cs typeface="Calibri Light"/>
              </a:rPr>
              <a:t> de M. Neto</a:t>
            </a:r>
          </a:p>
          <a:p>
            <a:pPr marL="9525" marR="1602581">
              <a:lnSpc>
                <a:spcPct val="122700"/>
              </a:lnSpc>
              <a:spcBef>
                <a:spcPts val="75"/>
              </a:spcBef>
            </a:pPr>
            <a:r>
              <a:rPr lang="pt-BR" sz="17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alibri Light"/>
                <a:cs typeface="Calibri Light"/>
              </a:rPr>
              <a:t>Romualdo Silva de Lima</a:t>
            </a:r>
          </a:p>
          <a:p>
            <a:pPr marL="9525" marR="1602581">
              <a:lnSpc>
                <a:spcPct val="122700"/>
              </a:lnSpc>
              <a:spcBef>
                <a:spcPts val="75"/>
              </a:spcBef>
            </a:pPr>
            <a:r>
              <a:rPr lang="pt-BR" sz="17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alibri Light"/>
                <a:cs typeface="Calibri Light"/>
              </a:rPr>
              <a:t>Yuri Menezes de Andrade</a:t>
            </a:r>
            <a:endParaRPr sz="1700" dirty="0" smtClean="0">
              <a:solidFill>
                <a:schemeClr val="tx1">
                  <a:lumMod val="95000"/>
                  <a:lumOff val="5000"/>
                </a:schemeClr>
              </a:solidFill>
              <a:latin typeface="Calibri Light"/>
              <a:cs typeface="Calibri Light"/>
            </a:endParaRPr>
          </a:p>
        </p:txBody>
      </p:sp>
      <p:sp>
        <p:nvSpPr>
          <p:cNvPr id="4" name="Retângulo 3"/>
          <p:cNvSpPr/>
          <p:nvPr/>
        </p:nvSpPr>
        <p:spPr>
          <a:xfrm>
            <a:off x="5410200" y="3847415"/>
            <a:ext cx="3546164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9525">
              <a:spcBef>
                <a:spcPts val="1001"/>
              </a:spcBef>
            </a:pPr>
            <a:r>
              <a:rPr lang="pt-BR" sz="1600" spc="120" dirty="0" smtClean="0">
                <a:solidFill>
                  <a:srgbClr val="344068"/>
                </a:solidFill>
                <a:latin typeface="Calibri Light"/>
                <a:cs typeface="Calibri Light"/>
              </a:rPr>
              <a:t>DANIEL </a:t>
            </a:r>
            <a:r>
              <a:rPr lang="pt-BR" sz="1600" spc="116" dirty="0" smtClean="0">
                <a:solidFill>
                  <a:srgbClr val="344068"/>
                </a:solidFill>
                <a:latin typeface="Calibri Light"/>
                <a:cs typeface="Calibri Light"/>
              </a:rPr>
              <a:t>BRUNO </a:t>
            </a:r>
            <a:r>
              <a:rPr lang="pt-BR" sz="1600" spc="90" dirty="0" smtClean="0">
                <a:solidFill>
                  <a:srgbClr val="344068"/>
                </a:solidFill>
                <a:latin typeface="Calibri Light"/>
                <a:cs typeface="Calibri Light"/>
              </a:rPr>
              <a:t>ALVES </a:t>
            </a:r>
            <a:r>
              <a:rPr lang="pt-BR" sz="1600" spc="98" dirty="0" smtClean="0">
                <a:solidFill>
                  <a:srgbClr val="344068"/>
                </a:solidFill>
                <a:latin typeface="Calibri Light"/>
                <a:cs typeface="Calibri Light"/>
              </a:rPr>
              <a:t>DOS</a:t>
            </a:r>
            <a:r>
              <a:rPr lang="pt-BR" sz="1600" spc="360" dirty="0" smtClean="0">
                <a:solidFill>
                  <a:srgbClr val="344068"/>
                </a:solidFill>
                <a:latin typeface="Calibri Light"/>
                <a:cs typeface="Calibri Light"/>
              </a:rPr>
              <a:t> </a:t>
            </a:r>
            <a:r>
              <a:rPr lang="pt-BR" sz="1600" spc="113" dirty="0" smtClean="0">
                <a:solidFill>
                  <a:srgbClr val="344068"/>
                </a:solidFill>
                <a:latin typeface="Calibri Light"/>
                <a:cs typeface="Calibri Light"/>
              </a:rPr>
              <a:t>SANTOS</a:t>
            </a:r>
          </a:p>
        </p:txBody>
      </p:sp>
      <p:sp>
        <p:nvSpPr>
          <p:cNvPr id="5" name="AutoShape 10" descr="Resultado de imagem para ICONE ESTRELA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Vídeo Demonstrativo</a:t>
            </a:r>
            <a:endParaRPr lang="pt-BR" dirty="0"/>
          </a:p>
        </p:txBody>
      </p:sp>
      <p:sp>
        <p:nvSpPr>
          <p:cNvPr id="3" name="object 5"/>
          <p:cNvSpPr txBox="1">
            <a:spLocks noGrp="1"/>
          </p:cNvSpPr>
          <p:nvPr>
            <p:ph type="ftr" sz="quarter" idx="5"/>
          </p:nvPr>
        </p:nvSpPr>
        <p:spPr>
          <a:xfrm>
            <a:off x="2514600" y="4802766"/>
            <a:ext cx="5257800" cy="34073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9525" marR="1602581" algn="ctr">
              <a:lnSpc>
                <a:spcPct val="122700"/>
              </a:lnSpc>
              <a:spcBef>
                <a:spcPts val="75"/>
              </a:spcBef>
            </a:pPr>
            <a:r>
              <a:rPr lang="pt-BR" sz="1800" spc="124" dirty="0" smtClean="0">
                <a:latin typeface="Calibri Light"/>
                <a:cs typeface="Calibri Light"/>
              </a:rPr>
              <a:t>Lucas, Reinaldo, </a:t>
            </a:r>
            <a:r>
              <a:rPr lang="pt-BR" sz="1800" dirty="0" smtClean="0">
                <a:latin typeface="Calibri Light"/>
                <a:cs typeface="Calibri Light"/>
              </a:rPr>
              <a:t>Romualdo e Yuri</a:t>
            </a:r>
            <a:endParaRPr lang="pt-BR" sz="1800" dirty="0">
              <a:latin typeface="Calibri Light"/>
              <a:cs typeface="Calibri Light"/>
            </a:endParaRPr>
          </a:p>
        </p:txBody>
      </p:sp>
      <p:sp>
        <p:nvSpPr>
          <p:cNvPr id="5" name="object 6"/>
          <p:cNvSpPr txBox="1"/>
          <p:nvPr/>
        </p:nvSpPr>
        <p:spPr>
          <a:xfrm>
            <a:off x="8684517" y="4894288"/>
            <a:ext cx="325181" cy="17953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9050">
              <a:lnSpc>
                <a:spcPts val="1358"/>
              </a:lnSpc>
            </a:pPr>
            <a:fld id="{81D60167-4931-47E6-BA6A-407CBD079E47}" type="slidenum">
              <a:rPr sz="1800" b="1" dirty="0">
                <a:solidFill>
                  <a:srgbClr val="FFFFFF"/>
                </a:solidFill>
                <a:latin typeface="Calibri"/>
                <a:cs typeface="Calibri"/>
              </a:rPr>
              <a:pPr marL="19050">
                <a:lnSpc>
                  <a:spcPts val="1358"/>
                </a:lnSpc>
              </a:pPr>
              <a:t>10</a:t>
            </a:fld>
            <a:endParaRPr sz="1800" dirty="0"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884759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Dificuldades Enfrentadas</a:t>
            </a:r>
            <a:endParaRPr lang="pt-BR" dirty="0"/>
          </a:p>
        </p:txBody>
      </p:sp>
      <p:sp>
        <p:nvSpPr>
          <p:cNvPr id="3" name="object 5"/>
          <p:cNvSpPr txBox="1">
            <a:spLocks noGrp="1"/>
          </p:cNvSpPr>
          <p:nvPr>
            <p:ph type="ftr" sz="quarter" idx="5"/>
          </p:nvPr>
        </p:nvSpPr>
        <p:spPr>
          <a:xfrm>
            <a:off x="2514600" y="4802766"/>
            <a:ext cx="5257800" cy="34073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9525" marR="1602581" algn="ctr">
              <a:lnSpc>
                <a:spcPct val="122700"/>
              </a:lnSpc>
              <a:spcBef>
                <a:spcPts val="75"/>
              </a:spcBef>
            </a:pPr>
            <a:r>
              <a:rPr lang="pt-BR" sz="1800" spc="124" dirty="0" smtClean="0">
                <a:latin typeface="Calibri Light"/>
                <a:cs typeface="Calibri Light"/>
              </a:rPr>
              <a:t>Lucas, Reinaldo, </a:t>
            </a:r>
            <a:r>
              <a:rPr lang="pt-BR" sz="1800" dirty="0" smtClean="0">
                <a:latin typeface="Calibri Light"/>
                <a:cs typeface="Calibri Light"/>
              </a:rPr>
              <a:t>Romualdo e Yuri</a:t>
            </a:r>
            <a:endParaRPr lang="pt-BR" sz="1800" dirty="0">
              <a:latin typeface="Calibri Light"/>
              <a:cs typeface="Calibri Light"/>
            </a:endParaRPr>
          </a:p>
        </p:txBody>
      </p:sp>
      <p:sp>
        <p:nvSpPr>
          <p:cNvPr id="4" name="object 6"/>
          <p:cNvSpPr txBox="1"/>
          <p:nvPr/>
        </p:nvSpPr>
        <p:spPr>
          <a:xfrm>
            <a:off x="8684517" y="4894288"/>
            <a:ext cx="325181" cy="17953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9050">
              <a:lnSpc>
                <a:spcPts val="1358"/>
              </a:lnSpc>
            </a:pPr>
            <a:fld id="{81D60167-4931-47E6-BA6A-407CBD079E47}" type="slidenum">
              <a:rPr sz="1800" b="1" dirty="0">
                <a:solidFill>
                  <a:srgbClr val="FFFFFF"/>
                </a:solidFill>
                <a:latin typeface="Calibri"/>
                <a:cs typeface="Calibri"/>
              </a:rPr>
              <a:pPr marL="19050">
                <a:lnSpc>
                  <a:spcPts val="1358"/>
                </a:lnSpc>
              </a:pPr>
              <a:t>11</a:t>
            </a:fld>
            <a:endParaRPr sz="1800" dirty="0">
              <a:latin typeface="Calibri"/>
              <a:cs typeface="Calibri"/>
            </a:endParaRPr>
          </a:p>
        </p:txBody>
      </p:sp>
      <p:sp>
        <p:nvSpPr>
          <p:cNvPr id="5" name="CaixaDeTexto 4"/>
          <p:cNvSpPr txBox="1"/>
          <p:nvPr/>
        </p:nvSpPr>
        <p:spPr>
          <a:xfrm>
            <a:off x="914400" y="1428750"/>
            <a:ext cx="5562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BR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Primeiro contato com RMI;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BR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Desenvolver algumas funcionalidades na Interface do Projeto;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BR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Alguns problemas com Acesso ao Banco de Dados.</a:t>
            </a:r>
            <a:endParaRPr lang="pt-BR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76207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82243" y="666750"/>
            <a:ext cx="4739640" cy="568166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>
              <a:spcBef>
                <a:spcPts val="75"/>
              </a:spcBef>
            </a:pPr>
            <a:r>
              <a:rPr spc="-49" dirty="0"/>
              <a:t>Cronograma </a:t>
            </a:r>
            <a:r>
              <a:rPr spc="-19" dirty="0"/>
              <a:t>de</a:t>
            </a:r>
            <a:r>
              <a:rPr spc="-158" dirty="0"/>
              <a:t> </a:t>
            </a:r>
            <a:r>
              <a:rPr spc="-45" dirty="0"/>
              <a:t>Atividades</a:t>
            </a:r>
          </a:p>
        </p:txBody>
      </p:sp>
      <p:sp>
        <p:nvSpPr>
          <p:cNvPr id="6" name="object 6"/>
          <p:cNvSpPr/>
          <p:nvPr/>
        </p:nvSpPr>
        <p:spPr>
          <a:xfrm>
            <a:off x="8462946" y="401224"/>
            <a:ext cx="443142" cy="59085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8684517" y="4894288"/>
            <a:ext cx="325181" cy="17953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9050">
              <a:lnSpc>
                <a:spcPts val="1358"/>
              </a:lnSpc>
            </a:pPr>
            <a:fld id="{81D60167-4931-47E6-BA6A-407CBD079E47}" type="slidenum">
              <a:rPr sz="1800" b="1" dirty="0">
                <a:solidFill>
                  <a:srgbClr val="FFFFFF"/>
                </a:solidFill>
                <a:latin typeface="Calibri"/>
                <a:cs typeface="Calibri"/>
              </a:rPr>
              <a:pPr marL="19050">
                <a:lnSpc>
                  <a:spcPts val="1358"/>
                </a:lnSpc>
              </a:pPr>
              <a:t>12</a:t>
            </a:fld>
            <a:endParaRPr sz="1800" dirty="0">
              <a:latin typeface="Calibri"/>
              <a:cs typeface="Calibri"/>
            </a:endParaRPr>
          </a:p>
        </p:txBody>
      </p:sp>
      <p:graphicFrame>
        <p:nvGraphicFramePr>
          <p:cNvPr id="3" name="Tabe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55563595"/>
              </p:ext>
            </p:extLst>
          </p:nvPr>
        </p:nvGraphicFramePr>
        <p:xfrm>
          <a:off x="213360" y="1362281"/>
          <a:ext cx="8781098" cy="328653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876800"/>
                <a:gridCol w="3904298"/>
              </a:tblGrid>
              <a:tr h="378027">
                <a:tc>
                  <a:txBody>
                    <a:bodyPr/>
                    <a:lstStyle/>
                    <a:p>
                      <a:pPr algn="ctr"/>
                      <a:r>
                        <a:rPr lang="pt-BR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ATIVIDADE</a:t>
                      </a:r>
                      <a:endParaRPr lang="pt-BR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PERÍODO</a:t>
                      </a:r>
                      <a:endParaRPr lang="pt-BR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8027">
                <a:tc>
                  <a:txBody>
                    <a:bodyPr/>
                    <a:lstStyle/>
                    <a:p>
                      <a:pPr algn="ctr"/>
                      <a:r>
                        <a:rPr lang="pt-BR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Preparação da Ideia do Projeto</a:t>
                      </a:r>
                      <a:endParaRPr lang="pt-BR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18</a:t>
                      </a:r>
                      <a:r>
                        <a:rPr lang="pt-BR" sz="20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de Março a 22 de Abril</a:t>
                      </a:r>
                      <a:endParaRPr lang="pt-BR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8027">
                <a:tc>
                  <a:txBody>
                    <a:bodyPr/>
                    <a:lstStyle/>
                    <a:p>
                      <a:pPr algn="ctr"/>
                      <a:r>
                        <a:rPr lang="pt-BR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1ª Apresentação: Ideia do Projeto</a:t>
                      </a:r>
                      <a:endParaRPr lang="pt-BR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24</a:t>
                      </a:r>
                      <a:r>
                        <a:rPr lang="pt-BR" sz="20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de Abril</a:t>
                      </a:r>
                      <a:endParaRPr lang="pt-BR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8027">
                <a:tc>
                  <a:txBody>
                    <a:bodyPr/>
                    <a:lstStyle/>
                    <a:p>
                      <a:pPr algn="ctr"/>
                      <a:r>
                        <a:rPr lang="pt-BR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Desenvolver</a:t>
                      </a:r>
                      <a:r>
                        <a:rPr lang="pt-BR" sz="20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Banco de Dados</a:t>
                      </a:r>
                      <a:endParaRPr lang="pt-BR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29</a:t>
                      </a:r>
                      <a:r>
                        <a:rPr lang="pt-BR" sz="20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pt-BR" sz="20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de </a:t>
                      </a:r>
                      <a:r>
                        <a:rPr lang="pt-BR" sz="20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Abril</a:t>
                      </a:r>
                      <a:r>
                        <a:rPr lang="pt-BR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 a 27</a:t>
                      </a:r>
                      <a:r>
                        <a:rPr lang="pt-BR" sz="20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de Maio</a:t>
                      </a:r>
                      <a:endParaRPr lang="pt-BR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8027">
                <a:tc>
                  <a:txBody>
                    <a:bodyPr/>
                    <a:lstStyle/>
                    <a:p>
                      <a:pPr algn="ctr"/>
                      <a:r>
                        <a:rPr lang="pt-BR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Estudar Comunicação RMI</a:t>
                      </a:r>
                      <a:endParaRPr lang="pt-BR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28 de Maio a 10</a:t>
                      </a:r>
                      <a:r>
                        <a:rPr lang="pt-BR" sz="20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de Junho</a:t>
                      </a:r>
                      <a:endParaRPr lang="pt-BR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668818">
                <a:tc>
                  <a:txBody>
                    <a:bodyPr/>
                    <a:lstStyle/>
                    <a:p>
                      <a:pPr algn="ctr"/>
                      <a:r>
                        <a:rPr lang="pt-BR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Realizar Comunicação RMI com Placar Poliesportivo</a:t>
                      </a:r>
                      <a:endParaRPr lang="pt-BR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11 de Junho a 05</a:t>
                      </a:r>
                      <a:r>
                        <a:rPr lang="pt-BR" sz="20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de Agosto</a:t>
                      </a:r>
                      <a:endParaRPr lang="pt-BR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604298">
                <a:tc>
                  <a:txBody>
                    <a:bodyPr/>
                    <a:lstStyle/>
                    <a:p>
                      <a:pPr algn="ctr"/>
                      <a:r>
                        <a:rPr lang="pt-BR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Comunicação</a:t>
                      </a:r>
                      <a:r>
                        <a:rPr lang="pt-BR" sz="20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do IPS com o Banco de Dados</a:t>
                      </a:r>
                      <a:endParaRPr lang="pt-BR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11 de Junho a 05</a:t>
                      </a:r>
                      <a:r>
                        <a:rPr lang="pt-BR" sz="20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de Agosto</a:t>
                      </a:r>
                      <a:endParaRPr lang="pt-BR" sz="20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7" name="Picture 2" descr="Resultado de imagem para icone OK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63400" y="1809750"/>
            <a:ext cx="252000" cy="25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2" descr="Resultado de imagem para icone OK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63400" y="2190750"/>
            <a:ext cx="252000" cy="25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2" descr="Resultado de imagem para icone OK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63400" y="2624550"/>
            <a:ext cx="252000" cy="25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2" descr="Resultado de imagem para icone OK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63400" y="3005550"/>
            <a:ext cx="252000" cy="25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object 5"/>
          <p:cNvSpPr txBox="1">
            <a:spLocks noGrp="1"/>
          </p:cNvSpPr>
          <p:nvPr>
            <p:ph type="ftr" sz="quarter" idx="5"/>
          </p:nvPr>
        </p:nvSpPr>
        <p:spPr>
          <a:xfrm>
            <a:off x="2514600" y="4802766"/>
            <a:ext cx="5257800" cy="34073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9525" marR="1602581" algn="ctr">
              <a:lnSpc>
                <a:spcPct val="122700"/>
              </a:lnSpc>
              <a:spcBef>
                <a:spcPts val="75"/>
              </a:spcBef>
            </a:pPr>
            <a:r>
              <a:rPr lang="pt-BR" sz="1800" spc="124" dirty="0" smtClean="0">
                <a:latin typeface="Calibri Light"/>
                <a:cs typeface="Calibri Light"/>
              </a:rPr>
              <a:t>Lucas, Reinaldo, </a:t>
            </a:r>
            <a:r>
              <a:rPr lang="pt-BR" sz="1800" dirty="0" smtClean="0">
                <a:latin typeface="Calibri Light"/>
                <a:cs typeface="Calibri Light"/>
              </a:rPr>
              <a:t>Romualdo e Yuri</a:t>
            </a:r>
            <a:endParaRPr lang="pt-BR" sz="1800" dirty="0">
              <a:latin typeface="Calibri Light"/>
              <a:cs typeface="Calibri Light"/>
            </a:endParaRPr>
          </a:p>
        </p:txBody>
      </p:sp>
      <p:pic>
        <p:nvPicPr>
          <p:cNvPr id="13" name="Picture 2" descr="Resultado de imagem para icone OK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63400" y="3562350"/>
            <a:ext cx="252000" cy="25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2" descr="Resultado de imagem para icone OK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63400" y="4095750"/>
            <a:ext cx="252000" cy="25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e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59490728"/>
              </p:ext>
            </p:extLst>
          </p:nvPr>
        </p:nvGraphicFramePr>
        <p:xfrm>
          <a:off x="457200" y="1428750"/>
          <a:ext cx="8305800" cy="3200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19600"/>
                <a:gridCol w="3886200"/>
              </a:tblGrid>
              <a:tr h="274529">
                <a:tc>
                  <a:txBody>
                    <a:bodyPr/>
                    <a:lstStyle/>
                    <a:p>
                      <a:pPr algn="ctr"/>
                      <a:r>
                        <a:rPr lang="pt-BR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ATIVIDADE</a:t>
                      </a:r>
                      <a:endParaRPr lang="pt-BR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PERÍODO</a:t>
                      </a:r>
                      <a:endParaRPr lang="pt-BR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274529"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Gerenciar</a:t>
                      </a:r>
                      <a:r>
                        <a:rPr lang="pt-BR" sz="18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Eventos do Placar Poliesportivo</a:t>
                      </a:r>
                      <a:endParaRPr lang="pt-BR" sz="18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11 de Junho a 30 de Setembro</a:t>
                      </a:r>
                    </a:p>
                  </a:txBody>
                  <a:tcPr/>
                </a:tc>
              </a:tr>
              <a:tr h="274529">
                <a:tc>
                  <a:txBody>
                    <a:bodyPr/>
                    <a:lstStyle/>
                    <a:p>
                      <a:pPr algn="ctr"/>
                      <a:r>
                        <a:rPr lang="pt-BR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Gerenciar</a:t>
                      </a:r>
                      <a:r>
                        <a:rPr lang="pt-BR" sz="18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Eventos do IPS</a:t>
                      </a:r>
                      <a:endParaRPr lang="pt-BR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11 de</a:t>
                      </a:r>
                      <a:r>
                        <a:rPr lang="pt-BR" sz="18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Junho</a:t>
                      </a:r>
                      <a:r>
                        <a:rPr lang="pt-BR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 a </a:t>
                      </a:r>
                      <a:r>
                        <a:rPr lang="pt-BR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30 </a:t>
                      </a:r>
                      <a:r>
                        <a:rPr lang="pt-BR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de Setembro</a:t>
                      </a:r>
                      <a:endParaRPr lang="pt-BR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274529">
                <a:tc>
                  <a:txBody>
                    <a:bodyPr/>
                    <a:lstStyle/>
                    <a:p>
                      <a:pPr algn="ctr"/>
                      <a:r>
                        <a:rPr lang="pt-BR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Desenvolvimento</a:t>
                      </a:r>
                      <a:r>
                        <a:rPr lang="pt-BR" sz="18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das Demais Funcionalidades do IPS</a:t>
                      </a:r>
                      <a:endParaRPr lang="pt-BR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11 de</a:t>
                      </a:r>
                      <a:r>
                        <a:rPr lang="pt-BR" sz="18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Junho</a:t>
                      </a:r>
                      <a:r>
                        <a:rPr lang="pt-BR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 a </a:t>
                      </a:r>
                      <a:r>
                        <a:rPr lang="pt-BR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30 </a:t>
                      </a:r>
                      <a:r>
                        <a:rPr lang="pt-BR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de Setembro</a:t>
                      </a:r>
                      <a:endParaRPr lang="pt-BR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  <a:tr h="274529">
                <a:tc>
                  <a:txBody>
                    <a:bodyPr/>
                    <a:lstStyle/>
                    <a:p>
                      <a:pPr algn="ctr"/>
                      <a:r>
                        <a:rPr lang="pt-BR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2ª Apresentação: Andamento do Projeto</a:t>
                      </a:r>
                      <a:endParaRPr lang="pt-BR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28 de</a:t>
                      </a:r>
                      <a:r>
                        <a:rPr lang="pt-BR" sz="18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Agosto</a:t>
                      </a:r>
                      <a:endParaRPr lang="pt-BR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274529">
                <a:tc>
                  <a:txBody>
                    <a:bodyPr/>
                    <a:lstStyle/>
                    <a:p>
                      <a:pPr algn="ctr"/>
                      <a:r>
                        <a:rPr lang="pt-BR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Realizar Comunicação com</a:t>
                      </a:r>
                      <a:r>
                        <a:rPr lang="pt-BR" sz="18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o IF PLAY</a:t>
                      </a:r>
                      <a:endParaRPr lang="pt-BR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01</a:t>
                      </a:r>
                      <a:r>
                        <a:rPr lang="pt-BR" sz="18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de Outubro</a:t>
                      </a:r>
                      <a:r>
                        <a:rPr lang="pt-BR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 a 04 de Novembro</a:t>
                      </a:r>
                      <a:endParaRPr lang="pt-BR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274529">
                <a:tc>
                  <a:txBody>
                    <a:bodyPr/>
                    <a:lstStyle/>
                    <a:p>
                      <a:pPr algn="ctr"/>
                      <a:r>
                        <a:rPr lang="pt-BR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Entregar Projeto e Testes Finais</a:t>
                      </a:r>
                      <a:endParaRPr lang="pt-BR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05</a:t>
                      </a:r>
                      <a:r>
                        <a:rPr lang="pt-BR" sz="18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de Novembro</a:t>
                      </a:r>
                      <a:r>
                        <a:rPr lang="pt-BR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 a 14 de Novembro</a:t>
                      </a:r>
                      <a:endParaRPr lang="pt-BR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274529">
                <a:tc>
                  <a:txBody>
                    <a:bodyPr/>
                    <a:lstStyle/>
                    <a:p>
                      <a:pPr algn="ctr"/>
                      <a:r>
                        <a:rPr lang="pt-BR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Apresentação</a:t>
                      </a:r>
                      <a:r>
                        <a:rPr lang="pt-BR" sz="18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Final do Projeto </a:t>
                      </a:r>
                      <a:r>
                        <a:rPr lang="pt-BR" sz="18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na </a:t>
                      </a:r>
                      <a:r>
                        <a:rPr lang="pt-BR" sz="18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Expotec</a:t>
                      </a:r>
                      <a:r>
                        <a:rPr lang="pt-BR" sz="18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/SC</a:t>
                      </a:r>
                      <a:endParaRPr lang="pt-BR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19</a:t>
                      </a:r>
                      <a:r>
                        <a:rPr lang="pt-BR" sz="18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de Novembro a  22 de Novembro</a:t>
                      </a:r>
                      <a:endParaRPr lang="pt-BR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5" name="object 2"/>
          <p:cNvSpPr txBox="1">
            <a:spLocks noGrp="1"/>
          </p:cNvSpPr>
          <p:nvPr>
            <p:ph type="title"/>
          </p:nvPr>
        </p:nvSpPr>
        <p:spPr>
          <a:xfrm>
            <a:off x="882243" y="681286"/>
            <a:ext cx="4739640" cy="568166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>
              <a:spcBef>
                <a:spcPts val="75"/>
              </a:spcBef>
            </a:pPr>
            <a:r>
              <a:rPr spc="-49" dirty="0"/>
              <a:t>Cronograma </a:t>
            </a:r>
            <a:r>
              <a:rPr spc="-19" dirty="0"/>
              <a:t>de</a:t>
            </a:r>
            <a:r>
              <a:rPr spc="-158" dirty="0"/>
              <a:t> </a:t>
            </a:r>
            <a:r>
              <a:rPr spc="-45" dirty="0"/>
              <a:t>Atividades</a:t>
            </a:r>
          </a:p>
        </p:txBody>
      </p:sp>
      <p:sp>
        <p:nvSpPr>
          <p:cNvPr id="7" name="object 9"/>
          <p:cNvSpPr txBox="1"/>
          <p:nvPr/>
        </p:nvSpPr>
        <p:spPr>
          <a:xfrm>
            <a:off x="8684518" y="4894288"/>
            <a:ext cx="316608" cy="19556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9050" algn="ctr">
              <a:lnSpc>
                <a:spcPts val="1358"/>
              </a:lnSpc>
            </a:pPr>
            <a:r>
              <a:rPr lang="pt-BR" sz="1800" b="1" dirty="0" smtClean="0">
                <a:solidFill>
                  <a:schemeClr val="bg1"/>
                </a:solidFill>
                <a:latin typeface="Calibri"/>
                <a:cs typeface="Calibri"/>
              </a:rPr>
              <a:t>13</a:t>
            </a:r>
            <a:endParaRPr sz="1800" b="1" dirty="0">
              <a:solidFill>
                <a:schemeClr val="bg1"/>
              </a:solidFill>
              <a:latin typeface="Calibri"/>
              <a:cs typeface="Calibri"/>
            </a:endParaRPr>
          </a:p>
        </p:txBody>
      </p:sp>
      <p:sp>
        <p:nvSpPr>
          <p:cNvPr id="8" name="object 6"/>
          <p:cNvSpPr/>
          <p:nvPr/>
        </p:nvSpPr>
        <p:spPr>
          <a:xfrm>
            <a:off x="8462946" y="401224"/>
            <a:ext cx="443142" cy="59085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5"/>
          <p:cNvSpPr txBox="1">
            <a:spLocks noGrp="1"/>
          </p:cNvSpPr>
          <p:nvPr>
            <p:ph type="ftr" sz="quarter" idx="5"/>
          </p:nvPr>
        </p:nvSpPr>
        <p:spPr>
          <a:xfrm>
            <a:off x="2514600" y="4802766"/>
            <a:ext cx="5257800" cy="34073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9525" marR="1602581" algn="ctr">
              <a:lnSpc>
                <a:spcPct val="122700"/>
              </a:lnSpc>
              <a:spcBef>
                <a:spcPts val="75"/>
              </a:spcBef>
            </a:pPr>
            <a:r>
              <a:rPr lang="pt-BR" sz="1800" spc="124" dirty="0" smtClean="0">
                <a:latin typeface="Calibri Light"/>
                <a:cs typeface="Calibri Light"/>
              </a:rPr>
              <a:t>Lucas, Reinaldo, </a:t>
            </a:r>
            <a:r>
              <a:rPr lang="pt-BR" sz="1800" dirty="0" smtClean="0">
                <a:latin typeface="Calibri Light"/>
                <a:cs typeface="Calibri Light"/>
              </a:rPr>
              <a:t>Romualdo e Yuri</a:t>
            </a:r>
            <a:endParaRPr lang="pt-BR" sz="1800" dirty="0">
              <a:latin typeface="Calibri Light"/>
              <a:cs typeface="Calibri Light"/>
            </a:endParaRPr>
          </a:p>
        </p:txBody>
      </p:sp>
      <p:pic>
        <p:nvPicPr>
          <p:cNvPr id="3076" name="Picture 4" descr="Imagem relacionada"/>
          <p:cNvPicPr>
            <a:picLocks noChangeAspect="1" noChangeArrowheads="1" noCrop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94004" y="3181350"/>
            <a:ext cx="290513" cy="2905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4" descr="Imagem relacionada"/>
          <p:cNvPicPr>
            <a:picLocks noChangeAspect="1" noChangeArrowheads="1" noCrop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01147" y="2190750"/>
            <a:ext cx="290513" cy="2905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4" descr="Imagem relacionada"/>
          <p:cNvPicPr>
            <a:picLocks noChangeAspect="1" noChangeArrowheads="1" noCrop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94004" y="2724150"/>
            <a:ext cx="290513" cy="2905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564948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82244" y="681286"/>
            <a:ext cx="1646396" cy="568166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>
              <a:spcBef>
                <a:spcPts val="75"/>
              </a:spcBef>
            </a:pPr>
            <a:r>
              <a:rPr spc="-38" dirty="0"/>
              <a:t>Dúv</a:t>
            </a:r>
            <a:r>
              <a:rPr spc="-41" dirty="0"/>
              <a:t>i</a:t>
            </a:r>
            <a:r>
              <a:rPr spc="-38" dirty="0"/>
              <a:t>d</a:t>
            </a:r>
            <a:r>
              <a:rPr spc="-41" dirty="0"/>
              <a:t>a</a:t>
            </a:r>
            <a:r>
              <a:rPr spc="-38" dirty="0"/>
              <a:t>s</a:t>
            </a:r>
            <a:r>
              <a:rPr dirty="0"/>
              <a:t>?</a:t>
            </a:r>
          </a:p>
        </p:txBody>
      </p:sp>
      <p:sp>
        <p:nvSpPr>
          <p:cNvPr id="3" name="object 3"/>
          <p:cNvSpPr/>
          <p:nvPr/>
        </p:nvSpPr>
        <p:spPr>
          <a:xfrm>
            <a:off x="3399262" y="1781937"/>
            <a:ext cx="2403749" cy="246087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8462946" y="401224"/>
            <a:ext cx="443142" cy="590856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8684517" y="4894288"/>
            <a:ext cx="325181" cy="17953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9050">
              <a:lnSpc>
                <a:spcPts val="1358"/>
              </a:lnSpc>
            </a:pPr>
            <a:fld id="{81D60167-4931-47E6-BA6A-407CBD079E47}" type="slidenum">
              <a:rPr sz="1800" b="1" smtClean="0">
                <a:solidFill>
                  <a:srgbClr val="FFFFFF"/>
                </a:solidFill>
                <a:latin typeface="Calibri"/>
                <a:cs typeface="Calibri"/>
              </a:rPr>
              <a:pPr marL="19050">
                <a:lnSpc>
                  <a:spcPts val="1358"/>
                </a:lnSpc>
              </a:pPr>
              <a:t>14</a:t>
            </a:fld>
            <a:endParaRPr dirty="0">
              <a:latin typeface="Calibri"/>
              <a:cs typeface="Calibri"/>
            </a:endParaRPr>
          </a:p>
        </p:txBody>
      </p:sp>
      <p:sp>
        <p:nvSpPr>
          <p:cNvPr id="8" name="object 5"/>
          <p:cNvSpPr txBox="1">
            <a:spLocks noGrp="1"/>
          </p:cNvSpPr>
          <p:nvPr>
            <p:ph type="ftr" sz="quarter" idx="5"/>
          </p:nvPr>
        </p:nvSpPr>
        <p:spPr>
          <a:xfrm>
            <a:off x="2514600" y="4802766"/>
            <a:ext cx="5257800" cy="34073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9525" marR="1602581" algn="ctr">
              <a:lnSpc>
                <a:spcPct val="122700"/>
              </a:lnSpc>
              <a:spcBef>
                <a:spcPts val="75"/>
              </a:spcBef>
            </a:pPr>
            <a:r>
              <a:rPr lang="pt-BR" sz="1800" spc="124" dirty="0" smtClean="0">
                <a:latin typeface="Calibri Light"/>
                <a:cs typeface="Calibri Light"/>
              </a:rPr>
              <a:t>Lucas, Reinaldo, </a:t>
            </a:r>
            <a:r>
              <a:rPr lang="pt-BR" sz="1800" dirty="0" smtClean="0">
                <a:latin typeface="Calibri Light"/>
                <a:cs typeface="Calibri Light"/>
              </a:rPr>
              <a:t>Romualdo e Yuri</a:t>
            </a:r>
            <a:endParaRPr lang="pt-BR" sz="1800" dirty="0">
              <a:latin typeface="Calibri Light"/>
              <a:cs typeface="Calibri Ligh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82243" y="681286"/>
            <a:ext cx="2241957" cy="563616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>
              <a:spcBef>
                <a:spcPts val="75"/>
              </a:spcBef>
            </a:pPr>
            <a:r>
              <a:rPr spc="-41" dirty="0">
                <a:latin typeface="Times New Roman" pitchFamily="18" charset="0"/>
                <a:cs typeface="Times New Roman" pitchFamily="18" charset="0"/>
              </a:rPr>
              <a:t>S</a:t>
            </a:r>
            <a:r>
              <a:rPr spc="-38" dirty="0">
                <a:latin typeface="Times New Roman" pitchFamily="18" charset="0"/>
                <a:cs typeface="Times New Roman" pitchFamily="18" charset="0"/>
              </a:rPr>
              <a:t>u</a:t>
            </a:r>
            <a:r>
              <a:rPr spc="-41" dirty="0">
                <a:latin typeface="Times New Roman" pitchFamily="18" charset="0"/>
                <a:cs typeface="Times New Roman" pitchFamily="18" charset="0"/>
              </a:rPr>
              <a:t>má</a:t>
            </a:r>
            <a:r>
              <a:rPr spc="-38" dirty="0">
                <a:latin typeface="Times New Roman" pitchFamily="18" charset="0"/>
                <a:cs typeface="Times New Roman" pitchFamily="18" charset="0"/>
              </a:rPr>
              <a:t>r</a:t>
            </a:r>
            <a:r>
              <a:rPr spc="-41" dirty="0">
                <a:latin typeface="Times New Roman" pitchFamily="18" charset="0"/>
                <a:cs typeface="Times New Roman" pitchFamily="18" charset="0"/>
              </a:rPr>
              <a:t>i</a:t>
            </a:r>
            <a:r>
              <a:rPr dirty="0">
                <a:latin typeface="Times New Roman" pitchFamily="18" charset="0"/>
                <a:cs typeface="Times New Roman" pitchFamily="18" charset="0"/>
              </a:rPr>
              <a:t>o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813435" y="1200151"/>
            <a:ext cx="2691765" cy="3548087"/>
          </a:xfrm>
          <a:prstGeom prst="rect">
            <a:avLst/>
          </a:prstGeom>
        </p:spPr>
        <p:txBody>
          <a:bodyPr vert="horz" wrap="square" lIns="0" tIns="122873" rIns="0" bIns="0" rtlCol="0">
            <a:spAutoFit/>
          </a:bodyPr>
          <a:lstStyle/>
          <a:p>
            <a:pPr marL="294799" indent="-285750">
              <a:spcBef>
                <a:spcPts val="968"/>
              </a:spcBef>
              <a:buSzPct val="109090"/>
              <a:buFont typeface="Arial" pitchFamily="34" charset="0"/>
              <a:buChar char="•"/>
              <a:tabLst>
                <a:tab pos="141446" algn="l"/>
              </a:tabLst>
            </a:pPr>
            <a:r>
              <a:rPr sz="1600" spc="-11" dirty="0">
                <a:solidFill>
                  <a:srgbClr val="404040"/>
                </a:solidFill>
                <a:latin typeface="Times New Roman" pitchFamily="18" charset="0"/>
                <a:cs typeface="Times New Roman" pitchFamily="18" charset="0"/>
              </a:rPr>
              <a:t>Introdução</a:t>
            </a:r>
            <a:endParaRPr sz="1600" dirty="0">
              <a:latin typeface="Times New Roman" pitchFamily="18" charset="0"/>
              <a:cs typeface="Times New Roman" pitchFamily="18" charset="0"/>
            </a:endParaRPr>
          </a:p>
          <a:p>
            <a:pPr marL="294798" indent="-285750">
              <a:spcBef>
                <a:spcPts val="893"/>
              </a:spcBef>
              <a:buFont typeface="Arial" pitchFamily="34" charset="0"/>
              <a:buChar char="•"/>
              <a:tabLst>
                <a:tab pos="132398" algn="l"/>
              </a:tabLst>
            </a:pPr>
            <a:r>
              <a:rPr sz="1600" spc="-11" dirty="0">
                <a:solidFill>
                  <a:srgbClr val="404040"/>
                </a:solidFill>
                <a:latin typeface="Times New Roman" pitchFamily="18" charset="0"/>
                <a:cs typeface="Times New Roman" pitchFamily="18" charset="0"/>
              </a:rPr>
              <a:t>Problemática</a:t>
            </a:r>
            <a:endParaRPr sz="1600" dirty="0">
              <a:latin typeface="Times New Roman" pitchFamily="18" charset="0"/>
              <a:cs typeface="Times New Roman" pitchFamily="18" charset="0"/>
            </a:endParaRPr>
          </a:p>
          <a:p>
            <a:pPr marL="294798" indent="-285750">
              <a:spcBef>
                <a:spcPts val="855"/>
              </a:spcBef>
              <a:buClr>
                <a:schemeClr val="tx1"/>
              </a:buClr>
              <a:buFont typeface="Arial" pitchFamily="34" charset="0"/>
              <a:buChar char="•"/>
              <a:tabLst>
                <a:tab pos="132398" algn="l"/>
              </a:tabLst>
            </a:pPr>
            <a:r>
              <a:rPr sz="1600" spc="-8" dirty="0" err="1" smtClean="0">
                <a:solidFill>
                  <a:srgbClr val="404040"/>
                </a:solidFill>
                <a:latin typeface="Times New Roman" pitchFamily="18" charset="0"/>
                <a:cs typeface="Times New Roman" pitchFamily="18" charset="0"/>
              </a:rPr>
              <a:t>Objetivos</a:t>
            </a:r>
            <a:endParaRPr sz="1600" dirty="0">
              <a:latin typeface="Times New Roman" pitchFamily="18" charset="0"/>
              <a:cs typeface="Times New Roman" pitchFamily="18" charset="0"/>
            </a:endParaRPr>
          </a:p>
          <a:p>
            <a:pPr marL="294798" indent="-285750">
              <a:spcBef>
                <a:spcPts val="848"/>
              </a:spcBef>
              <a:buFont typeface="Arial" pitchFamily="34" charset="0"/>
              <a:buChar char="•"/>
              <a:tabLst>
                <a:tab pos="132398" algn="l"/>
              </a:tabLst>
            </a:pPr>
            <a:r>
              <a:rPr sz="1600" spc="-8" dirty="0">
                <a:solidFill>
                  <a:srgbClr val="404040"/>
                </a:solidFill>
                <a:latin typeface="Times New Roman" pitchFamily="18" charset="0"/>
                <a:cs typeface="Times New Roman" pitchFamily="18" charset="0"/>
              </a:rPr>
              <a:t>Solução</a:t>
            </a:r>
            <a:r>
              <a:rPr sz="1600" spc="-4" dirty="0">
                <a:solidFill>
                  <a:srgbClr val="40404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19" dirty="0">
                <a:solidFill>
                  <a:srgbClr val="404040"/>
                </a:solidFill>
                <a:latin typeface="Times New Roman" pitchFamily="18" charset="0"/>
                <a:cs typeface="Times New Roman" pitchFamily="18" charset="0"/>
              </a:rPr>
              <a:t>Tecnológica</a:t>
            </a:r>
            <a:endParaRPr sz="1600" dirty="0">
              <a:latin typeface="Times New Roman" pitchFamily="18" charset="0"/>
              <a:cs typeface="Times New Roman" pitchFamily="18" charset="0"/>
            </a:endParaRPr>
          </a:p>
          <a:p>
            <a:pPr marL="294798" indent="-285750">
              <a:spcBef>
                <a:spcPts val="848"/>
              </a:spcBef>
              <a:buFont typeface="Arial" pitchFamily="34" charset="0"/>
              <a:buChar char="•"/>
              <a:tabLst>
                <a:tab pos="132398" algn="l"/>
              </a:tabLst>
            </a:pPr>
            <a:r>
              <a:rPr sz="1600" spc="-8" dirty="0" err="1" smtClean="0">
                <a:solidFill>
                  <a:srgbClr val="404040"/>
                </a:solidFill>
                <a:latin typeface="Times New Roman" pitchFamily="18" charset="0"/>
                <a:cs typeface="Times New Roman" pitchFamily="18" charset="0"/>
              </a:rPr>
              <a:t>Diagrama</a:t>
            </a:r>
            <a:r>
              <a:rPr sz="1600" spc="-8" dirty="0" smtClean="0">
                <a:solidFill>
                  <a:srgbClr val="40404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4" dirty="0">
                <a:solidFill>
                  <a:srgbClr val="404040"/>
                </a:solidFill>
                <a:latin typeface="Times New Roman" pitchFamily="18" charset="0"/>
                <a:cs typeface="Times New Roman" pitchFamily="18" charset="0"/>
              </a:rPr>
              <a:t>de </a:t>
            </a:r>
            <a:r>
              <a:rPr lang="pt-BR" sz="1600" spc="-8" dirty="0">
                <a:solidFill>
                  <a:srgbClr val="404040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sz="1600" spc="-8" dirty="0" err="1" smtClean="0">
                <a:solidFill>
                  <a:srgbClr val="404040"/>
                </a:solidFill>
                <a:latin typeface="Times New Roman" pitchFamily="18" charset="0"/>
                <a:cs typeface="Times New Roman" pitchFamily="18" charset="0"/>
              </a:rPr>
              <a:t>asos</a:t>
            </a:r>
            <a:r>
              <a:rPr sz="1600" spc="-8" dirty="0" smtClean="0">
                <a:solidFill>
                  <a:srgbClr val="40404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spc="-4" dirty="0">
                <a:solidFill>
                  <a:srgbClr val="404040"/>
                </a:solidFill>
                <a:latin typeface="Times New Roman" pitchFamily="18" charset="0"/>
                <a:cs typeface="Times New Roman" pitchFamily="18" charset="0"/>
              </a:rPr>
              <a:t>de</a:t>
            </a:r>
            <a:r>
              <a:rPr sz="1600" spc="-38" dirty="0">
                <a:solidFill>
                  <a:srgbClr val="40404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t-BR" sz="1600" spc="-4" dirty="0" err="1">
                <a:solidFill>
                  <a:srgbClr val="404040"/>
                </a:solidFill>
                <a:latin typeface="Times New Roman" pitchFamily="18" charset="0"/>
                <a:cs typeface="Times New Roman" pitchFamily="18" charset="0"/>
              </a:rPr>
              <a:t>U</a:t>
            </a:r>
            <a:r>
              <a:rPr sz="1600" spc="-4" dirty="0" smtClean="0">
                <a:solidFill>
                  <a:srgbClr val="404040"/>
                </a:solidFill>
                <a:latin typeface="Times New Roman" pitchFamily="18" charset="0"/>
                <a:cs typeface="Times New Roman" pitchFamily="18" charset="0"/>
              </a:rPr>
              <a:t>so</a:t>
            </a:r>
            <a:endParaRPr lang="pt-BR" sz="1600" spc="-4" dirty="0" smtClean="0">
              <a:solidFill>
                <a:srgbClr val="404040"/>
              </a:solidFill>
              <a:latin typeface="Times New Roman" pitchFamily="18" charset="0"/>
              <a:cs typeface="Times New Roman" pitchFamily="18" charset="0"/>
            </a:endParaRPr>
          </a:p>
          <a:p>
            <a:pPr marL="294798" indent="-285750">
              <a:spcBef>
                <a:spcPts val="848"/>
              </a:spcBef>
              <a:buFont typeface="Arial" pitchFamily="34" charset="0"/>
              <a:buChar char="•"/>
              <a:tabLst>
                <a:tab pos="132398" algn="l"/>
              </a:tabLst>
            </a:pPr>
            <a:r>
              <a:rPr lang="pt-BR" sz="1600" spc="-4" dirty="0" smtClean="0">
                <a:solidFill>
                  <a:srgbClr val="404040"/>
                </a:solidFill>
                <a:latin typeface="Times New Roman" pitchFamily="18" charset="0"/>
                <a:cs typeface="Times New Roman" pitchFamily="18" charset="0"/>
              </a:rPr>
              <a:t>Modelo Conceitual</a:t>
            </a:r>
          </a:p>
          <a:p>
            <a:pPr marL="294798" indent="-285750">
              <a:spcBef>
                <a:spcPts val="848"/>
              </a:spcBef>
              <a:buFont typeface="Arial" pitchFamily="34" charset="0"/>
              <a:buChar char="•"/>
              <a:tabLst>
                <a:tab pos="132398" algn="l"/>
              </a:tabLst>
            </a:pPr>
            <a:r>
              <a:rPr lang="pt-BR" sz="1600" spc="-4" dirty="0" smtClean="0">
                <a:solidFill>
                  <a:srgbClr val="404040"/>
                </a:solidFill>
                <a:latin typeface="Times New Roman" pitchFamily="18" charset="0"/>
                <a:cs typeface="Times New Roman" pitchFamily="18" charset="0"/>
              </a:rPr>
              <a:t>Modelo Lógico</a:t>
            </a:r>
          </a:p>
          <a:p>
            <a:pPr marL="294798" indent="-285750">
              <a:spcBef>
                <a:spcPts val="848"/>
              </a:spcBef>
              <a:buFont typeface="Arial" pitchFamily="34" charset="0"/>
              <a:buChar char="•"/>
              <a:tabLst>
                <a:tab pos="132398" algn="l"/>
              </a:tabLst>
            </a:pPr>
            <a:r>
              <a:rPr lang="pt-BR" sz="1600" spc="-4" dirty="0" smtClean="0">
                <a:solidFill>
                  <a:srgbClr val="404040"/>
                </a:solidFill>
                <a:latin typeface="Times New Roman" pitchFamily="18" charset="0"/>
                <a:cs typeface="Times New Roman" pitchFamily="18" charset="0"/>
              </a:rPr>
              <a:t>Vídeo </a:t>
            </a:r>
            <a:r>
              <a:rPr lang="pt-BR" sz="1600" spc="-4" dirty="0" smtClean="0">
                <a:solidFill>
                  <a:srgbClr val="404040"/>
                </a:solidFill>
                <a:latin typeface="Times New Roman" pitchFamily="18" charset="0"/>
                <a:cs typeface="Times New Roman" pitchFamily="18" charset="0"/>
              </a:rPr>
              <a:t>Demonstrativo</a:t>
            </a:r>
          </a:p>
          <a:p>
            <a:pPr marL="294798" indent="-285750">
              <a:spcBef>
                <a:spcPts val="848"/>
              </a:spcBef>
              <a:buFont typeface="Arial" pitchFamily="34" charset="0"/>
              <a:buChar char="•"/>
              <a:tabLst>
                <a:tab pos="132398" algn="l"/>
              </a:tabLst>
            </a:pPr>
            <a:r>
              <a:rPr lang="pt-BR" sz="1600" spc="-4" dirty="0" smtClean="0">
                <a:solidFill>
                  <a:srgbClr val="404040"/>
                </a:solidFill>
                <a:latin typeface="Times New Roman" pitchFamily="18" charset="0"/>
                <a:cs typeface="Times New Roman" pitchFamily="18" charset="0"/>
              </a:rPr>
              <a:t>Dificuldades Enfrentadas</a:t>
            </a:r>
            <a:endParaRPr sz="1600" dirty="0">
              <a:latin typeface="Times New Roman" pitchFamily="18" charset="0"/>
              <a:cs typeface="Times New Roman" pitchFamily="18" charset="0"/>
            </a:endParaRPr>
          </a:p>
          <a:p>
            <a:pPr marL="294798" indent="-285750">
              <a:spcBef>
                <a:spcPts val="855"/>
              </a:spcBef>
              <a:buFont typeface="Arial" pitchFamily="34" charset="0"/>
              <a:buChar char="•"/>
              <a:tabLst>
                <a:tab pos="132398" algn="l"/>
              </a:tabLst>
            </a:pPr>
            <a:r>
              <a:rPr sz="1600" spc="-11" dirty="0" err="1" smtClean="0">
                <a:solidFill>
                  <a:srgbClr val="404040"/>
                </a:solidFill>
                <a:latin typeface="Times New Roman" pitchFamily="18" charset="0"/>
                <a:cs typeface="Times New Roman" pitchFamily="18" charset="0"/>
              </a:rPr>
              <a:t>Cronograma</a:t>
            </a:r>
            <a:r>
              <a:rPr lang="pt-BR" sz="1600" spc="-11" dirty="0" smtClean="0">
                <a:solidFill>
                  <a:srgbClr val="404040"/>
                </a:solidFill>
                <a:latin typeface="Times New Roman" pitchFamily="18" charset="0"/>
                <a:cs typeface="Times New Roman" pitchFamily="18" charset="0"/>
              </a:rPr>
              <a:t> de Atividades</a:t>
            </a:r>
            <a:endParaRPr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8462946" y="401224"/>
            <a:ext cx="443142" cy="59085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xfrm>
            <a:off x="8876442" y="4881029"/>
            <a:ext cx="153353" cy="19236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9050">
              <a:lnSpc>
                <a:spcPts val="1463"/>
              </a:lnSpc>
            </a:pPr>
            <a:fld id="{81D60167-4931-47E6-BA6A-407CBD079E47}" type="slidenum">
              <a:rPr sz="1800" smtClean="0"/>
              <a:pPr marL="19050">
                <a:lnSpc>
                  <a:spcPts val="1463"/>
                </a:lnSpc>
              </a:pPr>
              <a:t>2</a:t>
            </a:fld>
            <a:endParaRPr sz="1800" dirty="0"/>
          </a:p>
        </p:txBody>
      </p:sp>
      <p:sp>
        <p:nvSpPr>
          <p:cNvPr id="7" name="object 5"/>
          <p:cNvSpPr txBox="1">
            <a:spLocks noGrp="1"/>
          </p:cNvSpPr>
          <p:nvPr>
            <p:ph type="ftr" sz="quarter" idx="5"/>
          </p:nvPr>
        </p:nvSpPr>
        <p:spPr>
          <a:xfrm>
            <a:off x="2514600" y="4802766"/>
            <a:ext cx="5257800" cy="34073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9525" marR="1602581" algn="ctr">
              <a:lnSpc>
                <a:spcPct val="122700"/>
              </a:lnSpc>
              <a:spcBef>
                <a:spcPts val="75"/>
              </a:spcBef>
            </a:pPr>
            <a:r>
              <a:rPr lang="pt-BR" sz="1800" spc="124" dirty="0" smtClean="0">
                <a:latin typeface="Calibri Light"/>
                <a:cs typeface="Calibri Light"/>
              </a:rPr>
              <a:t>Lucas, Reinaldo, </a:t>
            </a:r>
            <a:r>
              <a:rPr lang="pt-BR" sz="1800" dirty="0" smtClean="0">
                <a:latin typeface="Calibri Light"/>
                <a:cs typeface="Calibri Light"/>
              </a:rPr>
              <a:t>Romualdo e Yuri</a:t>
            </a:r>
            <a:endParaRPr lang="pt-BR" sz="1800" dirty="0">
              <a:latin typeface="Calibri Light"/>
              <a:cs typeface="Calibri Ligh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82243" y="681286"/>
            <a:ext cx="1984058" cy="568166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>
              <a:spcBef>
                <a:spcPts val="75"/>
              </a:spcBef>
            </a:pPr>
            <a:r>
              <a:rPr spc="-34" dirty="0"/>
              <a:t>I</a:t>
            </a:r>
            <a:r>
              <a:rPr spc="-71" dirty="0"/>
              <a:t>n</a:t>
            </a:r>
            <a:r>
              <a:rPr spc="-45" dirty="0"/>
              <a:t>t</a:t>
            </a:r>
            <a:r>
              <a:rPr spc="-109" dirty="0"/>
              <a:t>r</a:t>
            </a:r>
            <a:r>
              <a:rPr spc="-38" dirty="0"/>
              <a:t>oduç</a:t>
            </a:r>
            <a:r>
              <a:rPr spc="-41" dirty="0"/>
              <a:t>ã</a:t>
            </a:r>
            <a:r>
              <a:rPr dirty="0"/>
              <a:t>o</a:t>
            </a:r>
          </a:p>
        </p:txBody>
      </p:sp>
      <p:sp>
        <p:nvSpPr>
          <p:cNvPr id="4" name="object 4"/>
          <p:cNvSpPr/>
          <p:nvPr/>
        </p:nvSpPr>
        <p:spPr>
          <a:xfrm>
            <a:off x="8462946" y="401224"/>
            <a:ext cx="443142" cy="59085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>
            <a:spLocks noGrp="1"/>
          </p:cNvSpPr>
          <p:nvPr>
            <p:ph type="sldNum" sz="quarter" idx="7"/>
          </p:nvPr>
        </p:nvSpPr>
        <p:spPr>
          <a:xfrm>
            <a:off x="8876442" y="4881029"/>
            <a:ext cx="153353" cy="19236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9050">
              <a:lnSpc>
                <a:spcPts val="1463"/>
              </a:lnSpc>
            </a:pPr>
            <a:fld id="{81D60167-4931-47E6-BA6A-407CBD079E47}" type="slidenum">
              <a:rPr sz="1800" dirty="0"/>
              <a:pPr marL="19050">
                <a:lnSpc>
                  <a:spcPts val="1463"/>
                </a:lnSpc>
              </a:pPr>
              <a:t>3</a:t>
            </a:fld>
            <a:endParaRPr sz="1800" dirty="0"/>
          </a:p>
        </p:txBody>
      </p:sp>
      <p:sp>
        <p:nvSpPr>
          <p:cNvPr id="9" name="CaixaDeTexto 8"/>
          <p:cNvSpPr txBox="1"/>
          <p:nvPr/>
        </p:nvSpPr>
        <p:spPr>
          <a:xfrm>
            <a:off x="1229596" y="1581149"/>
            <a:ext cx="700000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pt-BR" sz="1800" dirty="0" smtClean="0">
                <a:latin typeface="Times New Roman" pitchFamily="18" charset="0"/>
                <a:cs typeface="Times New Roman" pitchFamily="18" charset="0"/>
              </a:rPr>
              <a:t>Existência de campeonatos das mais diversas modalidades entre alunos e servidores;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pt-BR" sz="1800" dirty="0" smtClean="0">
                <a:latin typeface="Times New Roman" pitchFamily="18" charset="0"/>
                <a:cs typeface="Times New Roman" pitchFamily="18" charset="0"/>
              </a:rPr>
              <a:t>Criação de softwares para facilitar a comunicação em tempo real de alunos com os eventos;</a:t>
            </a:r>
          </a:p>
        </p:txBody>
      </p:sp>
      <p:pic>
        <p:nvPicPr>
          <p:cNvPr id="7170" name="Picture 2" descr="Resultado de imagem para explicando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8400" y="2571750"/>
            <a:ext cx="1712491" cy="20839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object 5"/>
          <p:cNvSpPr txBox="1">
            <a:spLocks noGrp="1"/>
          </p:cNvSpPr>
          <p:nvPr>
            <p:ph type="ftr" sz="quarter" idx="5"/>
          </p:nvPr>
        </p:nvSpPr>
        <p:spPr>
          <a:xfrm>
            <a:off x="2514600" y="4802766"/>
            <a:ext cx="5257800" cy="34073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9525" marR="1602581" algn="ctr">
              <a:lnSpc>
                <a:spcPct val="122700"/>
              </a:lnSpc>
              <a:spcBef>
                <a:spcPts val="75"/>
              </a:spcBef>
            </a:pPr>
            <a:r>
              <a:rPr lang="pt-BR" sz="1800" spc="124" dirty="0" smtClean="0">
                <a:latin typeface="Calibri Light"/>
                <a:cs typeface="Calibri Light"/>
              </a:rPr>
              <a:t>Lucas, Reinaldo, </a:t>
            </a:r>
            <a:r>
              <a:rPr lang="pt-BR" sz="1800" dirty="0" smtClean="0">
                <a:latin typeface="Calibri Light"/>
                <a:cs typeface="Calibri Light"/>
              </a:rPr>
              <a:t>Romualdo e Yuri</a:t>
            </a:r>
            <a:endParaRPr lang="pt-BR" sz="1800" dirty="0">
              <a:latin typeface="Calibri Light"/>
              <a:cs typeface="Calibri Ligh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82244" y="681286"/>
            <a:ext cx="2376011" cy="568166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>
              <a:spcBef>
                <a:spcPts val="75"/>
              </a:spcBef>
            </a:pPr>
            <a:r>
              <a:rPr spc="-53" dirty="0"/>
              <a:t>Problemática</a:t>
            </a:r>
          </a:p>
        </p:txBody>
      </p:sp>
      <p:sp>
        <p:nvSpPr>
          <p:cNvPr id="4" name="object 4"/>
          <p:cNvSpPr/>
          <p:nvPr/>
        </p:nvSpPr>
        <p:spPr>
          <a:xfrm>
            <a:off x="8462946" y="401224"/>
            <a:ext cx="443142" cy="59085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>
            <a:spLocks noGrp="1"/>
          </p:cNvSpPr>
          <p:nvPr>
            <p:ph type="sldNum" sz="quarter" idx="7"/>
          </p:nvPr>
        </p:nvSpPr>
        <p:spPr>
          <a:xfrm>
            <a:off x="8876442" y="4881029"/>
            <a:ext cx="153353" cy="19236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9050">
              <a:lnSpc>
                <a:spcPts val="1463"/>
              </a:lnSpc>
            </a:pPr>
            <a:fld id="{81D60167-4931-47E6-BA6A-407CBD079E47}" type="slidenum">
              <a:rPr sz="1800" dirty="0"/>
              <a:pPr marL="19050">
                <a:lnSpc>
                  <a:spcPts val="1463"/>
                </a:lnSpc>
              </a:pPr>
              <a:t>4</a:t>
            </a:fld>
            <a:endParaRPr sz="1800" dirty="0"/>
          </a:p>
        </p:txBody>
      </p:sp>
      <p:sp>
        <p:nvSpPr>
          <p:cNvPr id="3" name="CaixaDeTexto 2"/>
          <p:cNvSpPr txBox="1"/>
          <p:nvPr/>
        </p:nvSpPr>
        <p:spPr>
          <a:xfrm>
            <a:off x="914400" y="1581151"/>
            <a:ext cx="6858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pt-BR" sz="1600" dirty="0">
                <a:latin typeface="Times New Roman" pitchFamily="18" charset="0"/>
                <a:cs typeface="Times New Roman" pitchFamily="18" charset="0"/>
              </a:rPr>
              <a:t>Como realizar a comunicação entre o Placar Poliesportivo e o IF PLAY de forma que os dados sejam atualizados em tempo real?</a:t>
            </a:r>
          </a:p>
        </p:txBody>
      </p:sp>
      <p:pic>
        <p:nvPicPr>
          <p:cNvPr id="6146" name="Picture 2" descr="Resultado de imagem para boneco com duvida 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0" y="2133168"/>
            <a:ext cx="2404129" cy="24041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object 5"/>
          <p:cNvSpPr txBox="1">
            <a:spLocks noGrp="1"/>
          </p:cNvSpPr>
          <p:nvPr>
            <p:ph type="ftr" sz="quarter" idx="5"/>
          </p:nvPr>
        </p:nvSpPr>
        <p:spPr>
          <a:xfrm>
            <a:off x="2514600" y="4802766"/>
            <a:ext cx="5257800" cy="34073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9525" marR="1602581" algn="ctr">
              <a:lnSpc>
                <a:spcPct val="122700"/>
              </a:lnSpc>
              <a:spcBef>
                <a:spcPts val="75"/>
              </a:spcBef>
            </a:pPr>
            <a:r>
              <a:rPr lang="pt-BR" sz="1800" spc="124" dirty="0" smtClean="0">
                <a:latin typeface="Calibri Light"/>
                <a:cs typeface="Calibri Light"/>
              </a:rPr>
              <a:t>Lucas, Reinaldo, </a:t>
            </a:r>
            <a:r>
              <a:rPr lang="pt-BR" sz="1800" dirty="0" smtClean="0">
                <a:latin typeface="Calibri Light"/>
                <a:cs typeface="Calibri Light"/>
              </a:rPr>
              <a:t>Romualdo e Yuri</a:t>
            </a:r>
            <a:endParaRPr lang="pt-BR" sz="1800" dirty="0">
              <a:latin typeface="Calibri Light"/>
              <a:cs typeface="Calibri Ligh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82243" y="681286"/>
            <a:ext cx="1712119" cy="568166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>
              <a:spcBef>
                <a:spcPts val="75"/>
              </a:spcBef>
            </a:pPr>
            <a:r>
              <a:rPr spc="-41" dirty="0"/>
              <a:t>Objetivos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09600" y="1263928"/>
            <a:ext cx="7853345" cy="1947328"/>
          </a:xfrm>
          <a:prstGeom prst="rect">
            <a:avLst/>
          </a:prstGeom>
        </p:spPr>
        <p:txBody>
          <a:bodyPr vert="horz" wrap="square" lIns="0" tIns="120015" rIns="0" bIns="0" rtlCol="0">
            <a:spAutoFit/>
          </a:bodyPr>
          <a:lstStyle/>
          <a:p>
            <a:pPr marL="294798" indent="-285750">
              <a:spcBef>
                <a:spcPts val="945"/>
              </a:spcBef>
              <a:buFont typeface="Arial" pitchFamily="34" charset="0"/>
              <a:buChar char="•"/>
              <a:tabLst>
                <a:tab pos="120968" algn="l"/>
              </a:tabLst>
            </a:pPr>
            <a:r>
              <a:rPr sz="1600" b="1" spc="-4" dirty="0" err="1">
                <a:latin typeface="Times New Roman" pitchFamily="18" charset="0"/>
                <a:cs typeface="Times New Roman" pitchFamily="18" charset="0"/>
              </a:rPr>
              <a:t>Objetivo</a:t>
            </a:r>
            <a:r>
              <a:rPr sz="1600" b="1" spc="-4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t-BR" sz="1600" b="1" spc="-15" dirty="0" err="1">
                <a:latin typeface="Times New Roman" pitchFamily="18" charset="0"/>
                <a:cs typeface="Times New Roman" pitchFamily="18" charset="0"/>
              </a:rPr>
              <a:t>G</a:t>
            </a:r>
            <a:r>
              <a:rPr sz="1600" b="1" spc="-15" dirty="0" err="1" smtClean="0">
                <a:latin typeface="Times New Roman" pitchFamily="18" charset="0"/>
                <a:cs typeface="Times New Roman" pitchFamily="18" charset="0"/>
              </a:rPr>
              <a:t>eral</a:t>
            </a:r>
            <a:r>
              <a:rPr sz="1600" b="1" spc="-15" dirty="0" smtClean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pt-BR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t-BR" sz="1600" dirty="0" smtClean="0">
                <a:latin typeface="Times New Roman" pitchFamily="18" charset="0"/>
                <a:cs typeface="Times New Roman" pitchFamily="18" charset="0"/>
              </a:rPr>
              <a:t>Desenvolver o IPS para permitir a comunicação entre o Placar Poliesportivo e o IF PLAY de forma que os dados sejam atualizados em tempo real.</a:t>
            </a:r>
            <a:endParaRPr sz="1600" dirty="0">
              <a:latin typeface="Times New Roman" pitchFamily="18" charset="0"/>
              <a:cs typeface="Times New Roman" pitchFamily="18" charset="0"/>
            </a:endParaRPr>
          </a:p>
          <a:p>
            <a:pPr marL="294798" indent="-285750">
              <a:lnSpc>
                <a:spcPts val="1710"/>
              </a:lnSpc>
              <a:spcBef>
                <a:spcPts val="870"/>
              </a:spcBef>
              <a:buFont typeface="Arial" pitchFamily="34" charset="0"/>
              <a:buChar char="•"/>
              <a:tabLst>
                <a:tab pos="120968" algn="l"/>
              </a:tabLst>
            </a:pPr>
            <a:r>
              <a:rPr sz="1600" b="1" spc="-4" dirty="0" err="1" smtClean="0">
                <a:latin typeface="Times New Roman" pitchFamily="18" charset="0"/>
                <a:cs typeface="Times New Roman" pitchFamily="18" charset="0"/>
              </a:rPr>
              <a:t>Objetivo</a:t>
            </a:r>
            <a:r>
              <a:rPr lang="pt-BR" sz="1600" b="1" spc="-4" dirty="0" smtClean="0">
                <a:latin typeface="Times New Roman" pitchFamily="18" charset="0"/>
                <a:cs typeface="Times New Roman" pitchFamily="18" charset="0"/>
              </a:rPr>
              <a:t>s</a:t>
            </a:r>
            <a:r>
              <a:rPr sz="1600" b="1" spc="-4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t-BR" sz="1600" b="1" spc="-4" dirty="0" smtClean="0">
                <a:latin typeface="Times New Roman" pitchFamily="18" charset="0"/>
                <a:cs typeface="Times New Roman" pitchFamily="18" charset="0"/>
              </a:rPr>
              <a:t>E</a:t>
            </a:r>
            <a:r>
              <a:rPr sz="1600" b="1" spc="-4" dirty="0" err="1" smtClean="0">
                <a:latin typeface="Times New Roman" pitchFamily="18" charset="0"/>
                <a:cs typeface="Times New Roman" pitchFamily="18" charset="0"/>
              </a:rPr>
              <a:t>specifico</a:t>
            </a:r>
            <a:r>
              <a:rPr lang="pt-BR" sz="1600" b="1" spc="-4" dirty="0" smtClean="0">
                <a:latin typeface="Times New Roman" pitchFamily="18" charset="0"/>
                <a:cs typeface="Times New Roman" pitchFamily="18" charset="0"/>
              </a:rPr>
              <a:t>s</a:t>
            </a:r>
            <a:r>
              <a:rPr sz="1600" b="1" spc="-4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pt-BR" sz="1600" b="1" spc="-4" dirty="0" smtClean="0">
              <a:latin typeface="Times New Roman" pitchFamily="18" charset="0"/>
              <a:cs typeface="Times New Roman" pitchFamily="18" charset="0"/>
            </a:endParaRPr>
          </a:p>
          <a:p>
            <a:pPr marL="637698" lvl="1" indent="-285750">
              <a:lnSpc>
                <a:spcPts val="1710"/>
              </a:lnSpc>
              <a:spcBef>
                <a:spcPts val="870"/>
              </a:spcBef>
              <a:buFont typeface="Wingdings" pitchFamily="2" charset="2"/>
              <a:buChar char="Ø"/>
              <a:tabLst>
                <a:tab pos="120968" algn="l"/>
              </a:tabLst>
            </a:pPr>
            <a:r>
              <a:rPr lang="pt-BR" sz="1600" spc="-4" dirty="0" smtClean="0">
                <a:latin typeface="Times New Roman" pitchFamily="18" charset="0"/>
                <a:cs typeface="Times New Roman" pitchFamily="18" charset="0"/>
              </a:rPr>
              <a:t>Estabelecer comunicação entre o placar poliesportivo, o IPS e o IF PLAY;</a:t>
            </a:r>
          </a:p>
          <a:p>
            <a:pPr marL="637698" lvl="1" indent="-285750">
              <a:lnSpc>
                <a:spcPts val="1710"/>
              </a:lnSpc>
              <a:spcBef>
                <a:spcPts val="870"/>
              </a:spcBef>
              <a:buFont typeface="Wingdings" pitchFamily="2" charset="2"/>
              <a:buChar char="Ø"/>
              <a:tabLst>
                <a:tab pos="120968" algn="l"/>
              </a:tabLst>
            </a:pPr>
            <a:r>
              <a:rPr lang="pt-BR" sz="1600" spc="-4" dirty="0" smtClean="0">
                <a:latin typeface="Times New Roman" pitchFamily="18" charset="0"/>
                <a:cs typeface="Times New Roman" pitchFamily="18" charset="0"/>
              </a:rPr>
              <a:t>Gerenciar eventos do placar poliesportivo;</a:t>
            </a:r>
          </a:p>
          <a:p>
            <a:pPr marL="637698" lvl="1" indent="-285750">
              <a:lnSpc>
                <a:spcPts val="1710"/>
              </a:lnSpc>
              <a:spcBef>
                <a:spcPts val="870"/>
              </a:spcBef>
              <a:buFont typeface="Wingdings" pitchFamily="2" charset="2"/>
              <a:buChar char="Ø"/>
              <a:tabLst>
                <a:tab pos="120968" algn="l"/>
              </a:tabLst>
            </a:pPr>
            <a:r>
              <a:rPr lang="pt-BR" sz="1600" spc="-4" dirty="0" smtClean="0">
                <a:latin typeface="Times New Roman" pitchFamily="18" charset="0"/>
                <a:cs typeface="Times New Roman" pitchFamily="18" charset="0"/>
              </a:rPr>
              <a:t>Gerenciar súmula por modalidade no IPS.</a:t>
            </a:r>
            <a:endParaRPr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8462946" y="401224"/>
            <a:ext cx="443142" cy="59085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>
            <a:spLocks noGrp="1"/>
          </p:cNvSpPr>
          <p:nvPr>
            <p:ph type="sldNum" sz="quarter" idx="7"/>
          </p:nvPr>
        </p:nvSpPr>
        <p:spPr>
          <a:xfrm>
            <a:off x="8876442" y="4881029"/>
            <a:ext cx="153353" cy="19236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9050">
              <a:lnSpc>
                <a:spcPts val="1463"/>
              </a:lnSpc>
            </a:pPr>
            <a:fld id="{81D60167-4931-47E6-BA6A-407CBD079E47}" type="slidenum">
              <a:rPr sz="1800" dirty="0"/>
              <a:pPr marL="19050">
                <a:lnSpc>
                  <a:spcPts val="1463"/>
                </a:lnSpc>
              </a:pPr>
              <a:t>5</a:t>
            </a:fld>
            <a:endParaRPr sz="1800" dirty="0"/>
          </a:p>
        </p:txBody>
      </p:sp>
      <p:pic>
        <p:nvPicPr>
          <p:cNvPr id="8194" name="Picture 2" descr="Resultado de imagem para boneco com ideia pn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5799182" y="2647950"/>
            <a:ext cx="2057398" cy="20573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object 5"/>
          <p:cNvSpPr txBox="1">
            <a:spLocks noGrp="1"/>
          </p:cNvSpPr>
          <p:nvPr>
            <p:ph type="ftr" sz="quarter" idx="5"/>
          </p:nvPr>
        </p:nvSpPr>
        <p:spPr>
          <a:xfrm>
            <a:off x="2514600" y="4802766"/>
            <a:ext cx="5257800" cy="34073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9525" marR="1602581" algn="ctr">
              <a:lnSpc>
                <a:spcPct val="122700"/>
              </a:lnSpc>
              <a:spcBef>
                <a:spcPts val="75"/>
              </a:spcBef>
            </a:pPr>
            <a:r>
              <a:rPr lang="pt-BR" sz="1800" spc="124" dirty="0" smtClean="0">
                <a:latin typeface="Calibri Light"/>
                <a:cs typeface="Calibri Light"/>
              </a:rPr>
              <a:t>Lucas, Reinaldo, </a:t>
            </a:r>
            <a:r>
              <a:rPr lang="pt-BR" sz="1800" dirty="0" smtClean="0">
                <a:latin typeface="Calibri Light"/>
                <a:cs typeface="Calibri Light"/>
              </a:rPr>
              <a:t>Romualdo e Yuri</a:t>
            </a:r>
            <a:endParaRPr lang="pt-BR" sz="1800" dirty="0">
              <a:latin typeface="Calibri Light"/>
              <a:cs typeface="Calibri Ligh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82243" y="681286"/>
            <a:ext cx="3607594" cy="568166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>
              <a:spcBef>
                <a:spcPts val="75"/>
              </a:spcBef>
            </a:pPr>
            <a:r>
              <a:rPr spc="-34" dirty="0"/>
              <a:t>Solução</a:t>
            </a:r>
            <a:r>
              <a:rPr spc="-139" dirty="0"/>
              <a:t> </a:t>
            </a:r>
            <a:r>
              <a:rPr spc="-68" dirty="0"/>
              <a:t>Tecnológica</a:t>
            </a:r>
          </a:p>
        </p:txBody>
      </p:sp>
      <p:sp>
        <p:nvSpPr>
          <p:cNvPr id="3" name="object 3"/>
          <p:cNvSpPr/>
          <p:nvPr/>
        </p:nvSpPr>
        <p:spPr>
          <a:xfrm>
            <a:off x="8462946" y="401224"/>
            <a:ext cx="443142" cy="590856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 txBox="1">
            <a:spLocks noGrp="1"/>
          </p:cNvSpPr>
          <p:nvPr>
            <p:ph type="sldNum" sz="quarter" idx="7"/>
          </p:nvPr>
        </p:nvSpPr>
        <p:spPr>
          <a:xfrm>
            <a:off x="8870646" y="4857750"/>
            <a:ext cx="197154" cy="19236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9050">
              <a:lnSpc>
                <a:spcPts val="1463"/>
              </a:lnSpc>
            </a:pPr>
            <a:fld id="{81D60167-4931-47E6-BA6A-407CBD079E47}" type="slidenum">
              <a:rPr sz="1800" dirty="0"/>
              <a:pPr marL="19050">
                <a:lnSpc>
                  <a:spcPts val="1463"/>
                </a:lnSpc>
              </a:pPr>
              <a:t>6</a:t>
            </a:fld>
            <a:endParaRPr sz="1800" dirty="0"/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723" r="1222" b="10439"/>
          <a:stretch/>
        </p:blipFill>
        <p:spPr>
          <a:xfrm>
            <a:off x="1356360" y="1428750"/>
            <a:ext cx="6731310" cy="3328671"/>
          </a:xfrm>
          <a:prstGeom prst="rect">
            <a:avLst/>
          </a:prstGeom>
        </p:spPr>
      </p:pic>
      <p:sp>
        <p:nvSpPr>
          <p:cNvPr id="8" name="object 5"/>
          <p:cNvSpPr txBox="1">
            <a:spLocks noGrp="1"/>
          </p:cNvSpPr>
          <p:nvPr>
            <p:ph type="ftr" sz="quarter" idx="5"/>
          </p:nvPr>
        </p:nvSpPr>
        <p:spPr>
          <a:xfrm>
            <a:off x="2514600" y="4802766"/>
            <a:ext cx="5257800" cy="34073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9525" marR="1602581" algn="ctr">
              <a:lnSpc>
                <a:spcPct val="122700"/>
              </a:lnSpc>
              <a:spcBef>
                <a:spcPts val="75"/>
              </a:spcBef>
            </a:pPr>
            <a:r>
              <a:rPr lang="pt-BR" sz="1800" spc="124" dirty="0" smtClean="0">
                <a:latin typeface="Calibri Light"/>
                <a:cs typeface="Calibri Light"/>
              </a:rPr>
              <a:t>Lucas, Reinaldo, </a:t>
            </a:r>
            <a:r>
              <a:rPr lang="pt-BR" sz="1800" dirty="0" smtClean="0">
                <a:latin typeface="Calibri Light"/>
                <a:cs typeface="Calibri Light"/>
              </a:rPr>
              <a:t>Romualdo e Yuri</a:t>
            </a:r>
            <a:endParaRPr lang="pt-BR" sz="1800" dirty="0">
              <a:latin typeface="Calibri Light"/>
              <a:cs typeface="Calibri Ligh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82244" y="681286"/>
            <a:ext cx="4654391" cy="568166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>
              <a:spcBef>
                <a:spcPts val="75"/>
              </a:spcBef>
            </a:pPr>
            <a:r>
              <a:rPr spc="-45" dirty="0"/>
              <a:t>Diagrama </a:t>
            </a:r>
            <a:r>
              <a:rPr spc="-19" dirty="0"/>
              <a:t>de </a:t>
            </a:r>
            <a:r>
              <a:rPr spc="-38" dirty="0"/>
              <a:t>casos </a:t>
            </a:r>
            <a:r>
              <a:rPr spc="-19" dirty="0"/>
              <a:t>de</a:t>
            </a:r>
            <a:r>
              <a:rPr spc="-236" dirty="0"/>
              <a:t> </a:t>
            </a:r>
            <a:r>
              <a:rPr spc="-26" dirty="0"/>
              <a:t>uso</a:t>
            </a:r>
          </a:p>
        </p:txBody>
      </p:sp>
      <p:sp>
        <p:nvSpPr>
          <p:cNvPr id="3" name="object 3"/>
          <p:cNvSpPr/>
          <p:nvPr/>
        </p:nvSpPr>
        <p:spPr>
          <a:xfrm>
            <a:off x="8462946" y="401224"/>
            <a:ext cx="443142" cy="59085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8684517" y="4894288"/>
            <a:ext cx="325181" cy="17953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9050">
              <a:lnSpc>
                <a:spcPts val="1358"/>
              </a:lnSpc>
            </a:pPr>
            <a:fld id="{81D60167-4931-47E6-BA6A-407CBD079E47}" type="slidenum">
              <a:rPr sz="1800" b="1" dirty="0">
                <a:solidFill>
                  <a:srgbClr val="FFFFFF"/>
                </a:solidFill>
                <a:latin typeface="Calibri"/>
                <a:cs typeface="Calibri"/>
              </a:rPr>
              <a:pPr marL="19050">
                <a:lnSpc>
                  <a:spcPts val="1358"/>
                </a:lnSpc>
              </a:pPr>
              <a:t>7</a:t>
            </a:fld>
            <a:endParaRPr sz="1800" dirty="0">
              <a:latin typeface="Calibri"/>
              <a:cs typeface="Calibri"/>
            </a:endParaRPr>
          </a:p>
        </p:txBody>
      </p:sp>
      <p:pic>
        <p:nvPicPr>
          <p:cNvPr id="9" name="Imagem 8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59" t="15760" r="2559" b="12871"/>
          <a:stretch/>
        </p:blipFill>
        <p:spPr>
          <a:xfrm>
            <a:off x="1559560" y="1352549"/>
            <a:ext cx="6012000" cy="3372875"/>
          </a:xfrm>
          <a:prstGeom prst="rect">
            <a:avLst/>
          </a:prstGeom>
        </p:spPr>
      </p:pic>
      <p:pic>
        <p:nvPicPr>
          <p:cNvPr id="8" name="Picture 2" descr="Resultado de imagem para icone OK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0" y="3714750"/>
            <a:ext cx="252000" cy="25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object 5"/>
          <p:cNvSpPr txBox="1">
            <a:spLocks noGrp="1"/>
          </p:cNvSpPr>
          <p:nvPr>
            <p:ph type="ftr" sz="quarter" idx="5"/>
          </p:nvPr>
        </p:nvSpPr>
        <p:spPr>
          <a:xfrm>
            <a:off x="2514600" y="4802766"/>
            <a:ext cx="5257800" cy="34073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9525" marR="1602581" algn="ctr">
              <a:lnSpc>
                <a:spcPct val="122700"/>
              </a:lnSpc>
              <a:spcBef>
                <a:spcPts val="75"/>
              </a:spcBef>
            </a:pPr>
            <a:r>
              <a:rPr lang="pt-BR" sz="1800" spc="124" dirty="0" smtClean="0">
                <a:latin typeface="Calibri Light"/>
                <a:cs typeface="Calibri Light"/>
              </a:rPr>
              <a:t>Lucas, Reinaldo, </a:t>
            </a:r>
            <a:r>
              <a:rPr lang="pt-BR" sz="1800" dirty="0" smtClean="0">
                <a:latin typeface="Calibri Light"/>
                <a:cs typeface="Calibri Light"/>
              </a:rPr>
              <a:t>Romualdo e Yuri</a:t>
            </a:r>
            <a:endParaRPr lang="pt-BR" sz="1800" dirty="0">
              <a:latin typeface="Calibri Light"/>
              <a:cs typeface="Calibri Light"/>
            </a:endParaRPr>
          </a:p>
        </p:txBody>
      </p:sp>
      <p:pic>
        <p:nvPicPr>
          <p:cNvPr id="12" name="Picture 2" descr="Resultado de imagem para icone OK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0" y="3714750"/>
            <a:ext cx="252000" cy="25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Modelo Conceitual</a:t>
            </a:r>
            <a:endParaRPr lang="pt-BR" dirty="0"/>
          </a:p>
        </p:txBody>
      </p:sp>
      <p:pic>
        <p:nvPicPr>
          <p:cNvPr id="5122" name="Picture 2" descr="modelo-conceitual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3600" y="1341586"/>
            <a:ext cx="4707032" cy="33637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object 5"/>
          <p:cNvSpPr txBox="1">
            <a:spLocks noGrp="1"/>
          </p:cNvSpPr>
          <p:nvPr>
            <p:ph type="ftr" sz="quarter" idx="5"/>
          </p:nvPr>
        </p:nvSpPr>
        <p:spPr>
          <a:xfrm>
            <a:off x="2514600" y="4802766"/>
            <a:ext cx="5257800" cy="34073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9525" marR="1602581" algn="ctr">
              <a:lnSpc>
                <a:spcPct val="122700"/>
              </a:lnSpc>
              <a:spcBef>
                <a:spcPts val="75"/>
              </a:spcBef>
            </a:pPr>
            <a:r>
              <a:rPr lang="pt-BR" sz="1800" spc="124" dirty="0" smtClean="0">
                <a:latin typeface="Calibri Light"/>
                <a:cs typeface="Calibri Light"/>
              </a:rPr>
              <a:t>Lucas, Reinaldo, </a:t>
            </a:r>
            <a:r>
              <a:rPr lang="pt-BR" sz="1800" dirty="0" smtClean="0">
                <a:latin typeface="Calibri Light"/>
                <a:cs typeface="Calibri Light"/>
              </a:rPr>
              <a:t>Romualdo e Yuri</a:t>
            </a:r>
            <a:endParaRPr lang="pt-BR" sz="1800" dirty="0">
              <a:latin typeface="Calibri Light"/>
              <a:cs typeface="Calibri Light"/>
            </a:endParaRPr>
          </a:p>
        </p:txBody>
      </p:sp>
      <p:sp>
        <p:nvSpPr>
          <p:cNvPr id="5" name="object 6"/>
          <p:cNvSpPr txBox="1"/>
          <p:nvPr/>
        </p:nvSpPr>
        <p:spPr>
          <a:xfrm>
            <a:off x="8684517" y="4894288"/>
            <a:ext cx="325181" cy="17953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9050">
              <a:lnSpc>
                <a:spcPts val="1358"/>
              </a:lnSpc>
            </a:pPr>
            <a:fld id="{81D60167-4931-47E6-BA6A-407CBD079E47}" type="slidenum">
              <a:rPr sz="1800" b="1" dirty="0">
                <a:solidFill>
                  <a:srgbClr val="FFFFFF"/>
                </a:solidFill>
                <a:latin typeface="Calibri"/>
                <a:cs typeface="Calibri"/>
              </a:rPr>
              <a:pPr marL="19050">
                <a:lnSpc>
                  <a:spcPts val="1358"/>
                </a:lnSpc>
              </a:pPr>
              <a:t>8</a:t>
            </a:fld>
            <a:endParaRPr sz="1800" dirty="0"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2374621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Modelo Lógico</a:t>
            </a:r>
            <a:endParaRPr lang="pt-BR" dirty="0"/>
          </a:p>
        </p:txBody>
      </p:sp>
      <p:pic>
        <p:nvPicPr>
          <p:cNvPr id="1026" name="Picture 2" descr="https://trello-attachments.s3.amazonaws.com/5c8fe6efd51fd7793d2ba10f/5cc74810a2ca350381fe4cf5/4c90ddc8698b658873fc6bee4dbd84b0/modelo-rel.pn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2438401" y="1362594"/>
            <a:ext cx="4023091" cy="33427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object 5"/>
          <p:cNvSpPr txBox="1">
            <a:spLocks noGrp="1"/>
          </p:cNvSpPr>
          <p:nvPr>
            <p:ph type="ftr" sz="quarter" idx="5"/>
          </p:nvPr>
        </p:nvSpPr>
        <p:spPr>
          <a:xfrm>
            <a:off x="2514600" y="4802766"/>
            <a:ext cx="5257800" cy="34073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9525" marR="1602581" algn="ctr">
              <a:lnSpc>
                <a:spcPct val="122700"/>
              </a:lnSpc>
              <a:spcBef>
                <a:spcPts val="75"/>
              </a:spcBef>
            </a:pPr>
            <a:r>
              <a:rPr lang="pt-BR" sz="1800" spc="124" dirty="0" smtClean="0">
                <a:latin typeface="Calibri Light"/>
                <a:cs typeface="Calibri Light"/>
              </a:rPr>
              <a:t>Lucas, Reinaldo, </a:t>
            </a:r>
            <a:r>
              <a:rPr lang="pt-BR" sz="1800" dirty="0" smtClean="0">
                <a:latin typeface="Calibri Light"/>
                <a:cs typeface="Calibri Light"/>
              </a:rPr>
              <a:t>Romualdo e Yuri</a:t>
            </a:r>
            <a:endParaRPr lang="pt-BR" sz="1800" dirty="0">
              <a:latin typeface="Calibri Light"/>
              <a:cs typeface="Calibri Light"/>
            </a:endParaRPr>
          </a:p>
        </p:txBody>
      </p:sp>
      <p:sp>
        <p:nvSpPr>
          <p:cNvPr id="5" name="object 6"/>
          <p:cNvSpPr txBox="1"/>
          <p:nvPr/>
        </p:nvSpPr>
        <p:spPr>
          <a:xfrm>
            <a:off x="8684517" y="4894288"/>
            <a:ext cx="325181" cy="17953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9050">
              <a:lnSpc>
                <a:spcPts val="1358"/>
              </a:lnSpc>
            </a:pPr>
            <a:fld id="{81D60167-4931-47E6-BA6A-407CBD079E47}" type="slidenum">
              <a:rPr sz="1800" b="1" dirty="0">
                <a:solidFill>
                  <a:srgbClr val="FFFFFF"/>
                </a:solidFill>
                <a:latin typeface="Calibri"/>
                <a:cs typeface="Calibri"/>
              </a:rPr>
              <a:pPr marL="19050">
                <a:lnSpc>
                  <a:spcPts val="1358"/>
                </a:lnSpc>
              </a:pPr>
              <a:t>9</a:t>
            </a:fld>
            <a:endParaRPr sz="1800" dirty="0"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9540300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10316</TotalTime>
  <Words>477</Words>
  <Application>Microsoft Office PowerPoint</Application>
  <PresentationFormat>Apresentação na tela (16:9)</PresentationFormat>
  <Paragraphs>97</Paragraphs>
  <Slides>14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14</vt:i4>
      </vt:variant>
    </vt:vector>
  </HeadingPairs>
  <TitlesOfParts>
    <vt:vector size="15" baseType="lpstr">
      <vt:lpstr>Office Theme</vt:lpstr>
      <vt:lpstr>Apresentação do PowerPoint</vt:lpstr>
      <vt:lpstr>Sumário</vt:lpstr>
      <vt:lpstr>Introdução</vt:lpstr>
      <vt:lpstr>Problemática</vt:lpstr>
      <vt:lpstr>Objetivos</vt:lpstr>
      <vt:lpstr>Solução Tecnológica</vt:lpstr>
      <vt:lpstr>Diagrama de casos de uso</vt:lpstr>
      <vt:lpstr>Modelo Conceitual</vt:lpstr>
      <vt:lpstr>Modelo Lógico</vt:lpstr>
      <vt:lpstr>Vídeo Demonstrativo</vt:lpstr>
      <vt:lpstr>Dificuldades Enfrentadas</vt:lpstr>
      <vt:lpstr>Cronograma de Atividades</vt:lpstr>
      <vt:lpstr>Cronograma de Atividades</vt:lpstr>
      <vt:lpstr>Dúvidas?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pcgame</dc:creator>
  <cp:lastModifiedBy>saude 01</cp:lastModifiedBy>
  <cp:revision>114</cp:revision>
  <dcterms:created xsi:type="dcterms:W3CDTF">2019-04-03T16:02:44Z</dcterms:created>
  <dcterms:modified xsi:type="dcterms:W3CDTF">2019-08-28T15:00:47Z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2018-04-02T00:00:00Z</vt:filetime>
  </property>
  <property fmtid="{D5CDD505-2E9C-101B-9397-08002B2CF9AE}" pid="3" name="Creator">
    <vt:lpwstr>Microsoft® PowerPoint® 2016</vt:lpwstr>
  </property>
  <property fmtid="{D5CDD505-2E9C-101B-9397-08002B2CF9AE}" pid="4" name="LastSaved">
    <vt:filetime>2019-04-03T00:00:00Z</vt:filetime>
  </property>
</Properties>
</file>